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1" r:id="rId4"/>
    <p:sldId id="272" r:id="rId5"/>
    <p:sldId id="278" r:id="rId6"/>
    <p:sldId id="279" r:id="rId7"/>
    <p:sldId id="281" r:id="rId8"/>
    <p:sldId id="282" r:id="rId9"/>
    <p:sldId id="280" r:id="rId10"/>
    <p:sldId id="263" r:id="rId11"/>
    <p:sldId id="283" r:id="rId12"/>
    <p:sldId id="273" r:id="rId13"/>
    <p:sldId id="274" r:id="rId14"/>
    <p:sldId id="258" r:id="rId15"/>
    <p:sldId id="268" r:id="rId16"/>
    <p:sldId id="267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4" autoAdjust="0"/>
    <p:restoredTop sz="85766" autoAdjust="0"/>
  </p:normalViewPr>
  <p:slideViewPr>
    <p:cSldViewPr snapToGrid="0" snapToObjects="1" showGuides="1">
      <p:cViewPr>
        <p:scale>
          <a:sx n="73" d="100"/>
          <a:sy n="73" d="100"/>
        </p:scale>
        <p:origin x="-432" y="16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19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23BCE-F424-8246-A238-B0445005D997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1ADBE-5FF3-F146-9B9B-48DA245AB256}">
      <dgm:prSet phldrT="[Text]"/>
      <dgm:spPr/>
      <dgm:t>
        <a:bodyPr/>
        <a:lstStyle/>
        <a:p>
          <a:r>
            <a:rPr lang="en-US" dirty="0" smtClean="0"/>
            <a:t>Carpooling</a:t>
          </a:r>
          <a:endParaRPr lang="en-US" dirty="0"/>
        </a:p>
      </dgm:t>
    </dgm:pt>
    <dgm:pt modelId="{55466DD8-DB26-4047-A3D5-F60A7C7B1AAC}" type="parTrans" cxnId="{AB9F0877-F064-6944-9D02-3C4111FB32A3}">
      <dgm:prSet/>
      <dgm:spPr/>
      <dgm:t>
        <a:bodyPr/>
        <a:lstStyle/>
        <a:p>
          <a:endParaRPr lang="en-US"/>
        </a:p>
      </dgm:t>
    </dgm:pt>
    <dgm:pt modelId="{3C9C4DB9-39D9-8C48-A1FA-CDD6B43B6D73}" type="sibTrans" cxnId="{AB9F0877-F064-6944-9D02-3C4111FB32A3}">
      <dgm:prSet/>
      <dgm:spPr/>
      <dgm:t>
        <a:bodyPr/>
        <a:lstStyle/>
        <a:p>
          <a:endParaRPr lang="en-US"/>
        </a:p>
      </dgm:t>
    </dgm:pt>
    <dgm:pt modelId="{25885B5B-75AE-AD4F-A07D-22E2CBD74D12}">
      <dgm:prSet phldrT="[Text]"/>
      <dgm:spPr/>
      <dgm:t>
        <a:bodyPr/>
        <a:lstStyle/>
        <a:p>
          <a:r>
            <a:rPr lang="en-US" dirty="0" smtClean="0"/>
            <a:t>HOV lane</a:t>
          </a:r>
          <a:endParaRPr lang="en-US" dirty="0"/>
        </a:p>
      </dgm:t>
    </dgm:pt>
    <dgm:pt modelId="{7A528472-CAD7-9A47-A749-694BC9C199F5}" type="parTrans" cxnId="{13093E4F-68F3-3447-823C-2C414019CD20}">
      <dgm:prSet/>
      <dgm:spPr/>
      <dgm:t>
        <a:bodyPr/>
        <a:lstStyle/>
        <a:p>
          <a:endParaRPr lang="en-US"/>
        </a:p>
      </dgm:t>
    </dgm:pt>
    <dgm:pt modelId="{C430A3EF-9328-8043-AF63-25B28005740B}" type="sibTrans" cxnId="{13093E4F-68F3-3447-823C-2C414019CD20}">
      <dgm:prSet/>
      <dgm:spPr/>
      <dgm:t>
        <a:bodyPr/>
        <a:lstStyle/>
        <a:p>
          <a:endParaRPr lang="en-US"/>
        </a:p>
      </dgm:t>
    </dgm:pt>
    <dgm:pt modelId="{AA28D67F-F457-7D46-976C-5363B58CD7B6}">
      <dgm:prSet phldrT="[Text]"/>
      <dgm:spPr/>
      <dgm:t>
        <a:bodyPr/>
        <a:lstStyle/>
        <a:p>
          <a:r>
            <a:rPr lang="en-US" dirty="0" smtClean="0"/>
            <a:t>Environment </a:t>
          </a:r>
          <a:endParaRPr lang="en-US" dirty="0"/>
        </a:p>
      </dgm:t>
    </dgm:pt>
    <dgm:pt modelId="{73D9EA99-9EE1-0744-AF3C-0A64BE6ACB52}" type="parTrans" cxnId="{75964784-8DB0-7F41-B3A6-81CBB298CCB2}">
      <dgm:prSet/>
      <dgm:spPr/>
      <dgm:t>
        <a:bodyPr/>
        <a:lstStyle/>
        <a:p>
          <a:endParaRPr lang="en-US"/>
        </a:p>
      </dgm:t>
    </dgm:pt>
    <dgm:pt modelId="{745E17E0-DCD0-BF44-8B39-308419C2636B}" type="sibTrans" cxnId="{75964784-8DB0-7F41-B3A6-81CBB298CCB2}">
      <dgm:prSet/>
      <dgm:spPr/>
      <dgm:t>
        <a:bodyPr/>
        <a:lstStyle/>
        <a:p>
          <a:endParaRPr lang="en-US"/>
        </a:p>
      </dgm:t>
    </dgm:pt>
    <dgm:pt modelId="{4A27F629-6878-284C-ADBB-305E213136DE}">
      <dgm:prSet phldrT="[Text]"/>
      <dgm:spPr/>
      <dgm:t>
        <a:bodyPr/>
        <a:lstStyle/>
        <a:p>
          <a:r>
            <a:rPr lang="en-US" dirty="0" smtClean="0"/>
            <a:t>Fairness</a:t>
          </a:r>
          <a:endParaRPr lang="en-US" dirty="0"/>
        </a:p>
      </dgm:t>
    </dgm:pt>
    <dgm:pt modelId="{797F7420-49B6-2B48-B00E-9064C69DDF9A}" type="parTrans" cxnId="{32BF572C-BAAC-B948-8BAE-AD9E65C52FDB}">
      <dgm:prSet/>
      <dgm:spPr/>
      <dgm:t>
        <a:bodyPr/>
        <a:lstStyle/>
        <a:p>
          <a:endParaRPr lang="en-US"/>
        </a:p>
      </dgm:t>
    </dgm:pt>
    <dgm:pt modelId="{C16626C9-54F6-374E-A7ED-E5F81FB8B9F0}" type="sibTrans" cxnId="{32BF572C-BAAC-B948-8BAE-AD9E65C52FDB}">
      <dgm:prSet/>
      <dgm:spPr/>
      <dgm:t>
        <a:bodyPr/>
        <a:lstStyle/>
        <a:p>
          <a:endParaRPr lang="en-US"/>
        </a:p>
      </dgm:t>
    </dgm:pt>
    <dgm:pt modelId="{C2FA0466-066D-0340-9E81-83DA57FB1018}">
      <dgm:prSet phldrT="[Text]"/>
      <dgm:spPr/>
      <dgm:t>
        <a:bodyPr/>
        <a:lstStyle/>
        <a:p>
          <a:r>
            <a:rPr lang="en-US" dirty="0" smtClean="0"/>
            <a:t>Safety</a:t>
          </a:r>
          <a:endParaRPr lang="en-US" dirty="0"/>
        </a:p>
      </dgm:t>
    </dgm:pt>
    <dgm:pt modelId="{EEF000FA-C15B-5844-B9A5-BBEA2AB5E95D}" type="parTrans" cxnId="{3B619351-6742-CD4B-9FEE-371FE247892A}">
      <dgm:prSet/>
      <dgm:spPr/>
      <dgm:t>
        <a:bodyPr/>
        <a:lstStyle/>
        <a:p>
          <a:endParaRPr lang="en-US"/>
        </a:p>
      </dgm:t>
    </dgm:pt>
    <dgm:pt modelId="{668770B3-4151-3D41-B5B4-536D9A7D384D}" type="sibTrans" cxnId="{3B619351-6742-CD4B-9FEE-371FE247892A}">
      <dgm:prSet/>
      <dgm:spPr/>
      <dgm:t>
        <a:bodyPr/>
        <a:lstStyle/>
        <a:p>
          <a:endParaRPr lang="en-US"/>
        </a:p>
      </dgm:t>
    </dgm:pt>
    <dgm:pt modelId="{356D63B3-97E2-8C42-ACD0-844499926B04}">
      <dgm:prSet phldrT="[Text]"/>
      <dgm:spPr/>
      <dgm:t>
        <a:bodyPr/>
        <a:lstStyle/>
        <a:p>
          <a:r>
            <a:rPr lang="en-US" dirty="0" smtClean="0"/>
            <a:t>Certainty</a:t>
          </a:r>
          <a:endParaRPr lang="en-US" dirty="0"/>
        </a:p>
      </dgm:t>
    </dgm:pt>
    <dgm:pt modelId="{619D3C66-AAA0-C441-99C8-1F9CCC55F453}" type="parTrans" cxnId="{60D48FD0-7291-5849-B6BF-C8CA5FDC898F}">
      <dgm:prSet/>
      <dgm:spPr/>
      <dgm:t>
        <a:bodyPr/>
        <a:lstStyle/>
        <a:p>
          <a:endParaRPr lang="en-US"/>
        </a:p>
      </dgm:t>
    </dgm:pt>
    <dgm:pt modelId="{83921746-F235-A947-B520-A770B4702FE7}" type="sibTrans" cxnId="{60D48FD0-7291-5849-B6BF-C8CA5FDC898F}">
      <dgm:prSet/>
      <dgm:spPr/>
      <dgm:t>
        <a:bodyPr/>
        <a:lstStyle/>
        <a:p>
          <a:endParaRPr lang="en-US"/>
        </a:p>
      </dgm:t>
    </dgm:pt>
    <dgm:pt modelId="{6234BBFC-9850-7345-A498-0B8AA4F4B2C1}">
      <dgm:prSet phldrT="[Text]"/>
      <dgm:spPr/>
      <dgm:t>
        <a:bodyPr/>
        <a:lstStyle/>
        <a:p>
          <a:r>
            <a:rPr lang="en-US" dirty="0" smtClean="0"/>
            <a:t>No Carpooling</a:t>
          </a:r>
          <a:endParaRPr lang="en-US" dirty="0"/>
        </a:p>
      </dgm:t>
    </dgm:pt>
    <dgm:pt modelId="{AECCA989-DB91-0347-A7F4-0A054001BC12}" type="sibTrans" cxnId="{F44820A9-D239-5048-A9C0-DC830005094B}">
      <dgm:prSet/>
      <dgm:spPr/>
      <dgm:t>
        <a:bodyPr/>
        <a:lstStyle/>
        <a:p>
          <a:endParaRPr lang="en-US"/>
        </a:p>
      </dgm:t>
    </dgm:pt>
    <dgm:pt modelId="{CDFC7307-7878-C740-B95D-765B2A7A958D}" type="parTrans" cxnId="{F44820A9-D239-5048-A9C0-DC830005094B}">
      <dgm:prSet/>
      <dgm:spPr/>
      <dgm:t>
        <a:bodyPr/>
        <a:lstStyle/>
        <a:p>
          <a:endParaRPr lang="en-US"/>
        </a:p>
      </dgm:t>
    </dgm:pt>
    <dgm:pt modelId="{A6966F90-BC9A-604B-AE6D-A1F0326D363E}">
      <dgm:prSet phldrT="[Text]"/>
      <dgm:spPr/>
      <dgm:t>
        <a:bodyPr/>
        <a:lstStyle/>
        <a:p>
          <a:r>
            <a:rPr lang="en-US" dirty="0" smtClean="0"/>
            <a:t>Stranger</a:t>
          </a:r>
          <a:endParaRPr lang="en-US" dirty="0"/>
        </a:p>
      </dgm:t>
    </dgm:pt>
    <dgm:pt modelId="{ED8BB7C2-AF2A-0344-943A-72101DD6CE48}" type="parTrans" cxnId="{65216295-C12B-FA45-BBD5-AD8B4199924C}">
      <dgm:prSet/>
      <dgm:spPr/>
      <dgm:t>
        <a:bodyPr/>
        <a:lstStyle/>
        <a:p>
          <a:endParaRPr lang="en-US"/>
        </a:p>
      </dgm:t>
    </dgm:pt>
    <dgm:pt modelId="{7EB1D9E4-B988-CA46-A1AA-2A0D4BBCDF7B}" type="sibTrans" cxnId="{65216295-C12B-FA45-BBD5-AD8B4199924C}">
      <dgm:prSet/>
      <dgm:spPr/>
      <dgm:t>
        <a:bodyPr/>
        <a:lstStyle/>
        <a:p>
          <a:endParaRPr lang="en-US"/>
        </a:p>
      </dgm:t>
    </dgm:pt>
    <dgm:pt modelId="{FFD8F38C-0B95-B940-8BC9-89A3B6AA8834}" type="pres">
      <dgm:prSet presAssocID="{63723BCE-F424-8246-A238-B0445005D99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B9CFA0-22A6-DD4B-94F0-9EB5B34BCE4F}" type="pres">
      <dgm:prSet presAssocID="{63723BCE-F424-8246-A238-B0445005D997}" presName="dummyMaxCanvas" presStyleCnt="0"/>
      <dgm:spPr/>
    </dgm:pt>
    <dgm:pt modelId="{198FFF5C-A437-9A4F-9CF2-408E7B8CBCBD}" type="pres">
      <dgm:prSet presAssocID="{63723BCE-F424-8246-A238-B0445005D997}" presName="parentComposite" presStyleCnt="0"/>
      <dgm:spPr/>
    </dgm:pt>
    <dgm:pt modelId="{CC6F2640-4D37-5748-9E5F-DE60606DFAEC}" type="pres">
      <dgm:prSet presAssocID="{63723BCE-F424-8246-A238-B0445005D99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8DF7DED-1364-9B45-9113-DCB83A442F67}" type="pres">
      <dgm:prSet presAssocID="{63723BCE-F424-8246-A238-B0445005D99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6D6BEFA-8F88-2940-95F7-ED2989B15DDF}" type="pres">
      <dgm:prSet presAssocID="{63723BCE-F424-8246-A238-B0445005D997}" presName="childrenComposite" presStyleCnt="0"/>
      <dgm:spPr/>
    </dgm:pt>
    <dgm:pt modelId="{D4F07FC6-6099-5540-8419-D7B4F5503C9A}" type="pres">
      <dgm:prSet presAssocID="{63723BCE-F424-8246-A238-B0445005D997}" presName="dummyMaxCanvas_ChildArea" presStyleCnt="0"/>
      <dgm:spPr/>
    </dgm:pt>
    <dgm:pt modelId="{54FE2FF3-2D24-374E-B673-20FFCBB2B04C}" type="pres">
      <dgm:prSet presAssocID="{63723BCE-F424-8246-A238-B0445005D997}" presName="fulcrum" presStyleLbl="alignAccFollowNode1" presStyleIdx="2" presStyleCnt="4"/>
      <dgm:spPr/>
    </dgm:pt>
    <dgm:pt modelId="{0526AF1B-EFBD-2D4F-A7C1-4B17C79F5637}" type="pres">
      <dgm:prSet presAssocID="{63723BCE-F424-8246-A238-B0445005D997}" presName="balance_24" presStyleLbl="alignAccFollowNode1" presStyleIdx="3" presStyleCnt="4">
        <dgm:presLayoutVars>
          <dgm:bulletEnabled val="1"/>
        </dgm:presLayoutVars>
      </dgm:prSet>
      <dgm:spPr/>
    </dgm:pt>
    <dgm:pt modelId="{1B0C7700-D0EA-FC4F-B75A-352561B4B9BD}" type="pres">
      <dgm:prSet presAssocID="{63723BCE-F424-8246-A238-B0445005D997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48EDF-6717-EB4E-99EC-89E187046DE3}" type="pres">
      <dgm:prSet presAssocID="{63723BCE-F424-8246-A238-B0445005D997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4C263-5F43-F44F-BDC6-BF98D774B722}" type="pres">
      <dgm:prSet presAssocID="{63723BCE-F424-8246-A238-B0445005D997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9065C-161C-7342-8F23-FB9663A11E58}" type="pres">
      <dgm:prSet presAssocID="{63723BCE-F424-8246-A238-B0445005D997}" presName="right_24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6B539-76BC-054A-8FD5-8822854D026D}" type="pres">
      <dgm:prSet presAssocID="{63723BCE-F424-8246-A238-B0445005D997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C2A42-89A8-7D4B-BDA8-1FCD98B66DE0}" type="pres">
      <dgm:prSet presAssocID="{63723BCE-F424-8246-A238-B0445005D997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D48FD0-7291-5849-B6BF-C8CA5FDC898F}" srcId="{6234BBFC-9850-7345-A498-0B8AA4F4B2C1}" destId="{356D63B3-97E2-8C42-ACD0-844499926B04}" srcOrd="3" destOrd="0" parTransId="{619D3C66-AAA0-C441-99C8-1F9CCC55F453}" sibTransId="{83921746-F235-A947-B520-A770B4702FE7}"/>
    <dgm:cxn modelId="{9A64118A-794A-2C4C-AEB3-6A88B9FB8391}" type="presOf" srcId="{AA28D67F-F457-7D46-976C-5363B58CD7B6}" destId="{9D7C2A42-89A8-7D4B-BDA8-1FCD98B66DE0}" srcOrd="0" destOrd="0" presId="urn:microsoft.com/office/officeart/2005/8/layout/balance1"/>
    <dgm:cxn modelId="{12E03503-1C64-C746-BC42-B48ACCB9EDB5}" type="presOf" srcId="{B591ADBE-5FF3-F146-9B9B-48DA245AB256}" destId="{CC6F2640-4D37-5748-9E5F-DE60606DFAEC}" srcOrd="0" destOrd="0" presId="urn:microsoft.com/office/officeart/2005/8/layout/balance1"/>
    <dgm:cxn modelId="{3B619351-6742-CD4B-9FEE-371FE247892A}" srcId="{6234BBFC-9850-7345-A498-0B8AA4F4B2C1}" destId="{C2FA0466-066D-0340-9E81-83DA57FB1018}" srcOrd="2" destOrd="0" parTransId="{EEF000FA-C15B-5844-B9A5-BBEA2AB5E95D}" sibTransId="{668770B3-4151-3D41-B5B4-536D9A7D384D}"/>
    <dgm:cxn modelId="{65216295-C12B-FA45-BBD5-AD8B4199924C}" srcId="{6234BBFC-9850-7345-A498-0B8AA4F4B2C1}" destId="{A6966F90-BC9A-604B-AE6D-A1F0326D363E}" srcOrd="0" destOrd="0" parTransId="{ED8BB7C2-AF2A-0344-943A-72101DD6CE48}" sibTransId="{7EB1D9E4-B988-CA46-A1AA-2A0D4BBCDF7B}"/>
    <dgm:cxn modelId="{13093E4F-68F3-3447-823C-2C414019CD20}" srcId="{B591ADBE-5FF3-F146-9B9B-48DA245AB256}" destId="{25885B5B-75AE-AD4F-A07D-22E2CBD74D12}" srcOrd="0" destOrd="0" parTransId="{7A528472-CAD7-9A47-A749-694BC9C199F5}" sibTransId="{C430A3EF-9328-8043-AF63-25B28005740B}"/>
    <dgm:cxn modelId="{7FFF2D8F-AB3B-D948-B791-D9CB8FAACFA9}" type="presOf" srcId="{6234BBFC-9850-7345-A498-0B8AA4F4B2C1}" destId="{08DF7DED-1364-9B45-9113-DCB83A442F67}" srcOrd="0" destOrd="0" presId="urn:microsoft.com/office/officeart/2005/8/layout/balance1"/>
    <dgm:cxn modelId="{18629C29-04EA-2542-BB52-F0C4E4DF3042}" type="presOf" srcId="{63723BCE-F424-8246-A238-B0445005D997}" destId="{FFD8F38C-0B95-B940-8BC9-89A3B6AA8834}" srcOrd="0" destOrd="0" presId="urn:microsoft.com/office/officeart/2005/8/layout/balance1"/>
    <dgm:cxn modelId="{AB9F0877-F064-6944-9D02-3C4111FB32A3}" srcId="{63723BCE-F424-8246-A238-B0445005D997}" destId="{B591ADBE-5FF3-F146-9B9B-48DA245AB256}" srcOrd="0" destOrd="0" parTransId="{55466DD8-DB26-4047-A3D5-F60A7C7B1AAC}" sibTransId="{3C9C4DB9-39D9-8C48-A1FA-CDD6B43B6D73}"/>
    <dgm:cxn modelId="{C034C99B-9CA1-A84B-9C4A-D6771D364852}" type="presOf" srcId="{4A27F629-6878-284C-ADBB-305E213136DE}" destId="{36448EDF-6717-EB4E-99EC-89E187046DE3}" srcOrd="0" destOrd="0" presId="urn:microsoft.com/office/officeart/2005/8/layout/balance1"/>
    <dgm:cxn modelId="{32BF572C-BAAC-B948-8BAE-AD9E65C52FDB}" srcId="{6234BBFC-9850-7345-A498-0B8AA4F4B2C1}" destId="{4A27F629-6878-284C-ADBB-305E213136DE}" srcOrd="1" destOrd="0" parTransId="{797F7420-49B6-2B48-B00E-9064C69DDF9A}" sibTransId="{C16626C9-54F6-374E-A7ED-E5F81FB8B9F0}"/>
    <dgm:cxn modelId="{0A2A1ED1-FCCF-9E4A-AD83-9BBB7614D3F9}" type="presOf" srcId="{356D63B3-97E2-8C42-ACD0-844499926B04}" destId="{49C9065C-161C-7342-8F23-FB9663A11E58}" srcOrd="0" destOrd="0" presId="urn:microsoft.com/office/officeart/2005/8/layout/balance1"/>
    <dgm:cxn modelId="{365586D8-8D9F-2F40-9F6D-C2A6C82BAF50}" type="presOf" srcId="{C2FA0466-066D-0340-9E81-83DA57FB1018}" destId="{1F14C263-5F43-F44F-BDC6-BF98D774B722}" srcOrd="0" destOrd="0" presId="urn:microsoft.com/office/officeart/2005/8/layout/balance1"/>
    <dgm:cxn modelId="{B093C0C9-ADE3-F847-9387-7114AE92FDF4}" type="presOf" srcId="{25885B5B-75AE-AD4F-A07D-22E2CBD74D12}" destId="{43B6B539-76BC-054A-8FD5-8822854D026D}" srcOrd="0" destOrd="0" presId="urn:microsoft.com/office/officeart/2005/8/layout/balance1"/>
    <dgm:cxn modelId="{F44820A9-D239-5048-A9C0-DC830005094B}" srcId="{63723BCE-F424-8246-A238-B0445005D997}" destId="{6234BBFC-9850-7345-A498-0B8AA4F4B2C1}" srcOrd="1" destOrd="0" parTransId="{CDFC7307-7878-C740-B95D-765B2A7A958D}" sibTransId="{AECCA989-DB91-0347-A7F4-0A054001BC12}"/>
    <dgm:cxn modelId="{248F8AF3-EE6E-7E44-AD31-45FC8B5FB842}" type="presOf" srcId="{A6966F90-BC9A-604B-AE6D-A1F0326D363E}" destId="{1B0C7700-D0EA-FC4F-B75A-352561B4B9BD}" srcOrd="0" destOrd="0" presId="urn:microsoft.com/office/officeart/2005/8/layout/balance1"/>
    <dgm:cxn modelId="{75964784-8DB0-7F41-B3A6-81CBB298CCB2}" srcId="{B591ADBE-5FF3-F146-9B9B-48DA245AB256}" destId="{AA28D67F-F457-7D46-976C-5363B58CD7B6}" srcOrd="1" destOrd="0" parTransId="{73D9EA99-9EE1-0744-AF3C-0A64BE6ACB52}" sibTransId="{745E17E0-DCD0-BF44-8B39-308419C2636B}"/>
    <dgm:cxn modelId="{E8F02F9E-7C8F-0A4D-A853-12923D4A4D9C}" type="presParOf" srcId="{FFD8F38C-0B95-B940-8BC9-89A3B6AA8834}" destId="{45B9CFA0-22A6-DD4B-94F0-9EB5B34BCE4F}" srcOrd="0" destOrd="0" presId="urn:microsoft.com/office/officeart/2005/8/layout/balance1"/>
    <dgm:cxn modelId="{6847F14D-F5FE-BF4F-945D-B22FE61BD376}" type="presParOf" srcId="{FFD8F38C-0B95-B940-8BC9-89A3B6AA8834}" destId="{198FFF5C-A437-9A4F-9CF2-408E7B8CBCBD}" srcOrd="1" destOrd="0" presId="urn:microsoft.com/office/officeart/2005/8/layout/balance1"/>
    <dgm:cxn modelId="{72E4F6FC-D4BD-C64F-9FFC-29754FBB2736}" type="presParOf" srcId="{198FFF5C-A437-9A4F-9CF2-408E7B8CBCBD}" destId="{CC6F2640-4D37-5748-9E5F-DE60606DFAEC}" srcOrd="0" destOrd="0" presId="urn:microsoft.com/office/officeart/2005/8/layout/balance1"/>
    <dgm:cxn modelId="{F520C3CE-776F-0E43-AFBA-7760163EF3AD}" type="presParOf" srcId="{198FFF5C-A437-9A4F-9CF2-408E7B8CBCBD}" destId="{08DF7DED-1364-9B45-9113-DCB83A442F67}" srcOrd="1" destOrd="0" presId="urn:microsoft.com/office/officeart/2005/8/layout/balance1"/>
    <dgm:cxn modelId="{E4ADC46E-1DA7-F94A-BB7B-F0B113A69A57}" type="presParOf" srcId="{FFD8F38C-0B95-B940-8BC9-89A3B6AA8834}" destId="{E6D6BEFA-8F88-2940-95F7-ED2989B15DDF}" srcOrd="2" destOrd="0" presId="urn:microsoft.com/office/officeart/2005/8/layout/balance1"/>
    <dgm:cxn modelId="{B9D09C3D-D2E8-D840-B244-71C24AD42D61}" type="presParOf" srcId="{E6D6BEFA-8F88-2940-95F7-ED2989B15DDF}" destId="{D4F07FC6-6099-5540-8419-D7B4F5503C9A}" srcOrd="0" destOrd="0" presId="urn:microsoft.com/office/officeart/2005/8/layout/balance1"/>
    <dgm:cxn modelId="{B93C8A5D-B15E-6F4D-9F13-7C9A8DDA172B}" type="presParOf" srcId="{E6D6BEFA-8F88-2940-95F7-ED2989B15DDF}" destId="{54FE2FF3-2D24-374E-B673-20FFCBB2B04C}" srcOrd="1" destOrd="0" presId="urn:microsoft.com/office/officeart/2005/8/layout/balance1"/>
    <dgm:cxn modelId="{A0DD9B43-6C30-2143-9F98-3D46E6C6A65B}" type="presParOf" srcId="{E6D6BEFA-8F88-2940-95F7-ED2989B15DDF}" destId="{0526AF1B-EFBD-2D4F-A7C1-4B17C79F5637}" srcOrd="2" destOrd="0" presId="urn:microsoft.com/office/officeart/2005/8/layout/balance1"/>
    <dgm:cxn modelId="{CC4A2629-391C-4440-95C2-E0D72A0D16F6}" type="presParOf" srcId="{E6D6BEFA-8F88-2940-95F7-ED2989B15DDF}" destId="{1B0C7700-D0EA-FC4F-B75A-352561B4B9BD}" srcOrd="3" destOrd="0" presId="urn:microsoft.com/office/officeart/2005/8/layout/balance1"/>
    <dgm:cxn modelId="{12864EA2-29B7-B44C-B064-FF18D049A0C1}" type="presParOf" srcId="{E6D6BEFA-8F88-2940-95F7-ED2989B15DDF}" destId="{36448EDF-6717-EB4E-99EC-89E187046DE3}" srcOrd="4" destOrd="0" presId="urn:microsoft.com/office/officeart/2005/8/layout/balance1"/>
    <dgm:cxn modelId="{81976631-B1C0-0B41-BE4D-C3C05029881B}" type="presParOf" srcId="{E6D6BEFA-8F88-2940-95F7-ED2989B15DDF}" destId="{1F14C263-5F43-F44F-BDC6-BF98D774B722}" srcOrd="5" destOrd="0" presId="urn:microsoft.com/office/officeart/2005/8/layout/balance1"/>
    <dgm:cxn modelId="{046AEAE1-20AD-DB4B-8CA4-E05DEE1B07E8}" type="presParOf" srcId="{E6D6BEFA-8F88-2940-95F7-ED2989B15DDF}" destId="{49C9065C-161C-7342-8F23-FB9663A11E58}" srcOrd="6" destOrd="0" presId="urn:microsoft.com/office/officeart/2005/8/layout/balance1"/>
    <dgm:cxn modelId="{38C11D02-5AE0-9D4F-BE14-788BF2158987}" type="presParOf" srcId="{E6D6BEFA-8F88-2940-95F7-ED2989B15DDF}" destId="{43B6B539-76BC-054A-8FD5-8822854D026D}" srcOrd="7" destOrd="0" presId="urn:microsoft.com/office/officeart/2005/8/layout/balance1"/>
    <dgm:cxn modelId="{587FAAD0-EC5C-3F45-82BE-740EBCBFFED2}" type="presParOf" srcId="{E6D6BEFA-8F88-2940-95F7-ED2989B15DDF}" destId="{9D7C2A42-89A8-7D4B-BDA8-1FCD98B66DE0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6506D-EA28-5A43-B236-A3DEE8760D03}" type="doc">
      <dgm:prSet loTypeId="urn:microsoft.com/office/officeart/2005/8/layout/radial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70157-7630-AF46-AACA-F53204F0F754}">
      <dgm:prSet phldrT="[Text]"/>
      <dgm:spPr/>
      <dgm:t>
        <a:bodyPr/>
        <a:lstStyle/>
        <a:p>
          <a:r>
            <a:rPr lang="en-US" dirty="0" smtClean="0"/>
            <a:t>OMITS</a:t>
          </a:r>
          <a:endParaRPr lang="en-US" dirty="0"/>
        </a:p>
      </dgm:t>
    </dgm:pt>
    <dgm:pt modelId="{BF99FC25-E6F0-4043-9C2E-E4CFED2A7B5B}" type="parTrans" cxnId="{BCFA2AC2-1A6D-F04C-9D3E-377F00EC38BE}">
      <dgm:prSet/>
      <dgm:spPr/>
      <dgm:t>
        <a:bodyPr/>
        <a:lstStyle/>
        <a:p>
          <a:endParaRPr lang="en-US"/>
        </a:p>
      </dgm:t>
    </dgm:pt>
    <dgm:pt modelId="{1DD4A7A2-1F28-F84F-9A77-7C77911CB86F}" type="sibTrans" cxnId="{BCFA2AC2-1A6D-F04C-9D3E-377F00EC38BE}">
      <dgm:prSet/>
      <dgm:spPr/>
      <dgm:t>
        <a:bodyPr/>
        <a:lstStyle/>
        <a:p>
          <a:endParaRPr lang="en-US"/>
        </a:p>
      </dgm:t>
    </dgm:pt>
    <dgm:pt modelId="{472BDB74-5D83-E846-93A0-2D170C53EB98}">
      <dgm:prSet phldrT="[Text]"/>
      <dgm:spPr/>
      <dgm:t>
        <a:bodyPr/>
        <a:lstStyle/>
        <a:p>
          <a:r>
            <a:rPr lang="en-US" dirty="0" smtClean="0"/>
            <a:t>Driver</a:t>
          </a:r>
          <a:endParaRPr lang="en-US" dirty="0"/>
        </a:p>
      </dgm:t>
    </dgm:pt>
    <dgm:pt modelId="{1100EB01-2FA9-804F-8ACC-9600F8898B8B}" type="parTrans" cxnId="{BB320B3C-D1A8-ED40-89E8-E0EFC114B177}">
      <dgm:prSet/>
      <dgm:spPr>
        <a:ln w="317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12B3263-7811-134E-9F41-D58DF19640CA}" type="sibTrans" cxnId="{BB320B3C-D1A8-ED40-89E8-E0EFC114B177}">
      <dgm:prSet/>
      <dgm:spPr/>
      <dgm:t>
        <a:bodyPr/>
        <a:lstStyle/>
        <a:p>
          <a:endParaRPr lang="en-US"/>
        </a:p>
      </dgm:t>
    </dgm:pt>
    <dgm:pt modelId="{CD7CAFE9-E6B3-A246-BA00-D2575C299F11}">
      <dgm:prSet phldrT="[Text]"/>
      <dgm:spPr/>
      <dgm:t>
        <a:bodyPr/>
        <a:lstStyle/>
        <a:p>
          <a:r>
            <a:rPr lang="en-US" dirty="0" smtClean="0"/>
            <a:t>Rider</a:t>
          </a:r>
          <a:endParaRPr lang="en-US" dirty="0"/>
        </a:p>
      </dgm:t>
    </dgm:pt>
    <dgm:pt modelId="{697E6DF8-4547-764A-921C-3CA948878ED3}" type="parTrans" cxnId="{B0CBC3B3-7B6D-9045-80AB-646795C2E291}">
      <dgm:prSet/>
      <dgm:spPr>
        <a:ln w="317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F64DADF7-17A4-A84B-831D-333D952E6567}" type="sibTrans" cxnId="{B0CBC3B3-7B6D-9045-80AB-646795C2E291}">
      <dgm:prSet/>
      <dgm:spPr/>
      <dgm:t>
        <a:bodyPr/>
        <a:lstStyle/>
        <a:p>
          <a:endParaRPr lang="en-US"/>
        </a:p>
      </dgm:t>
    </dgm:pt>
    <dgm:pt modelId="{65B9B011-5CA5-474B-B6E4-433DF48BE017}" type="pres">
      <dgm:prSet presAssocID="{C0F6506D-EA28-5A43-B236-A3DEE8760D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4D9378-EF53-A84B-B03E-8A55D0D94CD4}" type="pres">
      <dgm:prSet presAssocID="{92B70157-7630-AF46-AACA-F53204F0F754}" presName="centerShape" presStyleLbl="node0" presStyleIdx="0" presStyleCnt="1" custLinFactNeighborX="931" custLinFactNeighborY="14903"/>
      <dgm:spPr/>
      <dgm:t>
        <a:bodyPr/>
        <a:lstStyle/>
        <a:p>
          <a:endParaRPr lang="en-US"/>
        </a:p>
      </dgm:t>
    </dgm:pt>
    <dgm:pt modelId="{617098AB-C04E-4949-A6B3-95C446F350A1}" type="pres">
      <dgm:prSet presAssocID="{1100EB01-2FA9-804F-8ACC-9600F8898B8B}" presName="parTrans" presStyleLbl="bgSibTrans2D1" presStyleIdx="0" presStyleCnt="2" custScaleX="55369" custLinFactNeighborX="20565" custLinFactNeighborY="4544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94F3A545-A2D8-9648-9A49-291B2C9B82A1}" type="pres">
      <dgm:prSet presAssocID="{472BDB74-5D83-E846-93A0-2D170C53EB98}" presName="node" presStyleLbl="node1" presStyleIdx="0" presStyleCnt="2" custScaleY="64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8FC9A-2EAD-5C4B-8115-CD2130826C0A}" type="pres">
      <dgm:prSet presAssocID="{697E6DF8-4547-764A-921C-3CA948878ED3}" presName="parTrans" presStyleLbl="bgSibTrans2D1" presStyleIdx="1" presStyleCnt="2" custScaleX="58642" custLinFactNeighborX="-18164" custLinFactNeighborY="5690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E873913D-8032-3F40-A3F9-DC18F2FF4A77}" type="pres">
      <dgm:prSet presAssocID="{CD7CAFE9-E6B3-A246-BA00-D2575C299F11}" presName="node" presStyleLbl="node1" presStyleIdx="1" presStyleCnt="2" custScaleY="67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968DAA-FE04-43EF-ACB5-21E02CEE3976}" type="presOf" srcId="{697E6DF8-4547-764A-921C-3CA948878ED3}" destId="{2CF8FC9A-2EAD-5C4B-8115-CD2130826C0A}" srcOrd="0" destOrd="0" presId="urn:microsoft.com/office/officeart/2005/8/layout/radial4"/>
    <dgm:cxn modelId="{B0CBC3B3-7B6D-9045-80AB-646795C2E291}" srcId="{92B70157-7630-AF46-AACA-F53204F0F754}" destId="{CD7CAFE9-E6B3-A246-BA00-D2575C299F11}" srcOrd="1" destOrd="0" parTransId="{697E6DF8-4547-764A-921C-3CA948878ED3}" sibTransId="{F64DADF7-17A4-A84B-831D-333D952E6567}"/>
    <dgm:cxn modelId="{2F8A1586-85DB-486F-94E2-341E6759536F}" type="presOf" srcId="{C0F6506D-EA28-5A43-B236-A3DEE8760D03}" destId="{65B9B011-5CA5-474B-B6E4-433DF48BE017}" srcOrd="0" destOrd="0" presId="urn:microsoft.com/office/officeart/2005/8/layout/radial4"/>
    <dgm:cxn modelId="{3B757CB4-D43D-42A6-AA19-CE2F687C9C94}" type="presOf" srcId="{92B70157-7630-AF46-AACA-F53204F0F754}" destId="{9E4D9378-EF53-A84B-B03E-8A55D0D94CD4}" srcOrd="0" destOrd="0" presId="urn:microsoft.com/office/officeart/2005/8/layout/radial4"/>
    <dgm:cxn modelId="{408D9B48-0F26-4319-BA4F-3B72BFF829A3}" type="presOf" srcId="{1100EB01-2FA9-804F-8ACC-9600F8898B8B}" destId="{617098AB-C04E-4949-A6B3-95C446F350A1}" srcOrd="0" destOrd="0" presId="urn:microsoft.com/office/officeart/2005/8/layout/radial4"/>
    <dgm:cxn modelId="{5CC850D4-849B-4946-9AF5-5CF80845DCDC}" type="presOf" srcId="{CD7CAFE9-E6B3-A246-BA00-D2575C299F11}" destId="{E873913D-8032-3F40-A3F9-DC18F2FF4A77}" srcOrd="0" destOrd="0" presId="urn:microsoft.com/office/officeart/2005/8/layout/radial4"/>
    <dgm:cxn modelId="{6A8D5893-2098-41BB-91B9-CE5D5F27E0AF}" type="presOf" srcId="{472BDB74-5D83-E846-93A0-2D170C53EB98}" destId="{94F3A545-A2D8-9648-9A49-291B2C9B82A1}" srcOrd="0" destOrd="0" presId="urn:microsoft.com/office/officeart/2005/8/layout/radial4"/>
    <dgm:cxn modelId="{BB320B3C-D1A8-ED40-89E8-E0EFC114B177}" srcId="{92B70157-7630-AF46-AACA-F53204F0F754}" destId="{472BDB74-5D83-E846-93A0-2D170C53EB98}" srcOrd="0" destOrd="0" parTransId="{1100EB01-2FA9-804F-8ACC-9600F8898B8B}" sibTransId="{912B3263-7811-134E-9F41-D58DF19640CA}"/>
    <dgm:cxn modelId="{BCFA2AC2-1A6D-F04C-9D3E-377F00EC38BE}" srcId="{C0F6506D-EA28-5A43-B236-A3DEE8760D03}" destId="{92B70157-7630-AF46-AACA-F53204F0F754}" srcOrd="0" destOrd="0" parTransId="{BF99FC25-E6F0-4043-9C2E-E4CFED2A7B5B}" sibTransId="{1DD4A7A2-1F28-F84F-9A77-7C77911CB86F}"/>
    <dgm:cxn modelId="{C3A5D7EA-FC7F-47D8-96CE-78B6F74009DE}" type="presParOf" srcId="{65B9B011-5CA5-474B-B6E4-433DF48BE017}" destId="{9E4D9378-EF53-A84B-B03E-8A55D0D94CD4}" srcOrd="0" destOrd="0" presId="urn:microsoft.com/office/officeart/2005/8/layout/radial4"/>
    <dgm:cxn modelId="{25D2025D-E193-48D1-824F-C3200D977D4C}" type="presParOf" srcId="{65B9B011-5CA5-474B-B6E4-433DF48BE017}" destId="{617098AB-C04E-4949-A6B3-95C446F350A1}" srcOrd="1" destOrd="0" presId="urn:microsoft.com/office/officeart/2005/8/layout/radial4"/>
    <dgm:cxn modelId="{901117A7-24BA-4779-AC3A-D616488FB63E}" type="presParOf" srcId="{65B9B011-5CA5-474B-B6E4-433DF48BE017}" destId="{94F3A545-A2D8-9648-9A49-291B2C9B82A1}" srcOrd="2" destOrd="0" presId="urn:microsoft.com/office/officeart/2005/8/layout/radial4"/>
    <dgm:cxn modelId="{C51A16FE-0668-49F0-9EC3-D4AAAFF98A3B}" type="presParOf" srcId="{65B9B011-5CA5-474B-B6E4-433DF48BE017}" destId="{2CF8FC9A-2EAD-5C4B-8115-CD2130826C0A}" srcOrd="3" destOrd="0" presId="urn:microsoft.com/office/officeart/2005/8/layout/radial4"/>
    <dgm:cxn modelId="{722FB89F-0852-4BE4-88B5-FDA38FE16DC4}" type="presParOf" srcId="{65B9B011-5CA5-474B-B6E4-433DF48BE017}" destId="{E873913D-8032-3F40-A3F9-DC18F2FF4A7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BF013B-24A9-B149-9052-A921437E6DC1}" type="doc">
      <dgm:prSet loTypeId="urn:microsoft.com/office/officeart/2009/3/layout/RandomtoResultProcess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E83786-588C-BC43-A11D-049292E70624}">
      <dgm:prSet phldrT="[Text]" custT="1"/>
      <dgm:spPr/>
      <dgm:t>
        <a:bodyPr/>
        <a:lstStyle/>
        <a:p>
          <a:r>
            <a:rPr lang="en-US" sz="2000" dirty="0" smtClean="0"/>
            <a:t>R&amp;D</a:t>
          </a:r>
          <a:endParaRPr lang="en-US" sz="2000" dirty="0"/>
        </a:p>
      </dgm:t>
    </dgm:pt>
    <dgm:pt modelId="{C5C47615-2511-0D4B-AE51-4784A13BCD66}" type="parTrans" cxnId="{82912E4B-B66B-544A-9C0B-6C6CCDA5F725}">
      <dgm:prSet/>
      <dgm:spPr/>
      <dgm:t>
        <a:bodyPr/>
        <a:lstStyle/>
        <a:p>
          <a:endParaRPr lang="en-US" sz="2000"/>
        </a:p>
      </dgm:t>
    </dgm:pt>
    <dgm:pt modelId="{093E9293-B9FE-9C41-A327-AC24C2C64721}" type="sibTrans" cxnId="{82912E4B-B66B-544A-9C0B-6C6CCDA5F725}">
      <dgm:prSet/>
      <dgm:spPr/>
      <dgm:t>
        <a:bodyPr/>
        <a:lstStyle/>
        <a:p>
          <a:endParaRPr lang="en-US" sz="2000"/>
        </a:p>
      </dgm:t>
    </dgm:pt>
    <dgm:pt modelId="{2D71F1AC-3B7A-4641-8DB0-0A675BEFF217}">
      <dgm:prSet phldrT="[Text]" custT="1"/>
      <dgm:spPr/>
      <dgm:t>
        <a:bodyPr/>
        <a:lstStyle/>
        <a:p>
          <a:r>
            <a:rPr lang="en-US" sz="2000" dirty="0" smtClean="0"/>
            <a:t>Operation</a:t>
          </a:r>
          <a:endParaRPr lang="en-US" sz="2000" dirty="0"/>
        </a:p>
      </dgm:t>
    </dgm:pt>
    <dgm:pt modelId="{FD3A0544-5E6D-F04C-A186-68B6AE45CC06}" type="parTrans" cxnId="{464B8D05-9E90-BA46-B7DE-F3AB271631C3}">
      <dgm:prSet/>
      <dgm:spPr/>
      <dgm:t>
        <a:bodyPr/>
        <a:lstStyle/>
        <a:p>
          <a:endParaRPr lang="en-US" sz="2000"/>
        </a:p>
      </dgm:t>
    </dgm:pt>
    <dgm:pt modelId="{0CD3BB5A-9866-AD4E-A252-413F0C629576}" type="sibTrans" cxnId="{464B8D05-9E90-BA46-B7DE-F3AB271631C3}">
      <dgm:prSet/>
      <dgm:spPr/>
      <dgm:t>
        <a:bodyPr/>
        <a:lstStyle/>
        <a:p>
          <a:endParaRPr lang="en-US" sz="2000"/>
        </a:p>
      </dgm:t>
    </dgm:pt>
    <dgm:pt modelId="{01E6C951-FA44-E847-858E-5AC07FB86110}">
      <dgm:prSet phldrT="[Text]" custT="1"/>
      <dgm:spPr/>
      <dgm:t>
        <a:bodyPr/>
        <a:lstStyle/>
        <a:p>
          <a:r>
            <a:rPr lang="en-US" sz="2000" dirty="0" smtClean="0"/>
            <a:t>Scale up</a:t>
          </a:r>
          <a:endParaRPr lang="en-US" sz="2000" dirty="0"/>
        </a:p>
      </dgm:t>
    </dgm:pt>
    <dgm:pt modelId="{81B46AF1-10E6-A04A-B0FD-D87C860475C3}" type="parTrans" cxnId="{7ED57DB5-A9C4-D84C-B6F3-169EEA818702}">
      <dgm:prSet/>
      <dgm:spPr/>
      <dgm:t>
        <a:bodyPr/>
        <a:lstStyle/>
        <a:p>
          <a:endParaRPr lang="en-US" sz="2000"/>
        </a:p>
      </dgm:t>
    </dgm:pt>
    <dgm:pt modelId="{E5E9D633-36C3-9345-8446-BFD89D163096}" type="sibTrans" cxnId="{7ED57DB5-A9C4-D84C-B6F3-169EEA818702}">
      <dgm:prSet/>
      <dgm:spPr/>
      <dgm:t>
        <a:bodyPr/>
        <a:lstStyle/>
        <a:p>
          <a:endParaRPr lang="en-US" sz="2000"/>
        </a:p>
      </dgm:t>
    </dgm:pt>
    <dgm:pt modelId="{40E2AE7D-DF31-E84D-84B7-A7155E84E779}" type="pres">
      <dgm:prSet presAssocID="{17BF013B-24A9-B149-9052-A921437E6DC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954247E-B06B-D543-8916-0FD26AE16318}" type="pres">
      <dgm:prSet presAssocID="{10E83786-588C-BC43-A11D-049292E70624}" presName="chaos" presStyleCnt="0"/>
      <dgm:spPr/>
    </dgm:pt>
    <dgm:pt modelId="{DD3A9FFB-A131-9A47-86FB-3E25B01D7F71}" type="pres">
      <dgm:prSet presAssocID="{10E83786-588C-BC43-A11D-049292E70624}" presName="parTx1" presStyleLbl="revTx" presStyleIdx="0" presStyleCnt="2" custLinFactY="-100000" custLinFactNeighborX="12706" custLinFactNeighborY="-150283"/>
      <dgm:spPr/>
      <dgm:t>
        <a:bodyPr/>
        <a:lstStyle/>
        <a:p>
          <a:endParaRPr lang="en-US"/>
        </a:p>
      </dgm:t>
    </dgm:pt>
    <dgm:pt modelId="{B4E58518-9104-844F-A310-1F707E41E904}" type="pres">
      <dgm:prSet presAssocID="{10E83786-588C-BC43-A11D-049292E70624}" presName="c1" presStyleLbl="node1" presStyleIdx="0" presStyleCnt="19" custLinFactX="61064" custLinFactY="-500000" custLinFactNeighborX="100000" custLinFactNeighborY="-536969"/>
      <dgm:spPr/>
    </dgm:pt>
    <dgm:pt modelId="{99CDC881-D9A7-584D-A3DF-79FCCB37D149}" type="pres">
      <dgm:prSet presAssocID="{10E83786-588C-BC43-A11D-049292E70624}" presName="c2" presStyleLbl="node1" presStyleIdx="1" presStyleCnt="19" custLinFactY="-500000" custLinFactNeighborX="91064" custLinFactNeighborY="-536969"/>
      <dgm:spPr/>
    </dgm:pt>
    <dgm:pt modelId="{02804608-A260-8149-90FD-FFB3B785B5C0}" type="pres">
      <dgm:prSet presAssocID="{10E83786-588C-BC43-A11D-049292E70624}" presName="c3" presStyleLbl="node1" presStyleIdx="2" presStyleCnt="19" custLinFactY="-300000" custLinFactNeighborX="29703" custLinFactNeighborY="-359868"/>
      <dgm:spPr/>
    </dgm:pt>
    <dgm:pt modelId="{A8CC40D4-B336-0645-830F-AE1277883048}" type="pres">
      <dgm:prSet presAssocID="{10E83786-588C-BC43-A11D-049292E70624}" presName="c4" presStyleLbl="node1" presStyleIdx="3" presStyleCnt="19" custLinFactY="-500000" custLinFactNeighborX="46678" custLinFactNeighborY="-536969"/>
      <dgm:spPr/>
    </dgm:pt>
    <dgm:pt modelId="{61754056-506C-3841-9888-117486CFAEB8}" type="pres">
      <dgm:prSet presAssocID="{10E83786-588C-BC43-A11D-049292E70624}" presName="c5" presStyleLbl="node1" presStyleIdx="4" presStyleCnt="19" custLinFactY="-500000" custLinFactNeighborX="46678" custLinFactNeighborY="-536969"/>
      <dgm:spPr/>
    </dgm:pt>
    <dgm:pt modelId="{274E4ECA-1E1E-CD4B-9B77-6575F264D727}" type="pres">
      <dgm:prSet presAssocID="{10E83786-588C-BC43-A11D-049292E70624}" presName="c6" presStyleLbl="node1" presStyleIdx="5" presStyleCnt="19" custLinFactY="-500000" custLinFactNeighborX="46678" custLinFactNeighborY="-536969"/>
      <dgm:spPr/>
    </dgm:pt>
    <dgm:pt modelId="{BAF60EC2-3A69-564F-84D4-FE4D034B3B00}" type="pres">
      <dgm:prSet presAssocID="{10E83786-588C-BC43-A11D-049292E70624}" presName="c7" presStyleLbl="node1" presStyleIdx="6" presStyleCnt="19" custLinFactY="-300000" custLinFactNeighborX="29703" custLinFactNeighborY="-359868"/>
      <dgm:spPr/>
    </dgm:pt>
    <dgm:pt modelId="{17713F3F-F4DA-B84A-800A-B5A2A0706284}" type="pres">
      <dgm:prSet presAssocID="{10E83786-588C-BC43-A11D-049292E70624}" presName="c8" presStyleLbl="node1" presStyleIdx="7" presStyleCnt="19" custLinFactY="-500000" custLinFactNeighborX="46678" custLinFactNeighborY="-536969"/>
      <dgm:spPr/>
    </dgm:pt>
    <dgm:pt modelId="{5DFF98CD-4FB1-6E4B-9DBD-348A433185BC}" type="pres">
      <dgm:prSet presAssocID="{10E83786-588C-BC43-A11D-049292E70624}" presName="c9" presStyleLbl="node1" presStyleIdx="8" presStyleCnt="19" custLinFactY="-500000" custLinFactNeighborX="46678" custLinFactNeighborY="-536969"/>
      <dgm:spPr/>
    </dgm:pt>
    <dgm:pt modelId="{4EDBDD59-19A4-044F-A7CB-11FB80A7CF4C}" type="pres">
      <dgm:prSet presAssocID="{10E83786-588C-BC43-A11D-049292E70624}" presName="c10" presStyleLbl="node1" presStyleIdx="9" presStyleCnt="19" custLinFactY="-200000" custLinFactNeighborX="18164" custLinFactNeighborY="-203246"/>
      <dgm:spPr/>
    </dgm:pt>
    <dgm:pt modelId="{86CEDA84-E40E-CC41-B6C8-3291B1BCB2FF}" type="pres">
      <dgm:prSet presAssocID="{10E83786-588C-BC43-A11D-049292E70624}" presName="c11" presStyleLbl="node1" presStyleIdx="10" presStyleCnt="19" custLinFactX="100000" custLinFactY="-500000" custLinFactNeighborX="131064" custLinFactNeighborY="-580372"/>
      <dgm:spPr/>
    </dgm:pt>
    <dgm:pt modelId="{42B607D2-51E9-324D-8155-BAC890BBC677}" type="pres">
      <dgm:prSet presAssocID="{10E83786-588C-BC43-A11D-049292E70624}" presName="c12" presStyleLbl="node1" presStyleIdx="11" presStyleCnt="19" custLinFactY="-300000" custLinFactNeighborX="93585" custLinFactNeighborY="-359868"/>
      <dgm:spPr/>
    </dgm:pt>
    <dgm:pt modelId="{3357D8CD-AB7E-E34D-91EF-0F24E85E8C85}" type="pres">
      <dgm:prSet presAssocID="{10E83786-588C-BC43-A11D-049292E70624}" presName="c13" presStyleLbl="node1" presStyleIdx="12" presStyleCnt="19" custLinFactY="-200000" custLinFactNeighborX="20433" custLinFactNeighborY="-253671"/>
      <dgm:spPr/>
    </dgm:pt>
    <dgm:pt modelId="{594E8BFA-EC88-B74B-86D0-87DAB3100AE5}" type="pres">
      <dgm:prSet presAssocID="{10E83786-588C-BC43-A11D-049292E70624}" presName="c14" presStyleLbl="node1" presStyleIdx="13" presStyleCnt="19" custLinFactY="-500000" custLinFactNeighborX="46678" custLinFactNeighborY="-536969"/>
      <dgm:spPr/>
    </dgm:pt>
    <dgm:pt modelId="{0BDBCF98-E460-C845-964F-B65DD09BD212}" type="pres">
      <dgm:prSet presAssocID="{10E83786-588C-BC43-A11D-049292E70624}" presName="c15" presStyleLbl="node1" presStyleIdx="14" presStyleCnt="19" custLinFactY="-300000" custLinFactNeighborX="29703" custLinFactNeighborY="-359868"/>
      <dgm:spPr/>
    </dgm:pt>
    <dgm:pt modelId="{2235BEE5-CF25-F34B-A028-2D7D5E84B620}" type="pres">
      <dgm:prSet presAssocID="{10E83786-588C-BC43-A11D-049292E70624}" presName="c16" presStyleLbl="node1" presStyleIdx="15" presStyleCnt="19" custLinFactY="-500000" custLinFactNeighborX="46678" custLinFactNeighborY="-536969"/>
      <dgm:spPr/>
    </dgm:pt>
    <dgm:pt modelId="{F14DA15D-E41B-3348-8276-50B139CE540D}" type="pres">
      <dgm:prSet presAssocID="{10E83786-588C-BC43-A11D-049292E70624}" presName="c17" presStyleLbl="node1" presStyleIdx="16" presStyleCnt="19" custLinFactY="-200000" custLinFactNeighborX="20433" custLinFactNeighborY="-253671"/>
      <dgm:spPr/>
    </dgm:pt>
    <dgm:pt modelId="{7999A564-A40A-694F-9D4E-594C77143F94}" type="pres">
      <dgm:prSet presAssocID="{10E83786-588C-BC43-A11D-049292E70624}" presName="c18" presStyleLbl="node1" presStyleIdx="17" presStyleCnt="19" custLinFactY="-300000" custLinFactNeighborX="29703" custLinFactNeighborY="-359868"/>
      <dgm:spPr/>
    </dgm:pt>
    <dgm:pt modelId="{096B4D43-E1C5-C54D-A840-768101FFF169}" type="pres">
      <dgm:prSet presAssocID="{093E9293-B9FE-9C41-A327-AC24C2C64721}" presName="chevronComposite1" presStyleCnt="0"/>
      <dgm:spPr/>
    </dgm:pt>
    <dgm:pt modelId="{A2CAB528-8305-4E4C-A6F1-38269196619E}" type="pres">
      <dgm:prSet presAssocID="{093E9293-B9FE-9C41-A327-AC24C2C64721}" presName="chevron1" presStyleLbl="sibTrans2D1" presStyleIdx="0" presStyleCnt="2" custLinFactY="-14694" custLinFactNeighborX="26631" custLinFactNeighborY="-100000"/>
      <dgm:spPr/>
    </dgm:pt>
    <dgm:pt modelId="{4B301298-D3BE-3143-9FE7-02792DF126BC}" type="pres">
      <dgm:prSet presAssocID="{093E9293-B9FE-9C41-A327-AC24C2C64721}" presName="spChevron1" presStyleCnt="0"/>
      <dgm:spPr/>
    </dgm:pt>
    <dgm:pt modelId="{9FB0827F-BD83-D44B-8CD2-B7988EE7C23C}" type="pres">
      <dgm:prSet presAssocID="{2D71F1AC-3B7A-4641-8DB0-0A675BEFF217}" presName="middle" presStyleCnt="0"/>
      <dgm:spPr/>
    </dgm:pt>
    <dgm:pt modelId="{74A5957A-4611-D74C-BBEB-6D6AFD72D72C}" type="pres">
      <dgm:prSet presAssocID="{2D71F1AC-3B7A-4641-8DB0-0A675BEFF217}" presName="parTxMid" presStyleLbl="revTx" presStyleIdx="1" presStyleCnt="2" custScaleX="147126" custLinFactY="-17485" custLinFactNeighborX="-9049" custLinFactNeighborY="-100000"/>
      <dgm:spPr/>
      <dgm:t>
        <a:bodyPr/>
        <a:lstStyle/>
        <a:p>
          <a:endParaRPr lang="en-US"/>
        </a:p>
      </dgm:t>
    </dgm:pt>
    <dgm:pt modelId="{237E92C4-C412-844F-B729-913146A7359F}" type="pres">
      <dgm:prSet presAssocID="{2D71F1AC-3B7A-4641-8DB0-0A675BEFF217}" presName="spMid" presStyleCnt="0"/>
      <dgm:spPr/>
    </dgm:pt>
    <dgm:pt modelId="{50A1675C-C50F-104F-9DA8-74614B2F3410}" type="pres">
      <dgm:prSet presAssocID="{0CD3BB5A-9866-AD4E-A252-413F0C629576}" presName="chevronComposite1" presStyleCnt="0"/>
      <dgm:spPr/>
    </dgm:pt>
    <dgm:pt modelId="{82F10AFB-75EB-8348-9F63-1190B4031E93}" type="pres">
      <dgm:prSet presAssocID="{0CD3BB5A-9866-AD4E-A252-413F0C629576}" presName="chevron1" presStyleLbl="sibTrans2D1" presStyleIdx="1" presStyleCnt="2" custLinFactY="-17436" custLinFactNeighborX="-79103" custLinFactNeighborY="-100000"/>
      <dgm:spPr/>
    </dgm:pt>
    <dgm:pt modelId="{A282E079-D69C-9B4B-BB21-D4B61A5620B4}" type="pres">
      <dgm:prSet presAssocID="{0CD3BB5A-9866-AD4E-A252-413F0C629576}" presName="spChevron1" presStyleCnt="0"/>
      <dgm:spPr/>
    </dgm:pt>
    <dgm:pt modelId="{3C8FF5C8-5B17-1141-BF02-B96ED0621F97}" type="pres">
      <dgm:prSet presAssocID="{01E6C951-FA44-E847-858E-5AC07FB86110}" presName="last" presStyleCnt="0"/>
      <dgm:spPr/>
    </dgm:pt>
    <dgm:pt modelId="{B3752E0B-1A7B-CB47-992A-4ACA2E05AF04}" type="pres">
      <dgm:prSet presAssocID="{01E6C951-FA44-E847-858E-5AC07FB86110}" presName="circleTx" presStyleLbl="node1" presStyleIdx="18" presStyleCnt="19" custScaleX="111486" custScaleY="120853" custLinFactY="-4006" custLinFactNeighborX="-22520" custLinFactNeighborY="-100000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CF91BBC-0C9D-BF4B-8901-A72D4CF2F297}" type="pres">
      <dgm:prSet presAssocID="{01E6C951-FA44-E847-858E-5AC07FB86110}" presName="spN" presStyleCnt="0"/>
      <dgm:spPr/>
    </dgm:pt>
  </dgm:ptLst>
  <dgm:cxnLst>
    <dgm:cxn modelId="{DDCA69E0-4E89-F449-988C-B73F32856437}" type="presOf" srcId="{10E83786-588C-BC43-A11D-049292E70624}" destId="{DD3A9FFB-A131-9A47-86FB-3E25B01D7F71}" srcOrd="0" destOrd="0" presId="urn:microsoft.com/office/officeart/2009/3/layout/RandomtoResultProcess"/>
    <dgm:cxn modelId="{34AA3B4A-C8AF-1E40-8124-F9225F1DA0DA}" type="presOf" srcId="{01E6C951-FA44-E847-858E-5AC07FB86110}" destId="{B3752E0B-1A7B-CB47-992A-4ACA2E05AF04}" srcOrd="0" destOrd="0" presId="urn:microsoft.com/office/officeart/2009/3/layout/RandomtoResultProcess"/>
    <dgm:cxn modelId="{07A58646-D7FB-7F49-8F9C-8C4D072143F2}" type="presOf" srcId="{2D71F1AC-3B7A-4641-8DB0-0A675BEFF217}" destId="{74A5957A-4611-D74C-BBEB-6D6AFD72D72C}" srcOrd="0" destOrd="0" presId="urn:microsoft.com/office/officeart/2009/3/layout/RandomtoResultProcess"/>
    <dgm:cxn modelId="{464B8D05-9E90-BA46-B7DE-F3AB271631C3}" srcId="{17BF013B-24A9-B149-9052-A921437E6DC1}" destId="{2D71F1AC-3B7A-4641-8DB0-0A675BEFF217}" srcOrd="1" destOrd="0" parTransId="{FD3A0544-5E6D-F04C-A186-68B6AE45CC06}" sibTransId="{0CD3BB5A-9866-AD4E-A252-413F0C629576}"/>
    <dgm:cxn modelId="{7ED57DB5-A9C4-D84C-B6F3-169EEA818702}" srcId="{17BF013B-24A9-B149-9052-A921437E6DC1}" destId="{01E6C951-FA44-E847-858E-5AC07FB86110}" srcOrd="2" destOrd="0" parTransId="{81B46AF1-10E6-A04A-B0FD-D87C860475C3}" sibTransId="{E5E9D633-36C3-9345-8446-BFD89D163096}"/>
    <dgm:cxn modelId="{2CF6EAAF-5DFF-3643-B247-575656278C02}" type="presOf" srcId="{17BF013B-24A9-B149-9052-A921437E6DC1}" destId="{40E2AE7D-DF31-E84D-84B7-A7155E84E779}" srcOrd="0" destOrd="0" presId="urn:microsoft.com/office/officeart/2009/3/layout/RandomtoResultProcess"/>
    <dgm:cxn modelId="{82912E4B-B66B-544A-9C0B-6C6CCDA5F725}" srcId="{17BF013B-24A9-B149-9052-A921437E6DC1}" destId="{10E83786-588C-BC43-A11D-049292E70624}" srcOrd="0" destOrd="0" parTransId="{C5C47615-2511-0D4B-AE51-4784A13BCD66}" sibTransId="{093E9293-B9FE-9C41-A327-AC24C2C64721}"/>
    <dgm:cxn modelId="{A82DF64A-EE90-944D-B4A1-B2570DFE62BF}" type="presParOf" srcId="{40E2AE7D-DF31-E84D-84B7-A7155E84E779}" destId="{F954247E-B06B-D543-8916-0FD26AE16318}" srcOrd="0" destOrd="0" presId="urn:microsoft.com/office/officeart/2009/3/layout/RandomtoResultProcess"/>
    <dgm:cxn modelId="{EE1616D1-1243-B644-BF17-986AA02ABA76}" type="presParOf" srcId="{F954247E-B06B-D543-8916-0FD26AE16318}" destId="{DD3A9FFB-A131-9A47-86FB-3E25B01D7F71}" srcOrd="0" destOrd="0" presId="urn:microsoft.com/office/officeart/2009/3/layout/RandomtoResultProcess"/>
    <dgm:cxn modelId="{425E37BE-FBB9-774C-A09D-6F2E62F76B80}" type="presParOf" srcId="{F954247E-B06B-D543-8916-0FD26AE16318}" destId="{B4E58518-9104-844F-A310-1F707E41E904}" srcOrd="1" destOrd="0" presId="urn:microsoft.com/office/officeart/2009/3/layout/RandomtoResultProcess"/>
    <dgm:cxn modelId="{D3A7AE40-4F9C-4E44-9A98-4FADCEC4C719}" type="presParOf" srcId="{F954247E-B06B-D543-8916-0FD26AE16318}" destId="{99CDC881-D9A7-584D-A3DF-79FCCB37D149}" srcOrd="2" destOrd="0" presId="urn:microsoft.com/office/officeart/2009/3/layout/RandomtoResultProcess"/>
    <dgm:cxn modelId="{F85DDCA5-5170-A345-BEA0-940CC5425D9C}" type="presParOf" srcId="{F954247E-B06B-D543-8916-0FD26AE16318}" destId="{02804608-A260-8149-90FD-FFB3B785B5C0}" srcOrd="3" destOrd="0" presId="urn:microsoft.com/office/officeart/2009/3/layout/RandomtoResultProcess"/>
    <dgm:cxn modelId="{AB87FFF3-87B5-6349-95C1-5BBFE67DF439}" type="presParOf" srcId="{F954247E-B06B-D543-8916-0FD26AE16318}" destId="{A8CC40D4-B336-0645-830F-AE1277883048}" srcOrd="4" destOrd="0" presId="urn:microsoft.com/office/officeart/2009/3/layout/RandomtoResultProcess"/>
    <dgm:cxn modelId="{5C8750FD-3353-F24C-9D5B-2AD561CABAD4}" type="presParOf" srcId="{F954247E-B06B-D543-8916-0FD26AE16318}" destId="{61754056-506C-3841-9888-117486CFAEB8}" srcOrd="5" destOrd="0" presId="urn:microsoft.com/office/officeart/2009/3/layout/RandomtoResultProcess"/>
    <dgm:cxn modelId="{277BEFF0-6090-704A-81CA-2601E9D3969E}" type="presParOf" srcId="{F954247E-B06B-D543-8916-0FD26AE16318}" destId="{274E4ECA-1E1E-CD4B-9B77-6575F264D727}" srcOrd="6" destOrd="0" presId="urn:microsoft.com/office/officeart/2009/3/layout/RandomtoResultProcess"/>
    <dgm:cxn modelId="{3C1C1D0F-C5F7-3246-B403-017B7E40C42D}" type="presParOf" srcId="{F954247E-B06B-D543-8916-0FD26AE16318}" destId="{BAF60EC2-3A69-564F-84D4-FE4D034B3B00}" srcOrd="7" destOrd="0" presId="urn:microsoft.com/office/officeart/2009/3/layout/RandomtoResultProcess"/>
    <dgm:cxn modelId="{D1EAD910-6B66-044B-A6F6-BD13C70368A1}" type="presParOf" srcId="{F954247E-B06B-D543-8916-0FD26AE16318}" destId="{17713F3F-F4DA-B84A-800A-B5A2A0706284}" srcOrd="8" destOrd="0" presId="urn:microsoft.com/office/officeart/2009/3/layout/RandomtoResultProcess"/>
    <dgm:cxn modelId="{38F4A339-8E8B-7540-A954-5350B32080CD}" type="presParOf" srcId="{F954247E-B06B-D543-8916-0FD26AE16318}" destId="{5DFF98CD-4FB1-6E4B-9DBD-348A433185BC}" srcOrd="9" destOrd="0" presId="urn:microsoft.com/office/officeart/2009/3/layout/RandomtoResultProcess"/>
    <dgm:cxn modelId="{F7FAC178-3B3C-5A4A-99B1-8B7134F727B0}" type="presParOf" srcId="{F954247E-B06B-D543-8916-0FD26AE16318}" destId="{4EDBDD59-19A4-044F-A7CB-11FB80A7CF4C}" srcOrd="10" destOrd="0" presId="urn:microsoft.com/office/officeart/2009/3/layout/RandomtoResultProcess"/>
    <dgm:cxn modelId="{C0EF1781-301B-B140-BA0C-FF231F40C322}" type="presParOf" srcId="{F954247E-B06B-D543-8916-0FD26AE16318}" destId="{86CEDA84-E40E-CC41-B6C8-3291B1BCB2FF}" srcOrd="11" destOrd="0" presId="urn:microsoft.com/office/officeart/2009/3/layout/RandomtoResultProcess"/>
    <dgm:cxn modelId="{B5F56944-B01A-6842-97AB-4FF98D3717FA}" type="presParOf" srcId="{F954247E-B06B-D543-8916-0FD26AE16318}" destId="{42B607D2-51E9-324D-8155-BAC890BBC677}" srcOrd="12" destOrd="0" presId="urn:microsoft.com/office/officeart/2009/3/layout/RandomtoResultProcess"/>
    <dgm:cxn modelId="{ADD7A4D1-61E2-5A4D-8486-3A9F0CC0E9F9}" type="presParOf" srcId="{F954247E-B06B-D543-8916-0FD26AE16318}" destId="{3357D8CD-AB7E-E34D-91EF-0F24E85E8C85}" srcOrd="13" destOrd="0" presId="urn:microsoft.com/office/officeart/2009/3/layout/RandomtoResultProcess"/>
    <dgm:cxn modelId="{ED30D188-0172-8945-A167-4F459E5E957A}" type="presParOf" srcId="{F954247E-B06B-D543-8916-0FD26AE16318}" destId="{594E8BFA-EC88-B74B-86D0-87DAB3100AE5}" srcOrd="14" destOrd="0" presId="urn:microsoft.com/office/officeart/2009/3/layout/RandomtoResultProcess"/>
    <dgm:cxn modelId="{A58402D8-4653-4D4D-A6DB-A674D9FBD263}" type="presParOf" srcId="{F954247E-B06B-D543-8916-0FD26AE16318}" destId="{0BDBCF98-E460-C845-964F-B65DD09BD212}" srcOrd="15" destOrd="0" presId="urn:microsoft.com/office/officeart/2009/3/layout/RandomtoResultProcess"/>
    <dgm:cxn modelId="{DA5ED134-2E5B-E44F-A0C1-36850B6D599E}" type="presParOf" srcId="{F954247E-B06B-D543-8916-0FD26AE16318}" destId="{2235BEE5-CF25-F34B-A028-2D7D5E84B620}" srcOrd="16" destOrd="0" presId="urn:microsoft.com/office/officeart/2009/3/layout/RandomtoResultProcess"/>
    <dgm:cxn modelId="{63E844F7-65E6-884E-A061-07087892E2F6}" type="presParOf" srcId="{F954247E-B06B-D543-8916-0FD26AE16318}" destId="{F14DA15D-E41B-3348-8276-50B139CE540D}" srcOrd="17" destOrd="0" presId="urn:microsoft.com/office/officeart/2009/3/layout/RandomtoResultProcess"/>
    <dgm:cxn modelId="{4CDD77FE-DF8D-9D4D-A116-48B4156FB648}" type="presParOf" srcId="{F954247E-B06B-D543-8916-0FD26AE16318}" destId="{7999A564-A40A-694F-9D4E-594C77143F94}" srcOrd="18" destOrd="0" presId="urn:microsoft.com/office/officeart/2009/3/layout/RandomtoResultProcess"/>
    <dgm:cxn modelId="{7418DE40-35BD-B448-92CE-0C6A3E870149}" type="presParOf" srcId="{40E2AE7D-DF31-E84D-84B7-A7155E84E779}" destId="{096B4D43-E1C5-C54D-A840-768101FFF169}" srcOrd="1" destOrd="0" presId="urn:microsoft.com/office/officeart/2009/3/layout/RandomtoResultProcess"/>
    <dgm:cxn modelId="{5A053C2E-0D50-3A48-9BCC-29F3A434F6D5}" type="presParOf" srcId="{096B4D43-E1C5-C54D-A840-768101FFF169}" destId="{A2CAB528-8305-4E4C-A6F1-38269196619E}" srcOrd="0" destOrd="0" presId="urn:microsoft.com/office/officeart/2009/3/layout/RandomtoResultProcess"/>
    <dgm:cxn modelId="{CA4B9E23-9A10-E143-968B-AC402DA8F108}" type="presParOf" srcId="{096B4D43-E1C5-C54D-A840-768101FFF169}" destId="{4B301298-D3BE-3143-9FE7-02792DF126BC}" srcOrd="1" destOrd="0" presId="urn:microsoft.com/office/officeart/2009/3/layout/RandomtoResultProcess"/>
    <dgm:cxn modelId="{90D5F587-64EA-7446-B23D-6B24C9452F0B}" type="presParOf" srcId="{40E2AE7D-DF31-E84D-84B7-A7155E84E779}" destId="{9FB0827F-BD83-D44B-8CD2-B7988EE7C23C}" srcOrd="2" destOrd="0" presId="urn:microsoft.com/office/officeart/2009/3/layout/RandomtoResultProcess"/>
    <dgm:cxn modelId="{36E478E9-F313-9645-BCF3-11FC273583D9}" type="presParOf" srcId="{9FB0827F-BD83-D44B-8CD2-B7988EE7C23C}" destId="{74A5957A-4611-D74C-BBEB-6D6AFD72D72C}" srcOrd="0" destOrd="0" presId="urn:microsoft.com/office/officeart/2009/3/layout/RandomtoResultProcess"/>
    <dgm:cxn modelId="{9D9629BC-980D-4247-94B5-BEA01D74EFD3}" type="presParOf" srcId="{9FB0827F-BD83-D44B-8CD2-B7988EE7C23C}" destId="{237E92C4-C412-844F-B729-913146A7359F}" srcOrd="1" destOrd="0" presId="urn:microsoft.com/office/officeart/2009/3/layout/RandomtoResultProcess"/>
    <dgm:cxn modelId="{3A41CEC1-6788-5542-92E8-22601324C464}" type="presParOf" srcId="{40E2AE7D-DF31-E84D-84B7-A7155E84E779}" destId="{50A1675C-C50F-104F-9DA8-74614B2F3410}" srcOrd="3" destOrd="0" presId="urn:microsoft.com/office/officeart/2009/3/layout/RandomtoResultProcess"/>
    <dgm:cxn modelId="{1E2B9866-0141-B44E-A030-ED87B0073DB5}" type="presParOf" srcId="{50A1675C-C50F-104F-9DA8-74614B2F3410}" destId="{82F10AFB-75EB-8348-9F63-1190B4031E93}" srcOrd="0" destOrd="0" presId="urn:microsoft.com/office/officeart/2009/3/layout/RandomtoResultProcess"/>
    <dgm:cxn modelId="{C4CD4744-97DF-FD4A-9CD8-DFA15A7AC26B}" type="presParOf" srcId="{50A1675C-C50F-104F-9DA8-74614B2F3410}" destId="{A282E079-D69C-9B4B-BB21-D4B61A5620B4}" srcOrd="1" destOrd="0" presId="urn:microsoft.com/office/officeart/2009/3/layout/RandomtoResultProcess"/>
    <dgm:cxn modelId="{BC8721C5-0049-A84B-8FB5-34309CDC6C83}" type="presParOf" srcId="{40E2AE7D-DF31-E84D-84B7-A7155E84E779}" destId="{3C8FF5C8-5B17-1141-BF02-B96ED0621F97}" srcOrd="4" destOrd="0" presId="urn:microsoft.com/office/officeart/2009/3/layout/RandomtoResultProcess"/>
    <dgm:cxn modelId="{E99FBEAB-9864-3348-8150-F4695D67FCAF}" type="presParOf" srcId="{3C8FF5C8-5B17-1141-BF02-B96ED0621F97}" destId="{B3752E0B-1A7B-CB47-992A-4ACA2E05AF04}" srcOrd="0" destOrd="0" presId="urn:microsoft.com/office/officeart/2009/3/layout/RandomtoResultProcess"/>
    <dgm:cxn modelId="{3674CAD3-15C4-B74D-9E2A-9A5A3C70517D}" type="presParOf" srcId="{3C8FF5C8-5B17-1141-BF02-B96ED0621F97}" destId="{6CF91BBC-0C9D-BF4B-8901-A72D4CF2F29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B6F507-AE50-9345-9362-B7FF0D0DBA3D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7CB5152D-8C51-4A4E-B0E2-DE188CC469D0}">
      <dgm:prSet phldrT="[Text]"/>
      <dgm:spPr/>
      <dgm:t>
        <a:bodyPr/>
        <a:lstStyle/>
        <a:p>
          <a:r>
            <a:rPr lang="en-US" dirty="0" smtClean="0"/>
            <a:t>Columbia community</a:t>
          </a:r>
          <a:endParaRPr lang="en-US" dirty="0"/>
        </a:p>
      </dgm:t>
    </dgm:pt>
    <dgm:pt modelId="{77E9C674-D7C2-2846-935D-BEEAA99D43C5}" type="parTrans" cxnId="{2A74DB27-4C70-DA42-9998-B728B76BE8BA}">
      <dgm:prSet/>
      <dgm:spPr/>
      <dgm:t>
        <a:bodyPr/>
        <a:lstStyle/>
        <a:p>
          <a:endParaRPr lang="en-US"/>
        </a:p>
      </dgm:t>
    </dgm:pt>
    <dgm:pt modelId="{84C29677-982C-784A-8149-F03B8AD3EA48}" type="sibTrans" cxnId="{2A74DB27-4C70-DA42-9998-B728B76BE8BA}">
      <dgm:prSet/>
      <dgm:spPr/>
      <dgm:t>
        <a:bodyPr/>
        <a:lstStyle/>
        <a:p>
          <a:endParaRPr lang="en-US"/>
        </a:p>
      </dgm:t>
    </dgm:pt>
    <dgm:pt modelId="{C790554D-EDD4-664A-B464-1778E18BA4AB}">
      <dgm:prSet phldrT="[Text]"/>
      <dgm:spPr/>
      <dgm:t>
        <a:bodyPr/>
        <a:lstStyle/>
        <a:p>
          <a:r>
            <a:rPr lang="en-US" dirty="0" smtClean="0"/>
            <a:t>NYC</a:t>
          </a:r>
          <a:endParaRPr lang="en-US" dirty="0"/>
        </a:p>
      </dgm:t>
    </dgm:pt>
    <dgm:pt modelId="{C660871A-29F8-2548-857E-712DA408C8E2}" type="parTrans" cxnId="{2419543F-8C30-0C4F-82EC-2A0EA9798078}">
      <dgm:prSet/>
      <dgm:spPr/>
      <dgm:t>
        <a:bodyPr/>
        <a:lstStyle/>
        <a:p>
          <a:endParaRPr lang="en-US"/>
        </a:p>
      </dgm:t>
    </dgm:pt>
    <dgm:pt modelId="{7EFD9A6C-E791-F445-B000-4424B7CD9E18}" type="sibTrans" cxnId="{2419543F-8C30-0C4F-82EC-2A0EA9798078}">
      <dgm:prSet/>
      <dgm:spPr/>
      <dgm:t>
        <a:bodyPr/>
        <a:lstStyle/>
        <a:p>
          <a:endParaRPr lang="en-US"/>
        </a:p>
      </dgm:t>
    </dgm:pt>
    <dgm:pt modelId="{D48755BB-3B68-F647-A88D-C33B7B83B375}">
      <dgm:prSet phldrT="[Text]"/>
      <dgm:spPr/>
      <dgm:t>
        <a:bodyPr/>
        <a:lstStyle/>
        <a:p>
          <a:r>
            <a:rPr lang="en-US" dirty="0" smtClean="0"/>
            <a:t>USA</a:t>
          </a:r>
          <a:endParaRPr lang="en-US" dirty="0"/>
        </a:p>
      </dgm:t>
    </dgm:pt>
    <dgm:pt modelId="{8E53BABB-F3EF-184B-9FC7-9441C86FD3E4}" type="parTrans" cxnId="{600FF1A8-D092-8B4E-9026-2DDF31400A7D}">
      <dgm:prSet/>
      <dgm:spPr/>
      <dgm:t>
        <a:bodyPr/>
        <a:lstStyle/>
        <a:p>
          <a:endParaRPr lang="en-US"/>
        </a:p>
      </dgm:t>
    </dgm:pt>
    <dgm:pt modelId="{7BBF807D-92E1-0744-B561-B08829DB7C08}" type="sibTrans" cxnId="{600FF1A8-D092-8B4E-9026-2DDF31400A7D}">
      <dgm:prSet/>
      <dgm:spPr/>
      <dgm:t>
        <a:bodyPr/>
        <a:lstStyle/>
        <a:p>
          <a:endParaRPr lang="en-US"/>
        </a:p>
      </dgm:t>
    </dgm:pt>
    <dgm:pt modelId="{47660C61-CBB5-7447-8866-D2A91E9F0D02}" type="pres">
      <dgm:prSet presAssocID="{BCB6F507-AE50-9345-9362-B7FF0D0DBA3D}" presName="CompostProcess" presStyleCnt="0">
        <dgm:presLayoutVars>
          <dgm:dir/>
          <dgm:resizeHandles val="exact"/>
        </dgm:presLayoutVars>
      </dgm:prSet>
      <dgm:spPr/>
    </dgm:pt>
    <dgm:pt modelId="{44B9DF0C-B41B-B049-9835-A085FA83CA6A}" type="pres">
      <dgm:prSet presAssocID="{BCB6F507-AE50-9345-9362-B7FF0D0DBA3D}" presName="arrow" presStyleLbl="bgShp" presStyleIdx="0" presStyleCnt="1"/>
      <dgm:spPr/>
    </dgm:pt>
    <dgm:pt modelId="{D632929B-D798-B340-BE66-A9CE82DC74C2}" type="pres">
      <dgm:prSet presAssocID="{BCB6F507-AE50-9345-9362-B7FF0D0DBA3D}" presName="linearProcess" presStyleCnt="0"/>
      <dgm:spPr/>
    </dgm:pt>
    <dgm:pt modelId="{525481A6-195B-434D-AD4F-F92C3BDEC9CB}" type="pres">
      <dgm:prSet presAssocID="{7CB5152D-8C51-4A4E-B0E2-DE188CC469D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76814-20DD-384F-B4E1-1424B16C704F}" type="pres">
      <dgm:prSet presAssocID="{84C29677-982C-784A-8149-F03B8AD3EA48}" presName="sibTrans" presStyleCnt="0"/>
      <dgm:spPr/>
    </dgm:pt>
    <dgm:pt modelId="{D6C3C3C0-61FE-034A-B9EC-1BBA175B6BF8}" type="pres">
      <dgm:prSet presAssocID="{C790554D-EDD4-664A-B464-1778E18BA4A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6C0CF-3FE0-D244-8B37-885F9D4BB168}" type="pres">
      <dgm:prSet presAssocID="{7EFD9A6C-E791-F445-B000-4424B7CD9E18}" presName="sibTrans" presStyleCnt="0"/>
      <dgm:spPr/>
    </dgm:pt>
    <dgm:pt modelId="{9DB7E702-19C3-C14F-A9D4-68C13E2F0867}" type="pres">
      <dgm:prSet presAssocID="{D48755BB-3B68-F647-A88D-C33B7B83B37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6A8FB-DDFC-234B-B3A1-A882D378AF69}" type="presOf" srcId="{C790554D-EDD4-664A-B464-1778E18BA4AB}" destId="{D6C3C3C0-61FE-034A-B9EC-1BBA175B6BF8}" srcOrd="0" destOrd="0" presId="urn:microsoft.com/office/officeart/2005/8/layout/hProcess9"/>
    <dgm:cxn modelId="{2419543F-8C30-0C4F-82EC-2A0EA9798078}" srcId="{BCB6F507-AE50-9345-9362-B7FF0D0DBA3D}" destId="{C790554D-EDD4-664A-B464-1778E18BA4AB}" srcOrd="1" destOrd="0" parTransId="{C660871A-29F8-2548-857E-712DA408C8E2}" sibTransId="{7EFD9A6C-E791-F445-B000-4424B7CD9E18}"/>
    <dgm:cxn modelId="{600FF1A8-D092-8B4E-9026-2DDF31400A7D}" srcId="{BCB6F507-AE50-9345-9362-B7FF0D0DBA3D}" destId="{D48755BB-3B68-F647-A88D-C33B7B83B375}" srcOrd="2" destOrd="0" parTransId="{8E53BABB-F3EF-184B-9FC7-9441C86FD3E4}" sibTransId="{7BBF807D-92E1-0744-B561-B08829DB7C08}"/>
    <dgm:cxn modelId="{FDCB6052-069B-FA45-9999-5D63AA71B031}" type="presOf" srcId="{7CB5152D-8C51-4A4E-B0E2-DE188CC469D0}" destId="{525481A6-195B-434D-AD4F-F92C3BDEC9CB}" srcOrd="0" destOrd="0" presId="urn:microsoft.com/office/officeart/2005/8/layout/hProcess9"/>
    <dgm:cxn modelId="{715F29CA-27C3-D143-A9D1-B699BB30F7B3}" type="presOf" srcId="{BCB6F507-AE50-9345-9362-B7FF0D0DBA3D}" destId="{47660C61-CBB5-7447-8866-D2A91E9F0D02}" srcOrd="0" destOrd="0" presId="urn:microsoft.com/office/officeart/2005/8/layout/hProcess9"/>
    <dgm:cxn modelId="{2A74DB27-4C70-DA42-9998-B728B76BE8BA}" srcId="{BCB6F507-AE50-9345-9362-B7FF0D0DBA3D}" destId="{7CB5152D-8C51-4A4E-B0E2-DE188CC469D0}" srcOrd="0" destOrd="0" parTransId="{77E9C674-D7C2-2846-935D-BEEAA99D43C5}" sibTransId="{84C29677-982C-784A-8149-F03B8AD3EA48}"/>
    <dgm:cxn modelId="{5CD5096A-8211-3D48-8BDB-044527783DE8}" type="presOf" srcId="{D48755BB-3B68-F647-A88D-C33B7B83B375}" destId="{9DB7E702-19C3-C14F-A9D4-68C13E2F0867}" srcOrd="0" destOrd="0" presId="urn:microsoft.com/office/officeart/2005/8/layout/hProcess9"/>
    <dgm:cxn modelId="{D1F5302E-F205-484C-8FDF-EE4120CDA54A}" type="presParOf" srcId="{47660C61-CBB5-7447-8866-D2A91E9F0D02}" destId="{44B9DF0C-B41B-B049-9835-A085FA83CA6A}" srcOrd="0" destOrd="0" presId="urn:microsoft.com/office/officeart/2005/8/layout/hProcess9"/>
    <dgm:cxn modelId="{2B7536E9-3A00-064C-B3A5-55CF791DACA0}" type="presParOf" srcId="{47660C61-CBB5-7447-8866-D2A91E9F0D02}" destId="{D632929B-D798-B340-BE66-A9CE82DC74C2}" srcOrd="1" destOrd="0" presId="urn:microsoft.com/office/officeart/2005/8/layout/hProcess9"/>
    <dgm:cxn modelId="{47700200-46D7-F14B-82D2-C17818285F6F}" type="presParOf" srcId="{D632929B-D798-B340-BE66-A9CE82DC74C2}" destId="{525481A6-195B-434D-AD4F-F92C3BDEC9CB}" srcOrd="0" destOrd="0" presId="urn:microsoft.com/office/officeart/2005/8/layout/hProcess9"/>
    <dgm:cxn modelId="{772F6AA1-7D83-FB4F-A551-C99CAD0C3D82}" type="presParOf" srcId="{D632929B-D798-B340-BE66-A9CE82DC74C2}" destId="{3B176814-20DD-384F-B4E1-1424B16C704F}" srcOrd="1" destOrd="0" presId="urn:microsoft.com/office/officeart/2005/8/layout/hProcess9"/>
    <dgm:cxn modelId="{765FD0F2-D6F7-1D4D-A9C3-AD488EAF1445}" type="presParOf" srcId="{D632929B-D798-B340-BE66-A9CE82DC74C2}" destId="{D6C3C3C0-61FE-034A-B9EC-1BBA175B6BF8}" srcOrd="2" destOrd="0" presId="urn:microsoft.com/office/officeart/2005/8/layout/hProcess9"/>
    <dgm:cxn modelId="{33B0D768-0546-5E49-A0BB-E613FB003618}" type="presParOf" srcId="{D632929B-D798-B340-BE66-A9CE82DC74C2}" destId="{B206C0CF-3FE0-D244-8B37-885F9D4BB168}" srcOrd="3" destOrd="0" presId="urn:microsoft.com/office/officeart/2005/8/layout/hProcess9"/>
    <dgm:cxn modelId="{D8570D35-1A20-6A45-91E3-8A16AF56FA14}" type="presParOf" srcId="{D632929B-D798-B340-BE66-A9CE82DC74C2}" destId="{9DB7E702-19C3-C14F-A9D4-68C13E2F086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F2640-4D37-5748-9E5F-DE60606DFAEC}">
      <dsp:nvSpPr>
        <dsp:cNvPr id="0" name=""/>
        <dsp:cNvSpPr/>
      </dsp:nvSpPr>
      <dsp:spPr>
        <a:xfrm>
          <a:off x="765258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Carpooling</a:t>
          </a:r>
          <a:endParaRPr lang="en-US" sz="2100" kern="1200" dirty="0"/>
        </a:p>
      </dsp:txBody>
      <dsp:txXfrm>
        <a:off x="789064" y="23806"/>
        <a:ext cx="1415428" cy="765188"/>
      </dsp:txXfrm>
    </dsp:sp>
    <dsp:sp modelId="{08DF7DED-1364-9B45-9113-DCB83A442F67}">
      <dsp:nvSpPr>
        <dsp:cNvPr id="0" name=""/>
        <dsp:cNvSpPr/>
      </dsp:nvSpPr>
      <dsp:spPr>
        <a:xfrm>
          <a:off x="2878538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 Carpooling</a:t>
          </a:r>
          <a:endParaRPr lang="en-US" sz="2100" kern="1200" dirty="0"/>
        </a:p>
      </dsp:txBody>
      <dsp:txXfrm>
        <a:off x="2902344" y="23806"/>
        <a:ext cx="1415428" cy="765188"/>
      </dsp:txXfrm>
    </dsp:sp>
    <dsp:sp modelId="{54FE2FF3-2D24-374E-B673-20FFCBB2B04C}">
      <dsp:nvSpPr>
        <dsp:cNvPr id="0" name=""/>
        <dsp:cNvSpPr/>
      </dsp:nvSpPr>
      <dsp:spPr>
        <a:xfrm>
          <a:off x="2248618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6AF1B-EFBD-2D4F-A7C1-4B17C79F5637}">
      <dsp:nvSpPr>
        <dsp:cNvPr id="0" name=""/>
        <dsp:cNvSpPr/>
      </dsp:nvSpPr>
      <dsp:spPr>
        <a:xfrm rot="240000">
          <a:off x="724059" y="3193179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C7700-D0EA-FC4F-B75A-352561B4B9BD}">
      <dsp:nvSpPr>
        <dsp:cNvPr id="0" name=""/>
        <dsp:cNvSpPr/>
      </dsp:nvSpPr>
      <dsp:spPr>
        <a:xfrm rot="240000">
          <a:off x="2924737" y="2732269"/>
          <a:ext cx="1451920" cy="5014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Stranger</a:t>
          </a:r>
          <a:endParaRPr lang="en-US" sz="1900" kern="1200" dirty="0"/>
        </a:p>
      </dsp:txBody>
      <dsp:txXfrm>
        <a:off x="2949214" y="2756746"/>
        <a:ext cx="1402966" cy="452458"/>
      </dsp:txXfrm>
    </dsp:sp>
    <dsp:sp modelId="{36448EDF-6717-EB4E-99EC-89E187046DE3}">
      <dsp:nvSpPr>
        <dsp:cNvPr id="0" name=""/>
        <dsp:cNvSpPr/>
      </dsp:nvSpPr>
      <dsp:spPr>
        <a:xfrm rot="240000">
          <a:off x="2965377" y="2195821"/>
          <a:ext cx="1451920" cy="5014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Fairness</a:t>
          </a:r>
          <a:endParaRPr lang="en-US" sz="1900" kern="1200" dirty="0"/>
        </a:p>
      </dsp:txBody>
      <dsp:txXfrm>
        <a:off x="2989854" y="2220298"/>
        <a:ext cx="1402966" cy="452458"/>
      </dsp:txXfrm>
    </dsp:sp>
    <dsp:sp modelId="{1F14C263-5F43-F44F-BDC6-BF98D774B722}">
      <dsp:nvSpPr>
        <dsp:cNvPr id="0" name=""/>
        <dsp:cNvSpPr/>
      </dsp:nvSpPr>
      <dsp:spPr>
        <a:xfrm rot="240000">
          <a:off x="3006017" y="1659373"/>
          <a:ext cx="1451920" cy="5014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Safety</a:t>
          </a:r>
          <a:endParaRPr lang="en-US" sz="1900" kern="1200" dirty="0"/>
        </a:p>
      </dsp:txBody>
      <dsp:txXfrm>
        <a:off x="3030494" y="1683850"/>
        <a:ext cx="1402966" cy="452458"/>
      </dsp:txXfrm>
    </dsp:sp>
    <dsp:sp modelId="{49C9065C-161C-7342-8F23-FB9663A11E58}">
      <dsp:nvSpPr>
        <dsp:cNvPr id="0" name=""/>
        <dsp:cNvSpPr/>
      </dsp:nvSpPr>
      <dsp:spPr>
        <a:xfrm rot="240000">
          <a:off x="3046657" y="1122925"/>
          <a:ext cx="1451920" cy="5014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Certainty</a:t>
          </a:r>
          <a:endParaRPr lang="en-US" sz="1900" kern="1200" dirty="0"/>
        </a:p>
      </dsp:txBody>
      <dsp:txXfrm>
        <a:off x="3071134" y="1147402"/>
        <a:ext cx="1402966" cy="452458"/>
      </dsp:txXfrm>
    </dsp:sp>
    <dsp:sp modelId="{43B6B539-76BC-054A-8FD5-8822854D026D}">
      <dsp:nvSpPr>
        <dsp:cNvPr id="0" name=""/>
        <dsp:cNvSpPr/>
      </dsp:nvSpPr>
      <dsp:spPr>
        <a:xfrm rot="240000">
          <a:off x="811457" y="2585965"/>
          <a:ext cx="1451920" cy="5014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HOV lane</a:t>
          </a:r>
          <a:endParaRPr lang="en-US" sz="1900" kern="1200" dirty="0"/>
        </a:p>
      </dsp:txBody>
      <dsp:txXfrm>
        <a:off x="835934" y="2610442"/>
        <a:ext cx="1402966" cy="452458"/>
      </dsp:txXfrm>
    </dsp:sp>
    <dsp:sp modelId="{9D7C2A42-89A8-7D4B-BDA8-1FCD98B66DE0}">
      <dsp:nvSpPr>
        <dsp:cNvPr id="0" name=""/>
        <dsp:cNvSpPr/>
      </dsp:nvSpPr>
      <dsp:spPr>
        <a:xfrm rot="240000">
          <a:off x="852097" y="2049517"/>
          <a:ext cx="1451920" cy="5014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Environment </a:t>
          </a:r>
          <a:endParaRPr lang="en-US" sz="1900" kern="1200" dirty="0"/>
        </a:p>
      </dsp:txBody>
      <dsp:txXfrm>
        <a:off x="876574" y="2073994"/>
        <a:ext cx="1402966" cy="452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D9378-EF53-A84B-B03E-8A55D0D94CD4}">
      <dsp:nvSpPr>
        <dsp:cNvPr id="0" name=""/>
        <dsp:cNvSpPr/>
      </dsp:nvSpPr>
      <dsp:spPr>
        <a:xfrm>
          <a:off x="1831050" y="2311448"/>
          <a:ext cx="1650569" cy="1650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OMITS</a:t>
          </a:r>
          <a:endParaRPr lang="en-US" sz="3200" kern="1200" dirty="0"/>
        </a:p>
      </dsp:txBody>
      <dsp:txXfrm>
        <a:off x="2072770" y="2553168"/>
        <a:ext cx="1167129" cy="1167129"/>
      </dsp:txXfrm>
    </dsp:sp>
    <dsp:sp modelId="{617098AB-C04E-4949-A6B3-95C446F350A1}">
      <dsp:nvSpPr>
        <dsp:cNvPr id="0" name=""/>
        <dsp:cNvSpPr/>
      </dsp:nvSpPr>
      <dsp:spPr>
        <a:xfrm rot="13568095">
          <a:off x="1273390" y="1807606"/>
          <a:ext cx="980491" cy="47041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175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F3A545-A2D8-9648-9A49-291B2C9B82A1}">
      <dsp:nvSpPr>
        <dsp:cNvPr id="0" name=""/>
        <dsp:cNvSpPr/>
      </dsp:nvSpPr>
      <dsp:spPr>
        <a:xfrm>
          <a:off x="1884" y="784404"/>
          <a:ext cx="1568041" cy="812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Driver</a:t>
          </a:r>
          <a:endParaRPr lang="en-US" sz="4300" kern="1200" dirty="0"/>
        </a:p>
      </dsp:txBody>
      <dsp:txXfrm>
        <a:off x="25684" y="808204"/>
        <a:ext cx="1520441" cy="764984"/>
      </dsp:txXfrm>
    </dsp:sp>
    <dsp:sp modelId="{2CF8FC9A-2EAD-5C4B-8115-CD2130826C0A}">
      <dsp:nvSpPr>
        <dsp:cNvPr id="0" name=""/>
        <dsp:cNvSpPr/>
      </dsp:nvSpPr>
      <dsp:spPr>
        <a:xfrm rot="18753907">
          <a:off x="3047570" y="1855481"/>
          <a:ext cx="1006899" cy="47041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175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73913D-8032-3F40-A3F9-DC18F2FF4A77}">
      <dsp:nvSpPr>
        <dsp:cNvPr id="0" name=""/>
        <dsp:cNvSpPr/>
      </dsp:nvSpPr>
      <dsp:spPr>
        <a:xfrm>
          <a:off x="3659602" y="767437"/>
          <a:ext cx="1568041" cy="846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Rider</a:t>
          </a:r>
          <a:endParaRPr lang="en-US" sz="4300" kern="1200" dirty="0"/>
        </a:p>
      </dsp:txBody>
      <dsp:txXfrm>
        <a:off x="3684396" y="792231"/>
        <a:ext cx="1518453" cy="796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A9FFB-A131-9A47-86FB-3E25B01D7F71}">
      <dsp:nvSpPr>
        <dsp:cNvPr id="0" name=""/>
        <dsp:cNvSpPr/>
      </dsp:nvSpPr>
      <dsp:spPr>
        <a:xfrm>
          <a:off x="228291" y="345982"/>
          <a:ext cx="1169467" cy="385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R&amp;D</a:t>
          </a:r>
          <a:endParaRPr lang="en-US" sz="2000" kern="1200" dirty="0"/>
        </a:p>
      </dsp:txBody>
      <dsp:txXfrm>
        <a:off x="228291" y="345982"/>
        <a:ext cx="1169467" cy="385392"/>
      </dsp:txXfrm>
    </dsp:sp>
    <dsp:sp modelId="{B4E58518-9104-844F-A310-1F707E41E904}">
      <dsp:nvSpPr>
        <dsp:cNvPr id="0" name=""/>
        <dsp:cNvSpPr/>
      </dsp:nvSpPr>
      <dsp:spPr>
        <a:xfrm>
          <a:off x="228200" y="228693"/>
          <a:ext cx="93025" cy="930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CDC881-D9A7-584D-A3DF-79FCCB37D149}">
      <dsp:nvSpPr>
        <dsp:cNvPr id="0" name=""/>
        <dsp:cNvSpPr/>
      </dsp:nvSpPr>
      <dsp:spPr>
        <a:xfrm>
          <a:off x="228200" y="98456"/>
          <a:ext cx="93025" cy="930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804608-A260-8149-90FD-FFB3B785B5C0}">
      <dsp:nvSpPr>
        <dsp:cNvPr id="0" name=""/>
        <dsp:cNvSpPr/>
      </dsp:nvSpPr>
      <dsp:spPr>
        <a:xfrm>
          <a:off x="343192" y="124535"/>
          <a:ext cx="146183" cy="1461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C40D4-B336-0645-830F-AE1277883048}">
      <dsp:nvSpPr>
        <dsp:cNvPr id="0" name=""/>
        <dsp:cNvSpPr/>
      </dsp:nvSpPr>
      <dsp:spPr>
        <a:xfrm>
          <a:off x="473430" y="0"/>
          <a:ext cx="93025" cy="930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54056-506C-3841-9888-117486CFAEB8}">
      <dsp:nvSpPr>
        <dsp:cNvPr id="0" name=""/>
        <dsp:cNvSpPr/>
      </dsp:nvSpPr>
      <dsp:spPr>
        <a:xfrm>
          <a:off x="642737" y="0"/>
          <a:ext cx="93025" cy="930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4E4ECA-1E1E-CD4B-9B77-6575F264D727}">
      <dsp:nvSpPr>
        <dsp:cNvPr id="0" name=""/>
        <dsp:cNvSpPr/>
      </dsp:nvSpPr>
      <dsp:spPr>
        <a:xfrm>
          <a:off x="851115" y="20315"/>
          <a:ext cx="93025" cy="930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F60EC2-3A69-564F-84D4-FE4D034B3B00}">
      <dsp:nvSpPr>
        <dsp:cNvPr id="0" name=""/>
        <dsp:cNvSpPr/>
      </dsp:nvSpPr>
      <dsp:spPr>
        <a:xfrm>
          <a:off x="981349" y="85464"/>
          <a:ext cx="146183" cy="1461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713F3F-F4DA-B84A-800A-B5A2A0706284}">
      <dsp:nvSpPr>
        <dsp:cNvPr id="0" name=""/>
        <dsp:cNvSpPr/>
      </dsp:nvSpPr>
      <dsp:spPr>
        <a:xfrm>
          <a:off x="1163681" y="228693"/>
          <a:ext cx="93025" cy="930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FF98CD-4FB1-6E4B-9DBD-348A433185BC}">
      <dsp:nvSpPr>
        <dsp:cNvPr id="0" name=""/>
        <dsp:cNvSpPr/>
      </dsp:nvSpPr>
      <dsp:spPr>
        <a:xfrm>
          <a:off x="1241823" y="371952"/>
          <a:ext cx="93025" cy="930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BDD59-19A4-044F-A7CB-11FB80A7CF4C}">
      <dsp:nvSpPr>
        <dsp:cNvPr id="0" name=""/>
        <dsp:cNvSpPr/>
      </dsp:nvSpPr>
      <dsp:spPr>
        <a:xfrm>
          <a:off x="564622" y="98504"/>
          <a:ext cx="239209" cy="2392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CEDA84-E40E-CC41-B6C8-3291B1BCB2FF}">
      <dsp:nvSpPr>
        <dsp:cNvPr id="0" name=""/>
        <dsp:cNvSpPr/>
      </dsp:nvSpPr>
      <dsp:spPr>
        <a:xfrm>
          <a:off x="228200" y="552978"/>
          <a:ext cx="93025" cy="930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607D2-51E9-324D-8155-BAC890BBC677}">
      <dsp:nvSpPr>
        <dsp:cNvPr id="0" name=""/>
        <dsp:cNvSpPr/>
      </dsp:nvSpPr>
      <dsp:spPr>
        <a:xfrm>
          <a:off x="228199" y="710598"/>
          <a:ext cx="146183" cy="1461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57D8CD-AB7E-E34D-91EF-0F24E85E8C85}">
      <dsp:nvSpPr>
        <dsp:cNvPr id="0" name=""/>
        <dsp:cNvSpPr/>
      </dsp:nvSpPr>
      <dsp:spPr>
        <a:xfrm>
          <a:off x="330194" y="814762"/>
          <a:ext cx="212630" cy="212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4E8BFA-EC88-B74B-86D0-87DAB3100AE5}">
      <dsp:nvSpPr>
        <dsp:cNvPr id="0" name=""/>
        <dsp:cNvSpPr/>
      </dsp:nvSpPr>
      <dsp:spPr>
        <a:xfrm>
          <a:off x="603666" y="984063"/>
          <a:ext cx="93025" cy="930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DBCF98-E460-C845-964F-B65DD09BD212}">
      <dsp:nvSpPr>
        <dsp:cNvPr id="0" name=""/>
        <dsp:cNvSpPr/>
      </dsp:nvSpPr>
      <dsp:spPr>
        <a:xfrm>
          <a:off x="655758" y="814787"/>
          <a:ext cx="146183" cy="1461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5BEE5-CF25-F34B-A028-2D7D5E84B620}">
      <dsp:nvSpPr>
        <dsp:cNvPr id="0" name=""/>
        <dsp:cNvSpPr/>
      </dsp:nvSpPr>
      <dsp:spPr>
        <a:xfrm>
          <a:off x="785996" y="997086"/>
          <a:ext cx="93025" cy="930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DA15D-E41B-3348-8276-50B139CE540D}">
      <dsp:nvSpPr>
        <dsp:cNvPr id="0" name=""/>
        <dsp:cNvSpPr/>
      </dsp:nvSpPr>
      <dsp:spPr>
        <a:xfrm>
          <a:off x="903233" y="788715"/>
          <a:ext cx="212630" cy="212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99A564-A40A-694F-9D4E-594C77143F94}">
      <dsp:nvSpPr>
        <dsp:cNvPr id="0" name=""/>
        <dsp:cNvSpPr/>
      </dsp:nvSpPr>
      <dsp:spPr>
        <a:xfrm>
          <a:off x="1189727" y="736645"/>
          <a:ext cx="146183" cy="1461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AB528-8305-4E4C-A6F1-38269196619E}">
      <dsp:nvSpPr>
        <dsp:cNvPr id="0" name=""/>
        <dsp:cNvSpPr/>
      </dsp:nvSpPr>
      <dsp:spPr>
        <a:xfrm>
          <a:off x="1406822" y="148883"/>
          <a:ext cx="429320" cy="81961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5957A-4611-D74C-BBEB-6D6AFD72D72C}">
      <dsp:nvSpPr>
        <dsp:cNvPr id="0" name=""/>
        <dsp:cNvSpPr/>
      </dsp:nvSpPr>
      <dsp:spPr>
        <a:xfrm>
          <a:off x="1615857" y="126414"/>
          <a:ext cx="1722658" cy="81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Operation</a:t>
          </a:r>
          <a:endParaRPr lang="en-US" sz="2000" kern="1200" dirty="0"/>
        </a:p>
      </dsp:txBody>
      <dsp:txXfrm>
        <a:off x="1615857" y="126414"/>
        <a:ext cx="1722658" cy="819611"/>
      </dsp:txXfrm>
    </dsp:sp>
    <dsp:sp modelId="{82F10AFB-75EB-8348-9F63-1190B4031E93}">
      <dsp:nvSpPr>
        <dsp:cNvPr id="0" name=""/>
        <dsp:cNvSpPr/>
      </dsp:nvSpPr>
      <dsp:spPr>
        <a:xfrm>
          <a:off x="3104863" y="126409"/>
          <a:ext cx="429320" cy="81961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52E0B-1A7B-CB47-992A-4ACA2E05AF04}">
      <dsp:nvSpPr>
        <dsp:cNvPr id="0" name=""/>
        <dsp:cNvSpPr/>
      </dsp:nvSpPr>
      <dsp:spPr>
        <a:xfrm>
          <a:off x="3649660" y="0"/>
          <a:ext cx="1109555" cy="12027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Scale up</a:t>
          </a:r>
          <a:endParaRPr lang="en-US" sz="2000" kern="1200" dirty="0"/>
        </a:p>
      </dsp:txBody>
      <dsp:txXfrm>
        <a:off x="3812151" y="176143"/>
        <a:ext cx="784573" cy="850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9DF0C-B41B-B049-9835-A085FA83CA6A}">
      <dsp:nvSpPr>
        <dsp:cNvPr id="0" name=""/>
        <dsp:cNvSpPr/>
      </dsp:nvSpPr>
      <dsp:spPr>
        <a:xfrm>
          <a:off x="379872" y="0"/>
          <a:ext cx="4305221" cy="214965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481A6-195B-434D-AD4F-F92C3BDEC9CB}">
      <dsp:nvSpPr>
        <dsp:cNvPr id="0" name=""/>
        <dsp:cNvSpPr/>
      </dsp:nvSpPr>
      <dsp:spPr>
        <a:xfrm>
          <a:off x="171635" y="644896"/>
          <a:ext cx="1519490" cy="8598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Columbia community</a:t>
          </a:r>
          <a:endParaRPr lang="en-US" sz="2100" kern="1200" dirty="0"/>
        </a:p>
      </dsp:txBody>
      <dsp:txXfrm>
        <a:off x="213610" y="686871"/>
        <a:ext cx="1435540" cy="775912"/>
      </dsp:txXfrm>
    </dsp:sp>
    <dsp:sp modelId="{D6C3C3C0-61FE-034A-B9EC-1BBA175B6BF8}">
      <dsp:nvSpPr>
        <dsp:cNvPr id="0" name=""/>
        <dsp:cNvSpPr/>
      </dsp:nvSpPr>
      <dsp:spPr>
        <a:xfrm>
          <a:off x="1772738" y="644896"/>
          <a:ext cx="1519490" cy="8598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NYC</a:t>
          </a:r>
          <a:endParaRPr lang="en-US" sz="2100" kern="1200" dirty="0"/>
        </a:p>
      </dsp:txBody>
      <dsp:txXfrm>
        <a:off x="1814713" y="686871"/>
        <a:ext cx="1435540" cy="775912"/>
      </dsp:txXfrm>
    </dsp:sp>
    <dsp:sp modelId="{9DB7E702-19C3-C14F-A9D4-68C13E2F0867}">
      <dsp:nvSpPr>
        <dsp:cNvPr id="0" name=""/>
        <dsp:cNvSpPr/>
      </dsp:nvSpPr>
      <dsp:spPr>
        <a:xfrm>
          <a:off x="3373841" y="644896"/>
          <a:ext cx="1519490" cy="8598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USA</a:t>
          </a:r>
          <a:endParaRPr lang="en-US" sz="2100" kern="1200" dirty="0"/>
        </a:p>
      </dsp:txBody>
      <dsp:txXfrm>
        <a:off x="3415816" y="686871"/>
        <a:ext cx="1435540" cy="775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C17AC-9034-0341-9004-74F3210C9972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27433-15D1-964F-95C9-DA2E346F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09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69C-59A1-47EB-A06F-16AFCA207C9F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307D-F0DD-46ED-B3CE-82D4BB03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8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afternoon ladies and gentlemen. Today I am happy to present this topic .....(title)  This is icon we use on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android and internet.</a:t>
            </a:r>
          </a:p>
          <a:p>
            <a:r>
              <a:rPr lang="en-US" baseline="0" dirty="0" smtClean="0"/>
              <a:t>This is our group. I am the second author Liang Wang.</a:t>
            </a:r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0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Agent based Modeling and simulation collects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Smartphone</a:t>
            </a:r>
            <a:r>
              <a:rPr lang="en-US" baseline="0" dirty="0" smtClean="0"/>
              <a:t> plays a very important role in our OMITS.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8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in the Colum</a:t>
            </a:r>
          </a:p>
          <a:p>
            <a:r>
              <a:rPr lang="en-US" dirty="0" smtClean="0"/>
              <a:t>Expand to New york</a:t>
            </a:r>
          </a:p>
          <a:p>
            <a:r>
              <a:rPr lang="en-US" dirty="0" smtClean="0"/>
              <a:t>Even</a:t>
            </a:r>
            <a:r>
              <a:rPr lang="en-US" baseline="0" dirty="0" smtClean="0"/>
              <a:t> to the USA as a term goal.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0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93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work has been posted on the Internet</a:t>
            </a:r>
            <a:r>
              <a:rPr lang="en-US" baseline="0" dirty="0" smtClean="0"/>
              <a:t>, including the smart phone apps and web interface. However, because the OMITS is a social network based system, you have to be invited by a friend. Please feel free to shot me an mail. I can send you formal invitation, so that you can join the OMITS. Thank you for your attention.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3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Carpooling</a:t>
            </a:r>
            <a:r>
              <a:rPr lang="en-US" baseline="0" dirty="0" smtClean="0"/>
              <a:t> is a environmental </a:t>
            </a:r>
            <a:endParaRPr lang="en-US" dirty="0" smtClean="0"/>
          </a:p>
          <a:p>
            <a:r>
              <a:rPr lang="en-US" dirty="0" smtClean="0"/>
              <a:t>So</a:t>
            </a:r>
            <a:r>
              <a:rPr lang="en-US" baseline="0" dirty="0" smtClean="0"/>
              <a:t> Many people prefer to no Carpooling.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2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stop  How does</a:t>
            </a:r>
          </a:p>
          <a:p>
            <a:r>
              <a:rPr lang="en-US" dirty="0" smtClean="0"/>
              <a:t>Driver have to use the smartphone to update its</a:t>
            </a:r>
            <a:r>
              <a:rPr lang="en-US" baseline="0" dirty="0" smtClean="0"/>
              <a:t> speed and location to the server.</a:t>
            </a:r>
            <a:endParaRPr lang="en-US" dirty="0" smtClean="0"/>
          </a:p>
          <a:p>
            <a:r>
              <a:rPr lang="en-US" dirty="0" smtClean="0"/>
              <a:t>The General member can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7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 to introduce the </a:t>
            </a:r>
            <a:r>
              <a:rPr lang="en-US" dirty="0" err="1" smtClean="0"/>
              <a:t>OMits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6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</a:t>
            </a:r>
            <a:r>
              <a:rPr lang="en-US" baseline="0" dirty="0" smtClean="0"/>
              <a:t> to introduce the Entity-relationship of OMITS.</a:t>
            </a:r>
          </a:p>
          <a:p>
            <a:r>
              <a:rPr lang="en-US" baseline="0" dirty="0" smtClean="0"/>
              <a:t>The data structure start from </a:t>
            </a:r>
            <a:r>
              <a:rPr lang="en-US" baseline="0" dirty="0" err="1" smtClean="0"/>
              <a:t>OMITSMember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5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want to introduce the Network data structure</a:t>
            </a:r>
          </a:p>
          <a:p>
            <a:r>
              <a:rPr lang="en-US" dirty="0" smtClean="0"/>
              <a:t>This is a little example to show how it works.</a:t>
            </a:r>
          </a:p>
          <a:p>
            <a:r>
              <a:rPr lang="en-US" dirty="0" smtClean="0"/>
              <a:t>We use this form to construct the digital</a:t>
            </a:r>
            <a:r>
              <a:rPr lang="en-US" baseline="0" dirty="0" smtClean="0"/>
              <a:t>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8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code. The</a:t>
            </a:r>
            <a:r>
              <a:rPr lang="en-US" baseline="0" dirty="0" smtClean="0"/>
              <a:t> algorithm use time dependent weight instead of static value.</a:t>
            </a:r>
          </a:p>
          <a:p>
            <a:r>
              <a:rPr lang="en-US" baseline="0" dirty="0" smtClean="0"/>
              <a:t>to solve the Dynamic shortest routing problem.</a:t>
            </a:r>
          </a:p>
          <a:p>
            <a:r>
              <a:rPr lang="en-US" baseline="0" dirty="0" smtClean="0"/>
              <a:t>This table shows how the weight change with time.</a:t>
            </a:r>
          </a:p>
          <a:p>
            <a:r>
              <a:rPr lang="en-US" baseline="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8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move</a:t>
            </a:r>
            <a:r>
              <a:rPr lang="en-US" baseline="0" dirty="0" smtClean="0"/>
              <a:t> to the Social network-based grouping</a:t>
            </a:r>
          </a:p>
          <a:p>
            <a:r>
              <a:rPr lang="en-US" baseline="0" dirty="0" smtClean="0"/>
              <a:t>It is very common that the relationship between different group of people is very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307D-F0DD-46ED-B3CE-82D4BB03C9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0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6B0D-1C74-FD4A-BE3E-06C268C75BE8}" type="datetime1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0018" y="41858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630D-77C4-104D-A41F-6C25361DB1F4}" type="datetime1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0018" y="41858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3155-B349-8944-9D7D-4BC88C60E642}" type="datetime1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0018" y="41858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538-95D3-6B40-B756-DBB28EBB6962}" type="datetime1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0018" y="41858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685800" y="1304238"/>
            <a:ext cx="7772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65954" y="6019800"/>
            <a:ext cx="869950" cy="698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338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FBD8-8489-0C43-8D00-91D0A9BA71C7}" type="datetime1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0018" y="41858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237-3DC0-C44F-9C91-F7102CF08AAB}" type="datetime1">
              <a:rPr lang="en-US" smtClean="0"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018" y="41858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685800" y="1304238"/>
            <a:ext cx="7772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212B-5628-964B-B95E-53C2AF49937A}" type="datetime1">
              <a:rPr lang="en-US" smtClean="0"/>
              <a:t>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40018" y="41858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685800" y="1304238"/>
            <a:ext cx="7772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6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EC1E-761E-D545-A029-37AED42AF592}" type="datetime1">
              <a:rPr lang="en-US" smtClean="0"/>
              <a:t>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0018" y="41858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685800" y="1304238"/>
            <a:ext cx="7772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5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10C-B7E7-124F-9EEE-90541954C04A}" type="datetime1">
              <a:rPr lang="en-US" smtClean="0"/>
              <a:t>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40018" y="41858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8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9351-3764-4D40-AFF2-7F6C20C9864D}" type="datetime1">
              <a:rPr lang="en-US" smtClean="0"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018" y="41858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A304-3A41-224A-8D3F-C77508A4668B}" type="datetime1">
              <a:rPr lang="en-US" smtClean="0"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018" y="418580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5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F0112-2771-5543-BA64-80573A8D6EF0}" type="datetime1">
              <a:rPr lang="en-US" smtClean="0"/>
              <a:t>1/26/2013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90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251D-5E2A-6948-905F-AA691EBCFA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2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jse.com/omits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djse.com/omits.php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05800"/>
            <a:ext cx="4031969" cy="3998448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Huiming</a:t>
            </a:r>
            <a:r>
              <a:rPr lang="en-US" dirty="0">
                <a:solidFill>
                  <a:srgbClr val="000000"/>
                </a:solidFill>
              </a:rPr>
              <a:t> Yin, P.E., </a:t>
            </a:r>
            <a:r>
              <a:rPr lang="en-US" dirty="0" smtClean="0">
                <a:solidFill>
                  <a:srgbClr val="000000"/>
                </a:solidFill>
              </a:rPr>
              <a:t>PhD </a:t>
            </a:r>
          </a:p>
          <a:p>
            <a:r>
              <a:rPr lang="en-US" b="1" u="sng" dirty="0">
                <a:solidFill>
                  <a:srgbClr val="000000"/>
                </a:solidFill>
              </a:rPr>
              <a:t>Liang Wang </a:t>
            </a:r>
            <a:endParaRPr lang="en-US" b="1" u="sng" dirty="0" smtClean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Paul </a:t>
            </a:r>
            <a:r>
              <a:rPr lang="fr-FR" dirty="0" err="1" smtClean="0">
                <a:solidFill>
                  <a:srgbClr val="000000"/>
                </a:solidFill>
              </a:rPr>
              <a:t>Maurin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err="1">
                <a:solidFill>
                  <a:srgbClr val="000000"/>
                </a:solidFill>
              </a:rPr>
              <a:t>Heqin</a:t>
            </a:r>
            <a:r>
              <a:rPr lang="fr-FR" dirty="0">
                <a:solidFill>
                  <a:srgbClr val="000000"/>
                </a:solidFill>
              </a:rPr>
              <a:t> Xu, P.E., </a:t>
            </a:r>
            <a:r>
              <a:rPr lang="fr-FR" dirty="0" err="1">
                <a:solidFill>
                  <a:srgbClr val="000000"/>
                </a:solidFill>
              </a:rPr>
              <a:t>PhD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Dept. of Civil Engineering </a:t>
            </a:r>
            <a:b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&amp; Engineering Mechanics</a:t>
            </a:r>
            <a:b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Columbia University</a:t>
            </a:r>
            <a:b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Jan 16, 2012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5000" y="381000"/>
            <a:ext cx="70866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ea typeface="宋体" pitchFamily="2" charset="-122"/>
              </a:rPr>
              <a:t>Dynamic Transit Service through the Open Mode Integrated Transportation System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518458" cy="1219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" name="Picture 11" descr="Screen shot 2013-01-09 at 11.11.29 AM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9317" b="1739"/>
          <a:stretch/>
        </p:blipFill>
        <p:spPr>
          <a:xfrm>
            <a:off x="5191349" y="2546885"/>
            <a:ext cx="2643696" cy="2669310"/>
          </a:xfrm>
          <a:prstGeom prst="roundRect">
            <a:avLst>
              <a:gd name="adj" fmla="val 1928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13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"/>
    </mc:Choice>
    <mc:Fallback xmlns="">
      <p:transition xmlns:p14="http://schemas.microsoft.com/office/powerpoint/2010/main" spd="slow" advTm="21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60" y="274638"/>
            <a:ext cx="8443140" cy="1143000"/>
          </a:xfrm>
          <a:prstGeom prst="leftRightArrow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Urban ridesharing service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7"/>
          <a:stretch/>
        </p:blipFill>
        <p:spPr>
          <a:xfrm>
            <a:off x="720293" y="1645781"/>
            <a:ext cx="4306197" cy="3636087"/>
          </a:xfrm>
          <a:prstGeom prst="rect">
            <a:avLst/>
          </a:prstGeom>
        </p:spPr>
      </p:pic>
      <p:pic>
        <p:nvPicPr>
          <p:cNvPr id="6" name="Picture 5" descr="Screen shot 2013-01-15 at 3.32.2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r="29049"/>
          <a:stretch/>
        </p:blipFill>
        <p:spPr>
          <a:xfrm>
            <a:off x="5881085" y="1518781"/>
            <a:ext cx="2154552" cy="4200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645" y="5303680"/>
            <a:ext cx="49562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Urban Ridesharing Service for the daily commute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Automatically and Rapidly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60" y="274638"/>
            <a:ext cx="8443140" cy="1143000"/>
          </a:xfrm>
          <a:prstGeom prst="leftRightArrow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Urban ridesharing service </a:t>
            </a:r>
            <a:endParaRPr lang="en-US" dirty="0"/>
          </a:p>
        </p:txBody>
      </p:sp>
      <p:pic>
        <p:nvPicPr>
          <p:cNvPr id="6" name="Picture 5" descr="Screen shot 2013-01-15 at 3.32.2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r="29049"/>
          <a:stretch/>
        </p:blipFill>
        <p:spPr>
          <a:xfrm>
            <a:off x="5881085" y="1518781"/>
            <a:ext cx="2154552" cy="4200398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47330279"/>
              </p:ext>
            </p:extLst>
          </p:nvPr>
        </p:nvGraphicFramePr>
        <p:xfrm>
          <a:off x="243660" y="972279"/>
          <a:ext cx="5229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Left-Right Arrow 10"/>
          <p:cNvSpPr/>
          <p:nvPr/>
        </p:nvSpPr>
        <p:spPr>
          <a:xfrm>
            <a:off x="2119680" y="1986605"/>
            <a:ext cx="1499148" cy="519473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Agent Based Modeling and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450680"/>
            <a:ext cx="4086859" cy="4763908"/>
          </a:xfrm>
        </p:spPr>
        <p:txBody>
          <a:bodyPr>
            <a:noAutofit/>
          </a:bodyPr>
          <a:lstStyle/>
          <a:p>
            <a:pPr marL="230188" indent="-230188"/>
            <a:r>
              <a:rPr lang="en-US" sz="2400" dirty="0" smtClean="0"/>
              <a:t>Traffic prediction based on Historical and Current traffic data.</a:t>
            </a:r>
          </a:p>
          <a:p>
            <a:pPr marL="230188" indent="-230188"/>
            <a:r>
              <a:rPr lang="en-US" sz="2400" spc="-150" dirty="0" smtClean="0"/>
              <a:t>Three levels of Agent Based Modeling and Simulation system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Sharing data and results between levels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More effective for large </a:t>
            </a:r>
            <a:r>
              <a:rPr lang="en-US" altLang="zh-CN" dirty="0" smtClean="0"/>
              <a:t>amount of requirements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Reducing </a:t>
            </a:r>
            <a:r>
              <a:rPr lang="en-US" dirty="0"/>
              <a:t>repetitious </a:t>
            </a:r>
            <a:r>
              <a:rPr lang="en-US" dirty="0" smtClean="0"/>
              <a:t>Calculation work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293932" y="1493636"/>
            <a:ext cx="1120402" cy="646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91440" rIns="0" bIns="13716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spc="-150" dirty="0"/>
              <a:t>Historical traffic data</a:t>
            </a:r>
          </a:p>
        </p:txBody>
      </p:sp>
      <p:cxnSp>
        <p:nvCxnSpPr>
          <p:cNvPr id="52" name="Straight Arrow Connector 51"/>
          <p:cNvCxnSpPr>
            <a:stCxn id="50" idx="3"/>
          </p:cNvCxnSpPr>
          <p:nvPr/>
        </p:nvCxnSpPr>
        <p:spPr>
          <a:xfrm>
            <a:off x="5414334" y="1816910"/>
            <a:ext cx="282206" cy="142036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6" idx="3"/>
          </p:cNvCxnSpPr>
          <p:nvPr/>
        </p:nvCxnSpPr>
        <p:spPr>
          <a:xfrm flipV="1">
            <a:off x="5414334" y="2472325"/>
            <a:ext cx="282206" cy="10775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8" idx="3"/>
          </p:cNvCxnSpPr>
          <p:nvPr/>
        </p:nvCxnSpPr>
        <p:spPr>
          <a:xfrm>
            <a:off x="7590373" y="2242259"/>
            <a:ext cx="248903" cy="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850671" y="1600200"/>
            <a:ext cx="991156" cy="1284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13716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spc="-150" dirty="0" smtClean="0"/>
              <a:t>OMITS </a:t>
            </a:r>
          </a:p>
          <a:p>
            <a:pPr algn="ctr">
              <a:lnSpc>
                <a:spcPct val="90000"/>
              </a:lnSpc>
            </a:pPr>
            <a:r>
              <a:rPr lang="en-US" sz="2000" spc="-150" dirty="0" smtClean="0"/>
              <a:t>route guiding</a:t>
            </a:r>
          </a:p>
          <a:p>
            <a:pPr algn="ctr">
              <a:lnSpc>
                <a:spcPct val="90000"/>
              </a:lnSpc>
            </a:pPr>
            <a:r>
              <a:rPr lang="en-US" sz="2000" spc="-150" dirty="0" smtClean="0"/>
              <a:t>services</a:t>
            </a:r>
            <a:endParaRPr lang="en-US" sz="2000" spc="-150" dirty="0"/>
          </a:p>
        </p:txBody>
      </p:sp>
      <p:sp>
        <p:nvSpPr>
          <p:cNvPr id="56" name="Rectangle 55"/>
          <p:cNvSpPr/>
          <p:nvPr/>
        </p:nvSpPr>
        <p:spPr>
          <a:xfrm>
            <a:off x="4293932" y="2275831"/>
            <a:ext cx="1120402" cy="608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91440" rIns="0" bIns="13716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spc="-150" dirty="0" smtClean="0"/>
              <a:t>Current traffic data</a:t>
            </a:r>
            <a:endParaRPr lang="en-US" sz="2000" spc="-150" dirty="0"/>
          </a:p>
        </p:txBody>
      </p:sp>
      <p:sp>
        <p:nvSpPr>
          <p:cNvPr id="58" name="Rounded Rectangle 57"/>
          <p:cNvSpPr/>
          <p:nvPr/>
        </p:nvSpPr>
        <p:spPr>
          <a:xfrm>
            <a:off x="5696540" y="1752322"/>
            <a:ext cx="1893833" cy="979874"/>
          </a:xfrm>
          <a:prstGeom prst="roundRect">
            <a:avLst>
              <a:gd name="adj" fmla="val 1918"/>
            </a:avLst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82880" tIns="91440" rIns="182880" bIns="13716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alpha val="54000"/>
                  </a:schemeClr>
                </a:solidFill>
                <a:latin typeface="Calibri"/>
                <a:cs typeface="Calibri"/>
              </a:rPr>
              <a:t>Agent </a:t>
            </a:r>
            <a:r>
              <a:rPr lang="en-US" sz="2000" dirty="0" smtClean="0">
                <a:solidFill>
                  <a:schemeClr val="tx1">
                    <a:alpha val="54000"/>
                  </a:schemeClr>
                </a:solidFill>
                <a:latin typeface="Calibri"/>
                <a:cs typeface="Calibri"/>
              </a:rPr>
              <a:t>Based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alpha val="54000"/>
                  </a:schemeClr>
                </a:solidFill>
                <a:latin typeface="Calibri"/>
                <a:cs typeface="Calibri"/>
              </a:rPr>
              <a:t>M</a:t>
            </a:r>
            <a:r>
              <a:rPr lang="en-US" sz="2000" dirty="0" smtClean="0">
                <a:solidFill>
                  <a:schemeClr val="tx1">
                    <a:alpha val="54000"/>
                  </a:schemeClr>
                </a:solidFill>
                <a:latin typeface="Calibri"/>
                <a:cs typeface="Calibri"/>
              </a:rPr>
              <a:t>odeling and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tx1">
                    <a:alpha val="54000"/>
                  </a:schemeClr>
                </a:solidFill>
                <a:latin typeface="Calibri"/>
                <a:cs typeface="Calibri"/>
              </a:rPr>
              <a:t>Simulation</a:t>
            </a:r>
            <a:endParaRPr lang="en-US" sz="2000" dirty="0">
              <a:solidFill>
                <a:schemeClr val="tx1">
                  <a:alpha val="54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5" name="Picture 8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r="1487" b="8649"/>
          <a:stretch/>
        </p:blipFill>
        <p:spPr>
          <a:xfrm>
            <a:off x="4350289" y="3166010"/>
            <a:ext cx="4433146" cy="2847835"/>
          </a:xfrm>
          <a:prstGeom prst="roundRect">
            <a:avLst>
              <a:gd name="adj" fmla="val 8530"/>
            </a:avLst>
          </a:prstGeom>
          <a:ln w="57150" cmpd="sng">
            <a:solidFill>
              <a:srgbClr val="00009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Communication through smartphones</a:t>
            </a:r>
            <a:endParaRPr lang="en-US" dirty="0"/>
          </a:p>
        </p:txBody>
      </p:sp>
      <p:pic>
        <p:nvPicPr>
          <p:cNvPr id="28" name="Picture 2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8" b="17276"/>
          <a:stretch/>
        </p:blipFill>
        <p:spPr>
          <a:xfrm>
            <a:off x="4538704" y="1417638"/>
            <a:ext cx="996820" cy="1719105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r="59969" b="15891"/>
          <a:stretch/>
        </p:blipFill>
        <p:spPr>
          <a:xfrm>
            <a:off x="6530504" y="1417638"/>
            <a:ext cx="994980" cy="174788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2" r="40040" b="15891"/>
          <a:stretch/>
        </p:blipFill>
        <p:spPr>
          <a:xfrm>
            <a:off x="5546814" y="1417638"/>
            <a:ext cx="983690" cy="1747887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r="19728" b="17445"/>
          <a:stretch/>
        </p:blipFill>
        <p:spPr>
          <a:xfrm>
            <a:off x="7525484" y="1421150"/>
            <a:ext cx="1006270" cy="1715593"/>
          </a:xfrm>
          <a:prstGeom prst="rect">
            <a:avLst/>
          </a:prstGeom>
        </p:spPr>
      </p:pic>
      <p:pic>
        <p:nvPicPr>
          <p:cNvPr id="36" name="Picture 35" descr="Screen shot 2013-01-15 at 6.55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3250616"/>
            <a:ext cx="2706664" cy="3253655"/>
          </a:xfrm>
          <a:prstGeom prst="rect">
            <a:avLst/>
          </a:prstGeom>
        </p:spPr>
      </p:pic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207073" y="1504721"/>
            <a:ext cx="4086859" cy="504036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207074" y="1417637"/>
            <a:ext cx="4331630" cy="5242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/>
              <a:t>OMITS App has been developed for iPhone and Android </a:t>
            </a:r>
            <a:r>
              <a:rPr lang="en-US" dirty="0" smtClean="0"/>
              <a:t>Phone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Communicate </a:t>
            </a:r>
            <a:r>
              <a:rPr lang="en-US" dirty="0"/>
              <a:t>with the OMITS </a:t>
            </a:r>
            <a:r>
              <a:rPr lang="en-US" dirty="0" smtClean="0"/>
              <a:t>server</a:t>
            </a:r>
          </a:p>
          <a:p>
            <a:pPr marL="676275" lvl="1">
              <a:lnSpc>
                <a:spcPct val="110000"/>
              </a:lnSpc>
            </a:pPr>
            <a:r>
              <a:rPr lang="en-US" dirty="0" smtClean="0"/>
              <a:t>Receive </a:t>
            </a:r>
            <a:r>
              <a:rPr lang="en-US" dirty="0"/>
              <a:t>driving </a:t>
            </a:r>
            <a:r>
              <a:rPr lang="en-US" dirty="0" smtClean="0"/>
              <a:t>directions</a:t>
            </a:r>
          </a:p>
          <a:p>
            <a:pPr marL="676275" lvl="1">
              <a:lnSpc>
                <a:spcPct val="110000"/>
              </a:lnSpc>
            </a:pPr>
            <a:r>
              <a:rPr lang="en-US" dirty="0" smtClean="0"/>
              <a:t>Submit service requirement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Detecting </a:t>
            </a:r>
            <a:r>
              <a:rPr lang="en-US" dirty="0"/>
              <a:t>roadway traffic </a:t>
            </a:r>
            <a:r>
              <a:rPr lang="en-US" dirty="0" smtClean="0"/>
              <a:t>conditions </a:t>
            </a:r>
          </a:p>
          <a:p>
            <a:pPr marL="681038" lvl="1" indent="-223838">
              <a:lnSpc>
                <a:spcPct val="110000"/>
              </a:lnSpc>
              <a:tabLst>
                <a:tab pos="804863" algn="l"/>
              </a:tabLst>
            </a:pPr>
            <a:r>
              <a:rPr lang="en-US" altLang="zh-CN" dirty="0" smtClean="0">
                <a:solidFill>
                  <a:srgbClr val="000000"/>
                </a:solidFill>
              </a:rPr>
              <a:t>Large coverage </a:t>
            </a:r>
          </a:p>
          <a:p>
            <a:pPr marL="681038" lvl="1" indent="-223838">
              <a:lnSpc>
                <a:spcPct val="110000"/>
              </a:lnSpc>
              <a:tabLst>
                <a:tab pos="804863" algn="l"/>
              </a:tabLst>
            </a:pPr>
            <a:r>
              <a:rPr lang="en-US" altLang="zh-CN" sz="2900" dirty="0" smtClean="0">
                <a:solidFill>
                  <a:srgbClr val="000000"/>
                </a:solidFill>
              </a:rPr>
              <a:t>Real-world spatial distribution</a:t>
            </a:r>
          </a:p>
          <a:p>
            <a:pPr marL="681038" lvl="1" indent="-223838">
              <a:lnSpc>
                <a:spcPct val="110000"/>
              </a:lnSpc>
              <a:tabLst>
                <a:tab pos="804863" algn="l"/>
              </a:tabLst>
            </a:pPr>
            <a:r>
              <a:rPr lang="en-US" altLang="zh-CN" sz="2900" dirty="0" smtClean="0">
                <a:solidFill>
                  <a:srgbClr val="000000"/>
                </a:solidFill>
              </a:rPr>
              <a:t>No extra construction fee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38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City resident</a:t>
            </a:r>
          </a:p>
          <a:p>
            <a:pPr lvl="1"/>
            <a:r>
              <a:rPr lang="en-US" sz="2400" dirty="0"/>
              <a:t>Providing efficient and safe carpooling service</a:t>
            </a:r>
          </a:p>
          <a:p>
            <a:pPr lvl="1"/>
            <a:r>
              <a:rPr lang="en-US" sz="2400" dirty="0"/>
              <a:t>Reducing travel time for each trip </a:t>
            </a:r>
          </a:p>
          <a:p>
            <a:pPr lvl="1"/>
            <a:r>
              <a:rPr lang="en-US" sz="2400" dirty="0"/>
              <a:t>Reducing transport costs</a:t>
            </a:r>
          </a:p>
          <a:p>
            <a:r>
              <a:rPr lang="en-US" sz="2800" dirty="0" smtClean="0"/>
              <a:t>Governmental agencies</a:t>
            </a:r>
            <a:endParaRPr lang="en-US" sz="2800" dirty="0"/>
          </a:p>
          <a:p>
            <a:pPr lvl="1"/>
            <a:r>
              <a:rPr lang="en-US" altLang="zh-CN" sz="2400" dirty="0" smtClean="0"/>
              <a:t>Providing o</a:t>
            </a:r>
            <a:r>
              <a:rPr lang="en-US" sz="2400" dirty="0" smtClean="0"/>
              <a:t>rganized </a:t>
            </a:r>
            <a:r>
              <a:rPr lang="en-US" sz="2400" dirty="0"/>
              <a:t>and detailed </a:t>
            </a:r>
            <a:r>
              <a:rPr lang="en-US" sz="2400" dirty="0" smtClean="0"/>
              <a:t>traffic data</a:t>
            </a:r>
          </a:p>
          <a:p>
            <a:pPr lvl="1"/>
            <a:r>
              <a:rPr lang="en-US" sz="2400" dirty="0" smtClean="0"/>
              <a:t>Improving </a:t>
            </a:r>
            <a:r>
              <a:rPr lang="en-US" sz="2400" dirty="0"/>
              <a:t>transit operating efficiencies </a:t>
            </a:r>
            <a:r>
              <a:rPr lang="en-US" sz="2400" dirty="0" smtClean="0"/>
              <a:t>by reducing number </a:t>
            </a:r>
            <a:r>
              <a:rPr lang="en-US" sz="2400" dirty="0"/>
              <a:t>of cars </a:t>
            </a:r>
            <a:endParaRPr lang="en-US" sz="2400" dirty="0" smtClean="0"/>
          </a:p>
          <a:p>
            <a:pPr lvl="1"/>
            <a:r>
              <a:rPr lang="en-US" sz="2400" dirty="0" smtClean="0"/>
              <a:t>Increasing </a:t>
            </a:r>
            <a:r>
              <a:rPr lang="en-US" sz="2400" dirty="0"/>
              <a:t>transit ridership of public transit </a:t>
            </a:r>
            <a:r>
              <a:rPr lang="en-US" sz="2400" dirty="0" smtClean="0"/>
              <a:t>system</a:t>
            </a:r>
          </a:p>
          <a:p>
            <a:pPr lvl="1"/>
            <a:r>
              <a:rPr lang="en-US" sz="2400" dirty="0" smtClean="0"/>
              <a:t>Cutting </a:t>
            </a:r>
            <a:r>
              <a:rPr lang="en-US" sz="2400" dirty="0"/>
              <a:t>down oil </a:t>
            </a:r>
            <a:r>
              <a:rPr lang="en-US" sz="2400" dirty="0" smtClean="0"/>
              <a:t>consumption for nation energy safety</a:t>
            </a:r>
          </a:p>
          <a:p>
            <a:pPr lvl="1"/>
            <a:r>
              <a:rPr lang="en-US" sz="2400" dirty="0" smtClean="0"/>
              <a:t>Improving urban environment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next</a:t>
            </a:r>
            <a:r>
              <a:rPr lang="en-US" dirty="0"/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6083363" y="1856848"/>
            <a:ext cx="1098728" cy="8859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76200" cap="rnd" cmpd="sng">
            <a:solidFill>
              <a:schemeClr val="accent1"/>
            </a:solidFill>
            <a:prstDash val="sysDash"/>
            <a:round/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82597925"/>
              </p:ext>
            </p:extLst>
          </p:nvPr>
        </p:nvGraphicFramePr>
        <p:xfrm>
          <a:off x="4142230" y="1762788"/>
          <a:ext cx="4996596" cy="301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14592" y="1417639"/>
            <a:ext cx="3937308" cy="5067148"/>
          </a:xfrm>
        </p:spPr>
        <p:txBody>
          <a:bodyPr>
            <a:normAutofit/>
          </a:bodyPr>
          <a:lstStyle/>
          <a:p>
            <a:pPr marL="223838" lvl="0" indent="-223838"/>
            <a:r>
              <a:rPr lang="en-US" dirty="0" smtClean="0"/>
              <a:t>R&amp;D</a:t>
            </a:r>
          </a:p>
          <a:p>
            <a:pPr marL="623888" lvl="1" indent="-223838"/>
            <a:r>
              <a:rPr lang="en-US" dirty="0" smtClean="0"/>
              <a:t>Optimize system structure</a:t>
            </a:r>
            <a:endParaRPr lang="en-US" dirty="0"/>
          </a:p>
          <a:p>
            <a:pPr marL="623888" lvl="1" indent="-223838"/>
            <a:r>
              <a:rPr lang="en-US" dirty="0" smtClean="0"/>
              <a:t>Improve algorithm</a:t>
            </a:r>
          </a:p>
          <a:p>
            <a:pPr marL="623888" lvl="1" indent="-223838"/>
            <a:r>
              <a:rPr lang="en-US" dirty="0" smtClean="0"/>
              <a:t>Data communication</a:t>
            </a:r>
            <a:endParaRPr lang="en-US" dirty="0"/>
          </a:p>
          <a:p>
            <a:pPr marL="623888" lvl="1" indent="-223838"/>
            <a:r>
              <a:rPr lang="en-US" dirty="0" smtClean="0"/>
              <a:t>Social network</a:t>
            </a:r>
          </a:p>
          <a:p>
            <a:pPr marL="228600" lvl="0" indent="-228600"/>
            <a:r>
              <a:rPr lang="en-US" dirty="0" smtClean="0"/>
              <a:t>Operation</a:t>
            </a:r>
          </a:p>
          <a:p>
            <a:pPr marL="628650" lvl="1" indent="-228600"/>
            <a:r>
              <a:rPr lang="en-US" dirty="0" smtClean="0"/>
              <a:t>Optimize system</a:t>
            </a:r>
            <a:endParaRPr lang="en-US" dirty="0"/>
          </a:p>
          <a:p>
            <a:pPr marL="628650" lvl="1" indent="-228600"/>
            <a:r>
              <a:rPr lang="en-US" dirty="0" smtClean="0"/>
              <a:t>Transit service</a:t>
            </a:r>
            <a:endParaRPr lang="en-US" dirty="0"/>
          </a:p>
          <a:p>
            <a:pPr marL="628650" lvl="1" indent="-228600"/>
            <a:r>
              <a:rPr lang="en-US" dirty="0" smtClean="0"/>
              <a:t>Information service</a:t>
            </a:r>
          </a:p>
          <a:p>
            <a:pPr marL="228600" lvl="0" indent="-228600"/>
            <a:r>
              <a:rPr lang="en-US" dirty="0" smtClean="0"/>
              <a:t>Scale up</a:t>
            </a:r>
          </a:p>
          <a:p>
            <a:pPr marL="628650" lvl="1" indent="-228600"/>
            <a:r>
              <a:rPr lang="en-US" dirty="0"/>
              <a:t>User number</a:t>
            </a:r>
          </a:p>
          <a:p>
            <a:pPr marL="628650" lvl="1" indent="-228600"/>
            <a:r>
              <a:rPr lang="en-US" dirty="0" smtClean="0"/>
              <a:t>Database</a:t>
            </a:r>
          </a:p>
          <a:p>
            <a:pPr marL="628650" lvl="1" indent="-228600"/>
            <a:r>
              <a:rPr lang="en-US" dirty="0" smtClean="0"/>
              <a:t>Algorithm</a:t>
            </a:r>
          </a:p>
          <a:p>
            <a:pPr marL="628650" lvl="1" indent="-228600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1090363"/>
              </p:ext>
            </p:extLst>
          </p:nvPr>
        </p:nvGraphicFramePr>
        <p:xfrm>
          <a:off x="3621832" y="3470107"/>
          <a:ext cx="5064967" cy="214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782800"/>
            <a:ext cx="4931259" cy="43434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Cooperation project of </a:t>
            </a:r>
            <a:r>
              <a:rPr lang="en-US" sz="2500" dirty="0"/>
              <a:t>Columbia University and NDJ Sustainable Engineering </a:t>
            </a:r>
            <a:r>
              <a:rPr lang="en-US" sz="2500" dirty="0" smtClean="0"/>
              <a:t>LLC.</a:t>
            </a:r>
          </a:p>
          <a:p>
            <a:r>
              <a:rPr lang="en-US" sz="2500" dirty="0" smtClean="0"/>
              <a:t>This work has </a:t>
            </a:r>
            <a:r>
              <a:rPr lang="en-US" sz="2500" dirty="0"/>
              <a:t>been sponsored by </a:t>
            </a:r>
            <a:r>
              <a:rPr lang="en-US" sz="2500" dirty="0" smtClean="0"/>
              <a:t>the </a:t>
            </a:r>
            <a:r>
              <a:rPr lang="en-US" sz="2500" dirty="0"/>
              <a:t>DOT-UTRC Region II and the RISE Fund of Columbia </a:t>
            </a:r>
            <a:r>
              <a:rPr lang="en-US" sz="2500" dirty="0" smtClean="0"/>
              <a:t>University</a:t>
            </a:r>
          </a:p>
          <a:p>
            <a:r>
              <a:rPr lang="en-US" sz="2500" dirty="0" smtClean="0"/>
              <a:t>OMITS webpage: </a:t>
            </a:r>
            <a:r>
              <a:rPr lang="en-US" sz="2500" dirty="0" smtClean="0">
                <a:hlinkClick r:id="rId3"/>
              </a:rPr>
              <a:t>http://www.ndjse.com/omits.php</a:t>
            </a:r>
            <a:endParaRPr lang="en-US" sz="2500" dirty="0" smtClean="0"/>
          </a:p>
        </p:txBody>
      </p:sp>
      <p:pic>
        <p:nvPicPr>
          <p:cNvPr id="5" name="Picture 4" descr="NDJ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09" y="3147709"/>
            <a:ext cx="2088374" cy="1015795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1461" y="1536271"/>
            <a:ext cx="1817413" cy="14592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741" y="4541292"/>
            <a:ext cx="2070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5000" y="381000"/>
            <a:ext cx="70866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ea typeface="宋体" pitchFamily="2" charset="-122"/>
              </a:rPr>
              <a:t>Dynamic Transit Service through the Open Mode Integrated Transportation System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8160"/>
            <a:ext cx="1518458" cy="1219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" name="Picture 11" descr="Screen shot 2013-01-09 at 11.11.29 AM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r="9316"/>
          <a:stretch/>
        </p:blipFill>
        <p:spPr>
          <a:xfrm>
            <a:off x="5483202" y="2643526"/>
            <a:ext cx="2693910" cy="2716560"/>
          </a:xfrm>
          <a:prstGeom prst="roundRect">
            <a:avLst>
              <a:gd name="adj" fmla="val 28252"/>
            </a:avLst>
          </a:prstGeom>
          <a:solidFill>
            <a:srgbClr val="FFFFFF"/>
          </a:solidFill>
          <a:ln w="127000" cap="sq">
            <a:solidFill>
              <a:schemeClr val="bg1">
                <a:lumMod val="50000"/>
              </a:schemeClr>
            </a:solidFill>
            <a:miter lim="800000"/>
          </a:ln>
          <a:effectLst>
            <a:glow rad="88900">
              <a:schemeClr val="bg1">
                <a:alpha val="75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9043" y="2947025"/>
            <a:ext cx="4787190" cy="2414264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/>
              <a:t>Welcome to </a:t>
            </a:r>
            <a:r>
              <a:rPr lang="en-US" altLang="zh-CN" sz="4000" b="1" dirty="0" smtClean="0"/>
              <a:t>j</a:t>
            </a:r>
            <a:r>
              <a:rPr lang="en-US" sz="4000" b="1" dirty="0" smtClean="0"/>
              <a:t>oin OMITS</a:t>
            </a:r>
          </a:p>
          <a:p>
            <a:endParaRPr lang="en-US" sz="4000" b="1" dirty="0"/>
          </a:p>
          <a:p>
            <a:r>
              <a:rPr lang="en-US" sz="2800" dirty="0">
                <a:hlinkClick r:id="rId5"/>
              </a:rPr>
              <a:t>http://www.ndjse.com/</a:t>
            </a:r>
            <a:r>
              <a:rPr lang="en-US" sz="2800" dirty="0" smtClean="0">
                <a:hlinkClick r:id="rId5"/>
              </a:rPr>
              <a:t>omits.php</a:t>
            </a:r>
            <a:endParaRPr lang="en-US" sz="2800" dirty="0" smtClean="0"/>
          </a:p>
          <a:p>
            <a:r>
              <a:rPr lang="en-US" sz="2800" dirty="0" smtClean="0"/>
              <a:t>lw2451@columbia.edu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3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Challenge</a:t>
            </a:r>
            <a:r>
              <a:rPr lang="en-US" altLang="zh-CN" dirty="0" smtClean="0"/>
              <a:t>s</a:t>
            </a:r>
            <a:r>
              <a:rPr lang="en-US" dirty="0" smtClean="0"/>
              <a:t>  of carpooling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2992" cy="46123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carpooling systems cannot guarantee a ride for riders in a timely manner</a:t>
            </a:r>
          </a:p>
          <a:p>
            <a:r>
              <a:rPr lang="en-US" dirty="0"/>
              <a:t>The usage of cell phones for communication between drivers and riders raises concerns about the safety of driving the car</a:t>
            </a:r>
          </a:p>
          <a:p>
            <a:r>
              <a:rPr lang="en-US" dirty="0" smtClean="0"/>
              <a:t>The charges and savings of carpooling services have not been clearly and fairly specified</a:t>
            </a:r>
          </a:p>
          <a:p>
            <a:r>
              <a:rPr lang="en-US" dirty="0" smtClean="0"/>
              <a:t>Many single drivers hesitate to give ride to strangers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3819286"/>
              </p:ext>
            </p:extLst>
          </p:nvPr>
        </p:nvGraphicFramePr>
        <p:xfrm>
          <a:off x="4415490" y="1869849"/>
          <a:ext cx="51068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the OMITS?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4370475" cy="518873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Open Mode Integrated Transportation System (OMITS) has been proposed in 2009 and tested in 2012.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Columbia University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NDJ Sustainable Engineering LLC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dirty="0" smtClean="0"/>
              <a:t>OMITS developing </a:t>
            </a:r>
            <a:r>
              <a:rPr lang="en-US" sz="2400" dirty="0"/>
              <a:t>essentially </a:t>
            </a:r>
            <a:r>
              <a:rPr lang="en-US" sz="2400" dirty="0" smtClean="0"/>
              <a:t>relies on: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Effective </a:t>
            </a:r>
            <a:r>
              <a:rPr lang="en-US" sz="2000" dirty="0"/>
              <a:t>information </a:t>
            </a:r>
            <a:r>
              <a:rPr lang="en-US" sz="2000" dirty="0" smtClean="0"/>
              <a:t>communication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Accurate traffic data and prediction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</a:t>
            </a:r>
            <a:r>
              <a:rPr lang="en-US" sz="2000" dirty="0" smtClean="0"/>
              <a:t>omprehensive </a:t>
            </a:r>
            <a:r>
              <a:rPr lang="en-US" sz="2000" dirty="0"/>
              <a:t>understanding of transit customer </a:t>
            </a:r>
            <a:r>
              <a:rPr lang="en-US" sz="2000" dirty="0" smtClean="0"/>
              <a:t>behavior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08718" y="2426066"/>
            <a:ext cx="2978082" cy="3113228"/>
            <a:chOff x="2668576" y="8154106"/>
            <a:chExt cx="6603320" cy="4989158"/>
          </a:xfrm>
          <a:effectLst/>
        </p:grpSpPr>
        <p:sp>
          <p:nvSpPr>
            <p:cNvPr id="19" name="Freeform 18"/>
            <p:cNvSpPr/>
            <p:nvPr/>
          </p:nvSpPr>
          <p:spPr>
            <a:xfrm>
              <a:off x="4825656" y="10547071"/>
              <a:ext cx="741039" cy="1736707"/>
            </a:xfrm>
            <a:custGeom>
              <a:avLst/>
              <a:gdLst>
                <a:gd name="connsiteX0" fmla="*/ 0 w 741040"/>
                <a:gd name="connsiteY0" fmla="*/ 0 h 1782427"/>
                <a:gd name="connsiteX1" fmla="*/ 370520 w 741040"/>
                <a:gd name="connsiteY1" fmla="*/ 0 h 1782427"/>
                <a:gd name="connsiteX2" fmla="*/ 370520 w 741040"/>
                <a:gd name="connsiteY2" fmla="*/ 1782427 h 1782427"/>
                <a:gd name="connsiteX3" fmla="*/ 741040 w 741040"/>
                <a:gd name="connsiteY3" fmla="*/ 1782427 h 178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040" h="1782427">
                  <a:moveTo>
                    <a:pt x="0" y="0"/>
                  </a:moveTo>
                  <a:lnTo>
                    <a:pt x="370520" y="0"/>
                  </a:lnTo>
                  <a:lnTo>
                    <a:pt x="370520" y="1782427"/>
                  </a:lnTo>
                  <a:lnTo>
                    <a:pt x="741040" y="178242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961" tIns="842955" rIns="334963" bIns="84295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20" name="Freeform 19"/>
            <p:cNvSpPr/>
            <p:nvPr/>
          </p:nvSpPr>
          <p:spPr>
            <a:xfrm flipV="1">
              <a:off x="2668576" y="10511297"/>
              <a:ext cx="2898119" cy="73268"/>
            </a:xfrm>
            <a:custGeom>
              <a:avLst/>
              <a:gdLst>
                <a:gd name="connsiteX0" fmla="*/ 0 w 741040"/>
                <a:gd name="connsiteY0" fmla="*/ 45720 h 91440"/>
                <a:gd name="connsiteX1" fmla="*/ 741040 w 74104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040" h="91440">
                  <a:moveTo>
                    <a:pt x="0" y="45720"/>
                  </a:moveTo>
                  <a:lnTo>
                    <a:pt x="741040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4694" tIns="27194" rIns="364694" bIns="2719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25656" y="8718925"/>
              <a:ext cx="741041" cy="1828146"/>
            </a:xfrm>
            <a:custGeom>
              <a:avLst/>
              <a:gdLst>
                <a:gd name="connsiteX0" fmla="*/ 0 w 741040"/>
                <a:gd name="connsiteY0" fmla="*/ 1782427 h 1782427"/>
                <a:gd name="connsiteX1" fmla="*/ 370520 w 741040"/>
                <a:gd name="connsiteY1" fmla="*/ 1782427 h 1782427"/>
                <a:gd name="connsiteX2" fmla="*/ 370520 w 741040"/>
                <a:gd name="connsiteY2" fmla="*/ 0 h 1782427"/>
                <a:gd name="connsiteX3" fmla="*/ 741040 w 741040"/>
                <a:gd name="connsiteY3" fmla="*/ 0 h 178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040" h="1782427">
                  <a:moveTo>
                    <a:pt x="0" y="1782427"/>
                  </a:moveTo>
                  <a:lnTo>
                    <a:pt x="370520" y="1782427"/>
                  </a:lnTo>
                  <a:lnTo>
                    <a:pt x="370520" y="0"/>
                  </a:lnTo>
                  <a:lnTo>
                    <a:pt x="74104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961" tIns="842955" rIns="334963" bIns="84295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66696" y="8154106"/>
              <a:ext cx="3705200" cy="1441581"/>
            </a:xfrm>
            <a:custGeom>
              <a:avLst/>
              <a:gdLst>
                <a:gd name="connsiteX0" fmla="*/ 0 w 3705200"/>
                <a:gd name="connsiteY0" fmla="*/ 0 h 1129634"/>
                <a:gd name="connsiteX1" fmla="*/ 3705200 w 3705200"/>
                <a:gd name="connsiteY1" fmla="*/ 0 h 1129634"/>
                <a:gd name="connsiteX2" fmla="*/ 3705200 w 3705200"/>
                <a:gd name="connsiteY2" fmla="*/ 1129634 h 1129634"/>
                <a:gd name="connsiteX3" fmla="*/ 0 w 3705200"/>
                <a:gd name="connsiteY3" fmla="*/ 1129634 h 1129634"/>
                <a:gd name="connsiteX4" fmla="*/ 0 w 3705200"/>
                <a:gd name="connsiteY4" fmla="*/ 0 h 112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200" h="1129634">
                  <a:moveTo>
                    <a:pt x="0" y="0"/>
                  </a:moveTo>
                  <a:lnTo>
                    <a:pt x="3705200" y="0"/>
                  </a:lnTo>
                  <a:lnTo>
                    <a:pt x="3705200" y="1129634"/>
                  </a:lnTo>
                  <a:lnTo>
                    <a:pt x="0" y="11296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U</a:t>
              </a:r>
              <a:r>
                <a:rPr lang="en-US" sz="2000" kern="1200" dirty="0" smtClean="0"/>
                <a:t>rban ridesharing</a:t>
              </a:r>
              <a:endParaRPr lang="en-US" sz="20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66696" y="9936535"/>
              <a:ext cx="3705200" cy="1511528"/>
            </a:xfrm>
            <a:custGeom>
              <a:avLst/>
              <a:gdLst>
                <a:gd name="connsiteX0" fmla="*/ 0 w 3705200"/>
                <a:gd name="connsiteY0" fmla="*/ 0 h 1129634"/>
                <a:gd name="connsiteX1" fmla="*/ 3705200 w 3705200"/>
                <a:gd name="connsiteY1" fmla="*/ 0 h 1129634"/>
                <a:gd name="connsiteX2" fmla="*/ 3705200 w 3705200"/>
                <a:gd name="connsiteY2" fmla="*/ 1129634 h 1129634"/>
                <a:gd name="connsiteX3" fmla="*/ 0 w 3705200"/>
                <a:gd name="connsiteY3" fmla="*/ 1129634 h 1129634"/>
                <a:gd name="connsiteX4" fmla="*/ 0 w 3705200"/>
                <a:gd name="connsiteY4" fmla="*/ 0 h 112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200" h="1129634">
                  <a:moveTo>
                    <a:pt x="0" y="0"/>
                  </a:moveTo>
                  <a:lnTo>
                    <a:pt x="3705200" y="0"/>
                  </a:lnTo>
                  <a:lnTo>
                    <a:pt x="3705200" y="1129634"/>
                  </a:lnTo>
                  <a:lnTo>
                    <a:pt x="0" y="11296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Optimal Routing</a:t>
              </a:r>
              <a:endParaRPr lang="en-US" sz="20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566696" y="11718962"/>
              <a:ext cx="3705200" cy="1424302"/>
            </a:xfrm>
            <a:custGeom>
              <a:avLst/>
              <a:gdLst>
                <a:gd name="connsiteX0" fmla="*/ 0 w 3705200"/>
                <a:gd name="connsiteY0" fmla="*/ 0 h 1129634"/>
                <a:gd name="connsiteX1" fmla="*/ 3705200 w 3705200"/>
                <a:gd name="connsiteY1" fmla="*/ 0 h 1129634"/>
                <a:gd name="connsiteX2" fmla="*/ 3705200 w 3705200"/>
                <a:gd name="connsiteY2" fmla="*/ 1129634 h 1129634"/>
                <a:gd name="connsiteX3" fmla="*/ 0 w 3705200"/>
                <a:gd name="connsiteY3" fmla="*/ 1129634 h 1129634"/>
                <a:gd name="connsiteX4" fmla="*/ 0 w 3705200"/>
                <a:gd name="connsiteY4" fmla="*/ 0 h 112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200" h="1129634">
                  <a:moveTo>
                    <a:pt x="0" y="0"/>
                  </a:moveTo>
                  <a:lnTo>
                    <a:pt x="3705200" y="0"/>
                  </a:lnTo>
                  <a:lnTo>
                    <a:pt x="3705200" y="1129634"/>
                  </a:lnTo>
                  <a:lnTo>
                    <a:pt x="0" y="11296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Traffic reporting</a:t>
              </a:r>
              <a:endParaRPr lang="en-US" sz="2000" kern="1200" dirty="0"/>
            </a:p>
          </p:txBody>
        </p:sp>
      </p:grpSp>
      <p:pic>
        <p:nvPicPr>
          <p:cNvPr id="25" name="Picture 24" descr="Screen shot 2013-01-09 at 11.11.2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r="9316"/>
          <a:stretch/>
        </p:blipFill>
        <p:spPr>
          <a:xfrm>
            <a:off x="4501505" y="3424898"/>
            <a:ext cx="1207213" cy="121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8718" y="3496840"/>
            <a:ext cx="1307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Services</a:t>
            </a:r>
            <a:endParaRPr lang="en-US" sz="22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the OMITS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425244" cy="5283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Public </a:t>
            </a:r>
            <a:r>
              <a:rPr lang="en-US" sz="2600" dirty="0"/>
              <a:t>commuters or riders </a:t>
            </a:r>
            <a:endParaRPr lang="en-US" sz="2600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Trace the coming vehicles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Obtain </a:t>
            </a:r>
            <a:r>
              <a:rPr lang="en-US" dirty="0"/>
              <a:t>the ridesharing </a:t>
            </a:r>
            <a:r>
              <a:rPr lang="en-US" dirty="0" smtClean="0"/>
              <a:t>service integrated </a:t>
            </a:r>
            <a:r>
              <a:rPr lang="en-US" dirty="0"/>
              <a:t>with the public </a:t>
            </a:r>
            <a:r>
              <a:rPr lang="en-US" dirty="0" smtClean="0"/>
              <a:t>transit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Pay the service through account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sz="2600" dirty="0" smtClean="0"/>
              <a:t>Private </a:t>
            </a:r>
            <a:r>
              <a:rPr lang="en-US" sz="2600" dirty="0"/>
              <a:t>car or van owners </a:t>
            </a:r>
            <a:endParaRPr lang="en-US" sz="2600" dirty="0" smtClean="0"/>
          </a:p>
          <a:p>
            <a:pPr lvl="1">
              <a:lnSpc>
                <a:spcPct val="110000"/>
              </a:lnSpc>
            </a:pP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dynamic carpooling or vanpooling service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/>
              <a:t>R</a:t>
            </a:r>
            <a:r>
              <a:rPr lang="en-US" dirty="0" smtClean="0"/>
              <a:t>eceive </a:t>
            </a:r>
            <a:r>
              <a:rPr lang="en-US" dirty="0"/>
              <a:t>routing service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sz="2600" dirty="0" smtClean="0"/>
              <a:t>General </a:t>
            </a:r>
            <a:r>
              <a:rPr lang="en-US" sz="2600" dirty="0"/>
              <a:t>members </a:t>
            </a:r>
            <a:endParaRPr lang="en-US" sz="2600" dirty="0" smtClean="0"/>
          </a:p>
          <a:p>
            <a:pPr lvl="1">
              <a:lnSpc>
                <a:spcPct val="110000"/>
              </a:lnSpc>
            </a:pP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the OMITS </a:t>
            </a:r>
            <a:r>
              <a:rPr lang="en-US" dirty="0" smtClean="0"/>
              <a:t>for traffic </a:t>
            </a:r>
            <a:r>
              <a:rPr lang="en-US" dirty="0"/>
              <a:t>condition and trip </a:t>
            </a:r>
            <a:r>
              <a:rPr lang="en-US" dirty="0" smtClean="0"/>
              <a:t>planning</a:t>
            </a:r>
            <a:endParaRPr lang="en-US" dirty="0" smtClean="0">
              <a:effectLst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82444" y="2946234"/>
            <a:ext cx="1190584" cy="1619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137160" rtlCol="0" anchor="t">
            <a:noAutofit/>
          </a:bodyPr>
          <a:lstStyle/>
          <a:p>
            <a:pPr algn="dist">
              <a:lnSpc>
                <a:spcPct val="90000"/>
              </a:lnSpc>
            </a:pPr>
            <a:r>
              <a:rPr lang="en-US" sz="2400" spc="-150" dirty="0" smtClean="0"/>
              <a:t>OMITS SERVER</a:t>
            </a:r>
            <a:endParaRPr lang="en-US" sz="2400" spc="-150" dirty="0"/>
          </a:p>
        </p:txBody>
      </p:sp>
      <p:sp>
        <p:nvSpPr>
          <p:cNvPr id="13" name="Rounded Rectangle 12"/>
          <p:cNvSpPr/>
          <p:nvPr/>
        </p:nvSpPr>
        <p:spPr>
          <a:xfrm>
            <a:off x="7637144" y="2090494"/>
            <a:ext cx="1408148" cy="7495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182880" bIns="137160" rtlCol="0"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/>
              <a:t>iPhone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user 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637144" y="3399741"/>
            <a:ext cx="1408148" cy="7097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182880" bIns="137160" rtlCol="0"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dirty="0"/>
              <a:t>Android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user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6" b="94531" l="19727" r="80469">
                        <a14:foregroundMark x1="73047" y1="60938" x2="73047" y2="60938"/>
                        <a14:foregroundMark x1="49023" y1="29427" x2="49023" y2="29427"/>
                        <a14:foregroundMark x1="29004" y1="44792" x2="29004" y2="44792"/>
                      </a14:backgroundRemoval>
                    </a14:imgEffect>
                  </a14:imgLayer>
                </a14:imgProps>
              </a:ext>
            </a:extLst>
          </a:blip>
          <a:srcRect l="21068" t="6379" r="18811" b="6517"/>
          <a:stretch/>
        </p:blipFill>
        <p:spPr>
          <a:xfrm>
            <a:off x="8546760" y="3442577"/>
            <a:ext cx="489597" cy="6255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29" b="68286" l="15800" r="57400">
                        <a14:foregroundMark x1="21800" y1="54857" x2="21800" y2="54857"/>
                        <a14:foregroundMark x1="21800" y1="54857" x2="21800" y2="54857"/>
                        <a14:foregroundMark x1="22400" y1="37714" x2="22400" y2="37714"/>
                        <a14:foregroundMark x1="46200" y1="43714" x2="46200" y2="43714"/>
                      </a14:backgroundRemoval>
                    </a14:imgEffect>
                  </a14:imgLayer>
                </a14:imgProps>
              </a:ext>
            </a:extLst>
          </a:blip>
          <a:srcRect l="16343" t="31757" r="43157" b="32463"/>
          <a:stretch/>
        </p:blipFill>
        <p:spPr>
          <a:xfrm>
            <a:off x="8439221" y="2311729"/>
            <a:ext cx="547417" cy="4216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alphaModFix amt="37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28264" t="7543" r="16995" b="44633"/>
          <a:stretch/>
        </p:blipFill>
        <p:spPr>
          <a:xfrm>
            <a:off x="4977907" y="3788669"/>
            <a:ext cx="1093498" cy="765796"/>
          </a:xfrm>
          <a:prstGeom prst="roundRect">
            <a:avLst>
              <a:gd name="adj" fmla="val 225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0100" y="3823708"/>
            <a:ext cx="654727" cy="654727"/>
          </a:xfrm>
          <a:prstGeom prst="roundRect">
            <a:avLst>
              <a:gd name="adj" fmla="val 16667"/>
            </a:avLst>
          </a:prstGeom>
          <a:ln w="38100" cmpd="sng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ounded Rectangle 18"/>
          <p:cNvSpPr/>
          <p:nvPr/>
        </p:nvSpPr>
        <p:spPr>
          <a:xfrm>
            <a:off x="7618468" y="4733426"/>
            <a:ext cx="1426824" cy="7252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182880" bIns="137160" rtlCol="0"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dirty="0"/>
              <a:t>Webpage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user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91111" y1="91556" x2="91111" y2="91556"/>
                        <a14:foregroundMark x1="94222" y1="72444" x2="94222" y2="72444"/>
                        <a14:foregroundMark x1="56444" y1="29778" x2="56444" y2="29778"/>
                        <a14:foregroundMark x1="38667" y1="24444" x2="38667" y2="24444"/>
                        <a14:foregroundMark x1="21778" y1="28444" x2="21778" y2="28444"/>
                        <a14:foregroundMark x1="29333" y1="44000" x2="29333" y2="44000"/>
                        <a14:foregroundMark x1="43111" y1="51556" x2="43111" y2="51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6761" y="4781301"/>
            <a:ext cx="597239" cy="677411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</p:pic>
      <p:sp>
        <p:nvSpPr>
          <p:cNvPr id="21" name="Left Arrow 20"/>
          <p:cNvSpPr/>
          <p:nvPr/>
        </p:nvSpPr>
        <p:spPr>
          <a:xfrm>
            <a:off x="6028909" y="2481112"/>
            <a:ext cx="1608235" cy="1063042"/>
          </a:xfrm>
          <a:prstGeom prst="leftArrow">
            <a:avLst>
              <a:gd name="adj1" fmla="val 64344"/>
              <a:gd name="adj2" fmla="val 41804"/>
            </a:avLst>
          </a:prstGeom>
          <a:solidFill>
            <a:schemeClr val="accent1">
              <a:lumMod val="20000"/>
              <a:lumOff val="80000"/>
            </a:schemeClr>
          </a:solidFill>
          <a:ln w="38100" cmpd="sng"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073028" y="2623273"/>
            <a:ext cx="1641334" cy="755697"/>
          </a:xfrm>
          <a:prstGeom prst="roundRect">
            <a:avLst/>
          </a:prstGeom>
          <a:noFill/>
          <a:ln w="762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91440" rIns="182880" bIns="13716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Real time traffic data</a:t>
            </a:r>
            <a:endParaRPr lang="en-US" dirty="0"/>
          </a:p>
        </p:txBody>
      </p:sp>
      <p:sp>
        <p:nvSpPr>
          <p:cNvPr id="23" name="Left Arrow 22"/>
          <p:cNvSpPr/>
          <p:nvPr/>
        </p:nvSpPr>
        <p:spPr>
          <a:xfrm flipH="1">
            <a:off x="6073028" y="3905497"/>
            <a:ext cx="1641335" cy="1145876"/>
          </a:xfrm>
          <a:prstGeom prst="leftArrow">
            <a:avLst>
              <a:gd name="adj1" fmla="val 66848"/>
              <a:gd name="adj2" fmla="val 38769"/>
            </a:avLst>
          </a:prstGeom>
          <a:solidFill>
            <a:schemeClr val="accent1">
              <a:lumMod val="20000"/>
              <a:lumOff val="80000"/>
            </a:schemeClr>
          </a:solidFill>
          <a:ln w="38100" cmpd="sng"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897030" y="4068120"/>
            <a:ext cx="1953179" cy="846354"/>
          </a:xfrm>
          <a:prstGeom prst="roundRect">
            <a:avLst/>
          </a:prstGeom>
          <a:noFill/>
          <a:ln w="762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91440" rIns="182880" bIns="13716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pc="-150" dirty="0" smtClean="0"/>
              <a:t>Optimize route Ridesharing service</a:t>
            </a:r>
            <a:endParaRPr lang="en-US" spc="-15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OMITS system structure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3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5094654" y="1986284"/>
            <a:ext cx="3410711" cy="2997587"/>
          </a:xfrm>
          <a:prstGeom prst="round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4733432" cy="5175229"/>
          </a:xfrm>
        </p:spPr>
        <p:txBody>
          <a:bodyPr>
            <a:normAutofit/>
          </a:bodyPr>
          <a:lstStyle/>
          <a:p>
            <a:r>
              <a:rPr lang="en-US" sz="2400" dirty="0"/>
              <a:t>The User Operation </a:t>
            </a:r>
            <a:r>
              <a:rPr lang="en-US" sz="2400" dirty="0" smtClean="0"/>
              <a:t>System</a:t>
            </a:r>
          </a:p>
          <a:p>
            <a:pPr lvl="1"/>
            <a:r>
              <a:rPr lang="en-US" dirty="0" smtClean="0"/>
              <a:t>Smartphone interface </a:t>
            </a:r>
          </a:p>
          <a:p>
            <a:pPr lvl="1"/>
            <a:r>
              <a:rPr lang="en-US" dirty="0" smtClean="0"/>
              <a:t>Internet interface</a:t>
            </a:r>
          </a:p>
          <a:p>
            <a:r>
              <a:rPr lang="en-US" sz="2400" dirty="0"/>
              <a:t>The Routing and Dispatching </a:t>
            </a:r>
            <a:r>
              <a:rPr lang="en-US" sz="2400" dirty="0" smtClean="0"/>
              <a:t>System </a:t>
            </a:r>
          </a:p>
          <a:p>
            <a:pPr lvl="1"/>
            <a:r>
              <a:rPr lang="en-US" dirty="0" smtClean="0"/>
              <a:t>Running </a:t>
            </a:r>
            <a:r>
              <a:rPr lang="en-US" dirty="0"/>
              <a:t>in the </a:t>
            </a:r>
            <a:r>
              <a:rPr lang="en-US" dirty="0" smtClean="0"/>
              <a:t>background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ptimal route</a:t>
            </a:r>
          </a:p>
          <a:p>
            <a:pPr lvl="1"/>
            <a:r>
              <a:rPr lang="en-US" dirty="0" smtClean="0"/>
              <a:t>Matching </a:t>
            </a:r>
            <a:r>
              <a:rPr lang="en-US" dirty="0"/>
              <a:t>a driver and </a:t>
            </a:r>
            <a:r>
              <a:rPr lang="en-US" dirty="0" smtClean="0"/>
              <a:t>riders</a:t>
            </a:r>
          </a:p>
          <a:p>
            <a:r>
              <a:rPr lang="en-US" sz="2400" dirty="0"/>
              <a:t>The Member Management System </a:t>
            </a:r>
            <a:endParaRPr lang="en-US" sz="2400" dirty="0" smtClean="0"/>
          </a:p>
          <a:p>
            <a:pPr lvl="1"/>
            <a:r>
              <a:rPr lang="en-US" dirty="0" smtClean="0"/>
              <a:t>Social network design and maintenance</a:t>
            </a:r>
          </a:p>
          <a:p>
            <a:pPr lvl="1"/>
            <a:r>
              <a:rPr lang="en-US" dirty="0" smtClean="0"/>
              <a:t>Billing </a:t>
            </a:r>
            <a:r>
              <a:rPr lang="en-US" dirty="0"/>
              <a:t>and </a:t>
            </a:r>
            <a:r>
              <a:rPr lang="en-US" dirty="0" smtClean="0"/>
              <a:t>payment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Entity-relationship of OMITS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57508"/>
              </p:ext>
            </p:extLst>
          </p:nvPr>
        </p:nvGraphicFramePr>
        <p:xfrm>
          <a:off x="4335934" y="1417638"/>
          <a:ext cx="4350866" cy="49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Document" r:id="rId5" imgW="4597400" imgH="4864100" progId="Word.Document.12">
                  <p:embed/>
                </p:oleObj>
              </mc:Choice>
              <mc:Fallback>
                <p:oleObj name="Document" r:id="rId5" imgW="4597400" imgH="486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5934" y="1417638"/>
                        <a:ext cx="4350866" cy="4973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0233" y="1417638"/>
            <a:ext cx="4283188" cy="5323838"/>
          </a:xfrm>
        </p:spPr>
        <p:txBody>
          <a:bodyPr>
            <a:normAutofit/>
          </a:bodyPr>
          <a:lstStyle/>
          <a:p>
            <a:r>
              <a:rPr lang="en-US" dirty="0" err="1" smtClean="0"/>
              <a:t>OMITSMember</a:t>
            </a:r>
            <a:r>
              <a:rPr lang="en-US" dirty="0" smtClean="0"/>
              <a:t> </a:t>
            </a:r>
            <a:endParaRPr lang="en-US" dirty="0"/>
          </a:p>
          <a:p>
            <a:pPr marL="404813" lvl="1" indent="-174625"/>
            <a:r>
              <a:rPr lang="en-US" spc="-150" dirty="0"/>
              <a:t>Rider service is available for all OMITS members</a:t>
            </a:r>
          </a:p>
          <a:p>
            <a:pPr marL="404813" lvl="1" indent="-174625"/>
            <a:r>
              <a:rPr lang="en-US" spc="-150" dirty="0"/>
              <a:t>OMITS Driver must own a </a:t>
            </a:r>
            <a:r>
              <a:rPr lang="en-US" spc="-150" dirty="0" err="1"/>
              <a:t>PrivateVehicle</a:t>
            </a:r>
            <a:endParaRPr lang="en-US" spc="-150" dirty="0"/>
          </a:p>
          <a:p>
            <a:r>
              <a:rPr lang="en-US" sz="2400" dirty="0" smtClean="0"/>
              <a:t>Route</a:t>
            </a:r>
          </a:p>
          <a:p>
            <a:pPr lvl="1"/>
            <a:r>
              <a:rPr lang="en-US" dirty="0" smtClean="0"/>
              <a:t>A Route consists of </a:t>
            </a:r>
            <a:r>
              <a:rPr lang="en-US" sz="2000" dirty="0" smtClean="0"/>
              <a:t>Links</a:t>
            </a:r>
          </a:p>
          <a:p>
            <a:pPr lvl="1"/>
            <a:r>
              <a:rPr lang="en-US" sz="2000" dirty="0" smtClean="0"/>
              <a:t>A Link connects two Nodes </a:t>
            </a:r>
          </a:p>
          <a:p>
            <a:r>
              <a:rPr lang="en-US" sz="2400" dirty="0" err="1" smtClean="0"/>
              <a:t>FrequentTrips</a:t>
            </a:r>
            <a:r>
              <a:rPr lang="en-US" sz="2400" dirty="0" smtClean="0"/>
              <a:t> are provided for each member for easy service request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Roadway network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08" y="1455388"/>
            <a:ext cx="8229600" cy="900589"/>
          </a:xfrm>
        </p:spPr>
        <p:txBody>
          <a:bodyPr/>
          <a:lstStyle/>
          <a:p>
            <a:r>
              <a:rPr lang="en-US" dirty="0" smtClean="0"/>
              <a:t>Roadway network</a:t>
            </a:r>
          </a:p>
          <a:p>
            <a:pPr lvl="1"/>
            <a:r>
              <a:rPr lang="en-US" dirty="0" smtClean="0"/>
              <a:t>Adjacency list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3-01-15 at 11.05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01" y="4405704"/>
            <a:ext cx="2876123" cy="2154400"/>
          </a:xfrm>
          <a:prstGeom prst="rect">
            <a:avLst/>
          </a:prstGeom>
        </p:spPr>
      </p:pic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85252"/>
              </p:ext>
            </p:extLst>
          </p:nvPr>
        </p:nvGraphicFramePr>
        <p:xfrm>
          <a:off x="5828763" y="2306158"/>
          <a:ext cx="2584451" cy="50184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0932"/>
                <a:gridCol w="991708"/>
                <a:gridCol w="1051811"/>
              </a:tblGrid>
              <a:tr h="50184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weight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pointer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9" name="Straight Connector 58"/>
          <p:cNvCxnSpPr>
            <a:stCxn id="64" idx="1"/>
          </p:cNvCxnSpPr>
          <p:nvPr/>
        </p:nvCxnSpPr>
        <p:spPr>
          <a:xfrm flipH="1" flipV="1">
            <a:off x="3892623" y="4514452"/>
            <a:ext cx="2962793" cy="72169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953700" y="5355339"/>
            <a:ext cx="2872662" cy="92026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815022" y="5207915"/>
            <a:ext cx="275830" cy="192784"/>
          </a:xfrm>
          <a:prstGeom prst="ellipse">
            <a:avLst/>
          </a:prstGeom>
          <a:noFill/>
          <a:ln w="190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634272" y="4656205"/>
            <a:ext cx="0" cy="14889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22693" y="4656205"/>
            <a:ext cx="0" cy="14889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34272" y="4656205"/>
            <a:ext cx="13884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634272" y="5424396"/>
            <a:ext cx="13884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626048" y="6145193"/>
            <a:ext cx="13966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503501" y="4512200"/>
            <a:ext cx="279397" cy="2835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</a:rPr>
              <a:t>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2882994" y="4514452"/>
            <a:ext cx="279397" cy="2835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1486349" y="5282643"/>
            <a:ext cx="279397" cy="2835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</a:rPr>
              <a:t>c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882994" y="5276505"/>
            <a:ext cx="279397" cy="2835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</a:rPr>
              <a:t>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1503501" y="6003440"/>
            <a:ext cx="279397" cy="2835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</a:rPr>
              <a:t>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882994" y="6003440"/>
            <a:ext cx="279397" cy="2835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</a:rPr>
              <a:t>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258786" y="2336164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713643" y="2336164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341058" y="2442661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2547138" y="2336164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2629410" y="2442661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3023460" y="2336164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860855" y="2336767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flipH="1">
            <a:off x="3888723" y="2368038"/>
            <a:ext cx="125172" cy="171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1014738" y="2336164"/>
            <a:ext cx="186323" cy="220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258786" y="2662028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1713643" y="2662028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1341058" y="2768525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2547138" y="2662028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2629410" y="2768525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3023460" y="2662028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860855" y="2662631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3888723" y="2693902"/>
            <a:ext cx="125172" cy="171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014738" y="2662028"/>
            <a:ext cx="186323" cy="220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258786" y="2992999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1713643" y="2992999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1341058" y="3099496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2547138" y="2992999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629410" y="3099496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1014738" y="2992999"/>
            <a:ext cx="186323" cy="220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3022693" y="2992999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860088" y="2993602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3942360" y="3100099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4295190" y="2993602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5128301" y="2990602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 flipH="1">
            <a:off x="5156169" y="3021873"/>
            <a:ext cx="125172" cy="171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1261905" y="3321368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1716762" y="3321368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1344177" y="3427865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2550257" y="3321368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2632529" y="3427865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1017857" y="3321368"/>
            <a:ext cx="186323" cy="220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3025812" y="3321368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3863207" y="3321971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3945479" y="3428468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4298309" y="3321971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5131420" y="3318971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7" name="Straight Connector 156"/>
          <p:cNvCxnSpPr/>
          <p:nvPr/>
        </p:nvCxnSpPr>
        <p:spPr>
          <a:xfrm flipH="1">
            <a:off x="5159288" y="3350242"/>
            <a:ext cx="125172" cy="171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1262686" y="3619626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1717543" y="3619626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</a:t>
            </a:r>
          </a:p>
        </p:txBody>
      </p:sp>
      <p:cxnSp>
        <p:nvCxnSpPr>
          <p:cNvPr id="160" name="Straight Arrow Connector 159"/>
          <p:cNvCxnSpPr/>
          <p:nvPr/>
        </p:nvCxnSpPr>
        <p:spPr>
          <a:xfrm>
            <a:off x="1344958" y="3726123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551038" y="3619626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2633310" y="3726123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3027360" y="3619626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3864755" y="3620229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 flipH="1">
            <a:off x="3892623" y="3651500"/>
            <a:ext cx="125172" cy="171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1018638" y="3619626"/>
            <a:ext cx="186323" cy="220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1262686" y="3933622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1717543" y="3933622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</a:t>
            </a:r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1344958" y="4040119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2551038" y="3933622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2633310" y="4040119"/>
            <a:ext cx="2646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3027360" y="3933622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3864755" y="3934225"/>
            <a:ext cx="186323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 flipH="1">
            <a:off x="3892623" y="3965496"/>
            <a:ext cx="125172" cy="171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1018638" y="3933622"/>
            <a:ext cx="186323" cy="220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1900589" y="3935669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899966" y="3619626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1905764" y="3321368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1899966" y="2992999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899966" y="2663908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1899966" y="2336164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3214306" y="3935669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3213683" y="3619626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219481" y="3321368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213683" y="2992999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3213683" y="2663908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3213683" y="2336164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481513" y="3319530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4481513" y="2991786"/>
            <a:ext cx="645274" cy="22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weight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0" name="Slide Number Placeholder 1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77" y="115251"/>
            <a:ext cx="8594725" cy="1336956"/>
          </a:xfrm>
        </p:spPr>
        <p:txBody>
          <a:bodyPr/>
          <a:lstStyle/>
          <a:p>
            <a:r>
              <a:rPr lang="en-US" sz="4400" dirty="0" smtClean="0"/>
              <a:t>Dynamic shortest routing algorithm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77" y="1452207"/>
            <a:ext cx="4262779" cy="46119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pc="-150" dirty="0"/>
              <a:t> </a:t>
            </a:r>
            <a:r>
              <a:rPr lang="en-US" b="1" spc="-150" dirty="0"/>
              <a:t>function</a:t>
            </a:r>
            <a:r>
              <a:rPr lang="en-US" spc="-150" dirty="0"/>
              <a:t> Dynamic </a:t>
            </a:r>
            <a:r>
              <a:rPr lang="en-US" spc="-150" dirty="0" err="1" smtClean="0"/>
              <a:t>Dijkstra</a:t>
            </a:r>
            <a:r>
              <a:rPr lang="en-US" spc="-150" dirty="0" smtClean="0"/>
              <a:t> (</a:t>
            </a:r>
            <a:r>
              <a:rPr lang="en-US" i="1" spc="-150" dirty="0"/>
              <a:t>Graph</a:t>
            </a:r>
            <a:r>
              <a:rPr lang="en-US" spc="-150" dirty="0"/>
              <a:t>, </a:t>
            </a:r>
            <a:r>
              <a:rPr lang="en-US" i="1" spc="-150" dirty="0" smtClean="0"/>
              <a:t>source, destination</a:t>
            </a:r>
            <a:r>
              <a:rPr lang="en-US" spc="-150" dirty="0" smtClean="0"/>
              <a:t>):</a:t>
            </a:r>
            <a:endParaRPr lang="en-US" spc="-150" dirty="0"/>
          </a:p>
          <a:p>
            <a:pPr marL="0" indent="0" algn="ctr">
              <a:buNone/>
            </a:pPr>
            <a:r>
              <a:rPr lang="en-US" sz="2400" b="1" spc="-150" dirty="0" smtClean="0"/>
              <a:t> .  .  .</a:t>
            </a:r>
            <a:endParaRPr lang="en-US" sz="2400" spc="-150" dirty="0"/>
          </a:p>
          <a:p>
            <a:pPr marL="0" indent="0">
              <a:buNone/>
            </a:pPr>
            <a:r>
              <a:rPr lang="en-US" sz="2400" spc="-150" dirty="0" err="1" smtClean="0"/>
              <a:t>timeCost</a:t>
            </a:r>
            <a:r>
              <a:rPr lang="en-US" sz="2400" spc="-150" dirty="0" smtClean="0"/>
              <a:t>[v]=</a:t>
            </a:r>
            <a:r>
              <a:rPr lang="en-US" sz="2400" spc="-150" dirty="0" err="1" smtClean="0"/>
              <a:t>timeCost</a:t>
            </a:r>
            <a:r>
              <a:rPr lang="en-US" sz="2400" spc="-150" dirty="0" smtClean="0"/>
              <a:t>[u]+ </a:t>
            </a:r>
            <a:r>
              <a:rPr lang="en-US" sz="2400" spc="-150" dirty="0" err="1"/>
              <a:t>timeCost_between</a:t>
            </a:r>
            <a:r>
              <a:rPr lang="en-US" sz="2400" spc="-150" dirty="0" smtClean="0"/>
              <a:t>(</a:t>
            </a:r>
            <a:r>
              <a:rPr lang="en-US" sz="2400" spc="-150" dirty="0" err="1" smtClean="0"/>
              <a:t>u,v,timeCost</a:t>
            </a:r>
            <a:r>
              <a:rPr lang="en-US" sz="2400" spc="-150" dirty="0" smtClean="0"/>
              <a:t>[u]) </a:t>
            </a:r>
            <a:r>
              <a:rPr lang="en-US" sz="2400" spc="-150" dirty="0"/>
              <a:t>; </a:t>
            </a:r>
            <a:endParaRPr lang="en-US" sz="2400" spc="-150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n-US" sz="2400" i="1" spc="-150" dirty="0" smtClean="0">
                <a:solidFill>
                  <a:schemeClr val="accent5"/>
                </a:solidFill>
              </a:rPr>
              <a:t>/</a:t>
            </a:r>
            <a:r>
              <a:rPr lang="en-US" sz="2400" i="1" spc="-150" dirty="0">
                <a:solidFill>
                  <a:schemeClr val="accent5"/>
                </a:solidFill>
              </a:rPr>
              <a:t>/the time cost between u and v is depend on the </a:t>
            </a:r>
            <a:r>
              <a:rPr lang="en-US" sz="2400" i="1" spc="-150" dirty="0" smtClean="0">
                <a:solidFill>
                  <a:schemeClr val="accent5"/>
                </a:solidFill>
              </a:rPr>
              <a:t>departure time. </a:t>
            </a:r>
            <a:r>
              <a:rPr lang="en-US" sz="2400" i="1" spc="-150" dirty="0">
                <a:solidFill>
                  <a:schemeClr val="accent5"/>
                </a:solidFill>
              </a:rPr>
              <a:t>In OMITS </a:t>
            </a:r>
            <a:r>
              <a:rPr lang="en-US" sz="2400" i="1" spc="-150" dirty="0" smtClean="0">
                <a:solidFill>
                  <a:schemeClr val="accent5"/>
                </a:solidFill>
              </a:rPr>
              <a:t>dynamic map system</a:t>
            </a:r>
            <a:r>
              <a:rPr lang="en-US" sz="2400" i="1" spc="-150" dirty="0">
                <a:solidFill>
                  <a:schemeClr val="accent5"/>
                </a:solidFill>
              </a:rPr>
              <a:t>, the </a:t>
            </a:r>
            <a:r>
              <a:rPr lang="en-US" sz="2400" i="1" spc="-150" dirty="0" smtClean="0">
                <a:solidFill>
                  <a:schemeClr val="accent5"/>
                </a:solidFill>
              </a:rPr>
              <a:t>dynamic edge weight </a:t>
            </a:r>
            <a:r>
              <a:rPr lang="en-US" sz="2400" i="1" spc="-150" dirty="0">
                <a:solidFill>
                  <a:schemeClr val="accent5"/>
                </a:solidFill>
              </a:rPr>
              <a:t>will be listed in </a:t>
            </a:r>
            <a:r>
              <a:rPr lang="en-US" sz="2400" i="1" spc="-150" dirty="0" smtClean="0">
                <a:solidFill>
                  <a:schemeClr val="accent5"/>
                </a:solidFill>
              </a:rPr>
              <a:t>the </a:t>
            </a:r>
            <a:r>
              <a:rPr lang="en-US" sz="2400" i="1" spc="-150" dirty="0">
                <a:solidFill>
                  <a:schemeClr val="accent5"/>
                </a:solidFill>
              </a:rPr>
              <a:t>table</a:t>
            </a:r>
            <a:r>
              <a:rPr lang="en-US" sz="2400" i="1" spc="-150" dirty="0" smtClean="0">
                <a:solidFill>
                  <a:schemeClr val="accent5"/>
                </a:solidFill>
              </a:rPr>
              <a:t>.// </a:t>
            </a:r>
            <a:endParaRPr lang="en-US" sz="2400" spc="-15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b="1" spc="-150" dirty="0" smtClean="0"/>
              <a:t>.  .  .</a:t>
            </a:r>
            <a:endParaRPr lang="en-US" sz="2400" b="1" spc="-15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73248"/>
              </p:ext>
            </p:extLst>
          </p:nvPr>
        </p:nvGraphicFramePr>
        <p:xfrm>
          <a:off x="4798032" y="3395430"/>
          <a:ext cx="4182960" cy="2595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96690"/>
                <a:gridCol w="23862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Departure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cost between </a:t>
                      </a:r>
                      <a:r>
                        <a:rPr lang="en-US" dirty="0" err="1" smtClean="0"/>
                        <a:t>u,v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33743" y="2857800"/>
            <a:ext cx="344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weight is time-depend value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80706"/>
              </p:ext>
            </p:extLst>
          </p:nvPr>
        </p:nvGraphicFramePr>
        <p:xfrm>
          <a:off x="5828763" y="2306158"/>
          <a:ext cx="2584451" cy="50184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0932"/>
                <a:gridCol w="991708"/>
                <a:gridCol w="1051811"/>
              </a:tblGrid>
              <a:tr h="50184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weight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pointer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5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val 95"/>
          <p:cNvSpPr/>
          <p:nvPr/>
        </p:nvSpPr>
        <p:spPr>
          <a:xfrm>
            <a:off x="553749" y="1901078"/>
            <a:ext cx="1957732" cy="1813509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network-based grouping</a:t>
            </a:r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4092273"/>
            <a:ext cx="8095369" cy="236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lnSpc>
                <a:spcPct val="110000"/>
              </a:lnSpc>
            </a:pPr>
            <a:r>
              <a:rPr lang="en-US" sz="2400" dirty="0" smtClean="0"/>
              <a:t>Appling </a:t>
            </a:r>
            <a:r>
              <a:rPr lang="en-US" sz="2400" dirty="0" err="1" smtClean="0"/>
              <a:t>Dijkstra</a:t>
            </a:r>
            <a:r>
              <a:rPr lang="en-US" sz="2400" dirty="0" smtClean="0"/>
              <a:t> Algorithm in social network</a:t>
            </a:r>
          </a:p>
          <a:p>
            <a:pPr marL="635000" lvl="1" indent="-234950">
              <a:lnSpc>
                <a:spcPct val="110000"/>
              </a:lnSpc>
            </a:pPr>
            <a:r>
              <a:rPr lang="en-US" sz="2000" dirty="0" smtClean="0"/>
              <a:t>The shortest relationship between two person</a:t>
            </a:r>
          </a:p>
          <a:p>
            <a:pPr marL="635000" lvl="1" indent="-234950">
              <a:lnSpc>
                <a:spcPct val="110000"/>
              </a:lnSpc>
            </a:pPr>
            <a:r>
              <a:rPr lang="en-US" sz="2000" dirty="0" smtClean="0"/>
              <a:t>Minimizing the sum of weight values in one carpooling vehicle</a:t>
            </a:r>
          </a:p>
          <a:p>
            <a:pPr marL="234950" indent="-234950">
              <a:lnSpc>
                <a:spcPct val="110000"/>
              </a:lnSpc>
            </a:pPr>
            <a:r>
              <a:rPr lang="en-US" sz="2400" dirty="0" smtClean="0"/>
              <a:t>Reducing the opportunity to be a “stranger”</a:t>
            </a:r>
          </a:p>
          <a:p>
            <a:pPr marL="234950" indent="-234950">
              <a:lnSpc>
                <a:spcPct val="110000"/>
              </a:lnSpc>
            </a:pPr>
            <a:r>
              <a:rPr lang="en-US" sz="2400" dirty="0" smtClean="0"/>
              <a:t>Enforcing the relationship after each ridesharing service</a:t>
            </a:r>
            <a:endParaRPr lang="en-US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609686"/>
          </a:xfrm>
        </p:spPr>
        <p:txBody>
          <a:bodyPr/>
          <a:lstStyle/>
          <a:p>
            <a:pPr marL="228600" indent="-228600"/>
            <a:r>
              <a:rPr lang="en-US" spc="-150" dirty="0" smtClean="0"/>
              <a:t>There is no difference between Social network and Roadway network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46805"/>
              </p:ext>
            </p:extLst>
          </p:nvPr>
        </p:nvGraphicFramePr>
        <p:xfrm>
          <a:off x="5554578" y="2040151"/>
          <a:ext cx="341507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978"/>
                <a:gridCol w="990048"/>
                <a:gridCol w="990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Neighbor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Coworker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Ride-sharer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13992" y="2236608"/>
            <a:ext cx="283491" cy="29484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144341" y="2599849"/>
            <a:ext cx="635020" cy="0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144341" y="3341941"/>
            <a:ext cx="6350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44341" y="3704828"/>
            <a:ext cx="635020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44341" y="2967713"/>
            <a:ext cx="635020" cy="0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457690" y="2215923"/>
            <a:ext cx="283491" cy="29484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457690" y="3339477"/>
            <a:ext cx="283491" cy="29484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188550" y="2797615"/>
            <a:ext cx="283491" cy="29484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457690" y="2797355"/>
            <a:ext cx="283491" cy="29484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13992" y="2797615"/>
            <a:ext cx="283491" cy="29484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952784" y="2149840"/>
            <a:ext cx="283491" cy="29484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952784" y="3420817"/>
            <a:ext cx="283491" cy="29484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825389" y="2715584"/>
            <a:ext cx="283491" cy="29484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952784" y="2731272"/>
            <a:ext cx="283491" cy="29484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209086" y="2731532"/>
            <a:ext cx="283491" cy="29484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7" idx="5"/>
            <a:endCxn id="19" idx="1"/>
          </p:cNvCxnSpPr>
          <p:nvPr/>
        </p:nvCxnSpPr>
        <p:spPr>
          <a:xfrm>
            <a:off x="1699665" y="2467590"/>
            <a:ext cx="530401" cy="373204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6"/>
            <a:endCxn id="17" idx="2"/>
          </p:cNvCxnSpPr>
          <p:nvPr/>
        </p:nvCxnSpPr>
        <p:spPr>
          <a:xfrm flipV="1">
            <a:off x="997483" y="2363346"/>
            <a:ext cx="460207" cy="20685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4"/>
            <a:endCxn id="18" idx="2"/>
          </p:cNvCxnSpPr>
          <p:nvPr/>
        </p:nvCxnSpPr>
        <p:spPr>
          <a:xfrm>
            <a:off x="855738" y="3092461"/>
            <a:ext cx="601952" cy="394439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6"/>
            <a:endCxn id="19" idx="2"/>
          </p:cNvCxnSpPr>
          <p:nvPr/>
        </p:nvCxnSpPr>
        <p:spPr>
          <a:xfrm>
            <a:off x="1741181" y="2944778"/>
            <a:ext cx="447369" cy="260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6"/>
            <a:endCxn id="20" idx="2"/>
          </p:cNvCxnSpPr>
          <p:nvPr/>
        </p:nvCxnSpPr>
        <p:spPr>
          <a:xfrm flipV="1">
            <a:off x="997483" y="2944778"/>
            <a:ext cx="460207" cy="260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6"/>
            <a:endCxn id="23" idx="2"/>
          </p:cNvCxnSpPr>
          <p:nvPr/>
        </p:nvCxnSpPr>
        <p:spPr>
          <a:xfrm flipV="1">
            <a:off x="1741181" y="2297263"/>
            <a:ext cx="2211603" cy="66083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6" idx="6"/>
            <a:endCxn id="25" idx="2"/>
          </p:cNvCxnSpPr>
          <p:nvPr/>
        </p:nvCxnSpPr>
        <p:spPr>
          <a:xfrm flipV="1">
            <a:off x="4236275" y="2863007"/>
            <a:ext cx="589114" cy="15688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5"/>
            <a:endCxn id="24" idx="2"/>
          </p:cNvCxnSpPr>
          <p:nvPr/>
        </p:nvCxnSpPr>
        <p:spPr>
          <a:xfrm>
            <a:off x="3451061" y="2983199"/>
            <a:ext cx="501723" cy="585041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3" idx="5"/>
            <a:endCxn id="25" idx="1"/>
          </p:cNvCxnSpPr>
          <p:nvPr/>
        </p:nvCxnSpPr>
        <p:spPr>
          <a:xfrm>
            <a:off x="4194759" y="2401507"/>
            <a:ext cx="672146" cy="357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6"/>
            <a:endCxn id="25" idx="3"/>
          </p:cNvCxnSpPr>
          <p:nvPr/>
        </p:nvCxnSpPr>
        <p:spPr>
          <a:xfrm flipV="1">
            <a:off x="4236275" y="2967251"/>
            <a:ext cx="630630" cy="6009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7"/>
            <a:endCxn id="23" idx="3"/>
          </p:cNvCxnSpPr>
          <p:nvPr/>
        </p:nvCxnSpPr>
        <p:spPr>
          <a:xfrm flipV="1">
            <a:off x="3451061" y="2401507"/>
            <a:ext cx="543239" cy="3732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8" idx="6"/>
            <a:endCxn id="19" idx="3"/>
          </p:cNvCxnSpPr>
          <p:nvPr/>
        </p:nvCxnSpPr>
        <p:spPr>
          <a:xfrm flipV="1">
            <a:off x="1741181" y="3049282"/>
            <a:ext cx="488885" cy="4376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6" idx="2"/>
            <a:endCxn id="27" idx="6"/>
          </p:cNvCxnSpPr>
          <p:nvPr/>
        </p:nvCxnSpPr>
        <p:spPr>
          <a:xfrm flipH="1">
            <a:off x="3492577" y="2878695"/>
            <a:ext cx="460207" cy="26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6" idx="4"/>
            <a:endCxn id="24" idx="0"/>
          </p:cNvCxnSpPr>
          <p:nvPr/>
        </p:nvCxnSpPr>
        <p:spPr>
          <a:xfrm>
            <a:off x="4094530" y="3026118"/>
            <a:ext cx="0" cy="394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1" idx="0"/>
            <a:endCxn id="10" idx="4"/>
          </p:cNvCxnSpPr>
          <p:nvPr/>
        </p:nvCxnSpPr>
        <p:spPr>
          <a:xfrm flipV="1">
            <a:off x="855738" y="2531454"/>
            <a:ext cx="0" cy="2661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0" idx="5"/>
            <a:endCxn id="19" idx="1"/>
          </p:cNvCxnSpPr>
          <p:nvPr/>
        </p:nvCxnSpPr>
        <p:spPr>
          <a:xfrm>
            <a:off x="955967" y="2488275"/>
            <a:ext cx="1274099" cy="352519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3151148" y="1951255"/>
            <a:ext cx="1957732" cy="1813509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794120" y="3722942"/>
            <a:ext cx="224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Engineering School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228996" y="3758401"/>
            <a:ext cx="173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</a:t>
            </a:r>
            <a:r>
              <a:rPr lang="en-US" altLang="zh-CN" dirty="0" smtClean="0"/>
              <a:t>er</a:t>
            </a:r>
            <a:r>
              <a:rPr lang="en-US" dirty="0" smtClean="0"/>
              <a:t> coll</a:t>
            </a:r>
            <a:r>
              <a:rPr lang="en-US" altLang="zh-CN" dirty="0" smtClean="0"/>
              <a:t>e</a:t>
            </a:r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251D-5E2A-6948-905F-AA691EBCFA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10555</TotalTime>
  <Words>1102</Words>
  <Application>Microsoft Office PowerPoint</Application>
  <PresentationFormat>On-screen Show (4:3)</PresentationFormat>
  <Paragraphs>304</Paragraphs>
  <Slides>17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PowerPoint Presentation</vt:lpstr>
      <vt:lpstr>Challenges  of carpooling service</vt:lpstr>
      <vt:lpstr>What is the OMITS?</vt:lpstr>
      <vt:lpstr>How does the OMITS work?</vt:lpstr>
      <vt:lpstr>OMITS system structure</vt:lpstr>
      <vt:lpstr>Entity-relationship of OMITS</vt:lpstr>
      <vt:lpstr>Roadway network data structure</vt:lpstr>
      <vt:lpstr>Dynamic shortest routing algorithm</vt:lpstr>
      <vt:lpstr>Social network-based grouping</vt:lpstr>
      <vt:lpstr>Urban ridesharing service </vt:lpstr>
      <vt:lpstr>Urban ridesharing service </vt:lpstr>
      <vt:lpstr>Agent Based Modeling and Simulation</vt:lpstr>
      <vt:lpstr>Communication through smartphones</vt:lpstr>
      <vt:lpstr>Who cares?</vt:lpstr>
      <vt:lpstr>What is the next?</vt:lpstr>
      <vt:lpstr>About 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Liang</dc:creator>
  <cp:lastModifiedBy>Columbia University</cp:lastModifiedBy>
  <cp:revision>188</cp:revision>
  <dcterms:created xsi:type="dcterms:W3CDTF">2013-01-07T10:45:28Z</dcterms:created>
  <dcterms:modified xsi:type="dcterms:W3CDTF">2013-01-27T04:01:23Z</dcterms:modified>
</cp:coreProperties>
</file>