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3"/>
  </p:notesMasterIdLst>
  <p:sldIdLst>
    <p:sldId id="256" r:id="rId2"/>
    <p:sldId id="262" r:id="rId3"/>
    <p:sldId id="257" r:id="rId4"/>
    <p:sldId id="260" r:id="rId5"/>
    <p:sldId id="258" r:id="rId6"/>
    <p:sldId id="259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50" autoAdjust="0"/>
  </p:normalViewPr>
  <p:slideViewPr>
    <p:cSldViewPr>
      <p:cViewPr varScale="1">
        <p:scale>
          <a:sx n="77" d="100"/>
          <a:sy n="77" d="100"/>
        </p:scale>
        <p:origin x="-5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41780A9-905E-4C1E-898F-78D12996C13A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7217F16-09A0-42BA-B72C-1B4D50F43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52BF1D5-92D9-40CD-94FC-521C1A5A1CC3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CF42C2-64B0-41C1-8BD1-22079C6EF5DB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217F16-09A0-42BA-B72C-1B4D50F439C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DF482C-9EDE-4798-B76C-813D20DC3E17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B983A4-BB7E-454C-89EC-F638361FC2B4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DC51B1F-C8D1-4BAA-84F3-B25E82C1A73A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1D356C1-149A-49C1-B754-051C348CC8B9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EFB155-6D52-4467-97B0-76AAA4E202F6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5EC2F24-C093-42C4-A5E8-7CAA8F914DBF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0BCA3BB-3CD2-4146-BABE-F23E4C6CA359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74481C-5294-4369-8EF6-3681E146A98F}" type="slidenum">
              <a:rPr lang="en-US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286F1-B734-424D-9ABF-6BE9FE6A057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57A47-C11F-43D5-9F46-7DF5F75E5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2AC83-C98A-482B-8BDD-AA8CB23FEEDE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55EE1-7E82-4827-A258-BA7CABA00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E133C-5EF0-4833-9DE3-9D43FF04EBCF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60205-1951-4B0F-997B-2A6112789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FB06B-D13A-42B7-AFFD-FD884C6223B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7D87C-51BD-497A-9369-03710E6B6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charset="2"/>
              <a:buChar char="§"/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B0308-A9D5-49BE-865E-4EEAF7C447BF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8C14D-8FBA-4FD6-A327-7FC8B6EC9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31517-0289-4252-95B2-58E9166D3001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7EE04-71E0-43FF-9CDB-0E997960E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FD24A-CC86-4A3E-A369-A3D4C148388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98D59-C3F8-4003-8D2B-1639D885A5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FC3B6-456B-4211-9085-0C11AEFA0FEF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541EF-327D-44D5-B574-62AF835A5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07F45-4476-43AD-9290-4B6731ED4434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74540-7975-4808-93C2-EE6CD889B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5DA71-AE57-4B4F-93EE-D7581869C3E1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B9E11-0D43-4716-A293-425B1AAF3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01F59-3884-465D-BEEC-7EAA59ED8CF3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DCF2F-6C3B-42FF-9EF2-F13F75357D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C3A2B-9FA6-41F0-99FB-9CB1C32743D3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9F7AC-2E71-4F50-80BC-F751A384F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fld id="{79A99F05-8A7F-4542-BAD5-81E785882DEB}" type="datetimeFigureOut">
              <a:rPr lang="en-US"/>
              <a:pPr>
                <a:defRPr/>
              </a:pPr>
              <a:t>8/25/2010</a:t>
            </a:fld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ea typeface="Osaka" pitchFamily="-112" charset="-128"/>
                <a:cs typeface="Osaka" pitchFamily="-112" charset="-128"/>
              </a:defRPr>
            </a:lvl1pPr>
          </a:lstStyle>
          <a:p>
            <a:pPr>
              <a:defRPr/>
            </a:pPr>
            <a:fld id="{4C1610D0-8649-4EF5-87ED-A6772B99C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806450"/>
            <a:chOff x="0" y="0"/>
            <a:chExt cx="5760" cy="508"/>
          </a:xfrm>
        </p:grpSpPr>
        <p:pic>
          <p:nvPicPr>
            <p:cNvPr id="1034" name="Picture 4" descr="alert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863" y="0"/>
              <a:ext cx="3897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5" descr="banner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1920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032" name="Straight Connector 13"/>
          <p:cNvCxnSpPr>
            <a:cxnSpLocks noChangeShapeType="1"/>
          </p:cNvCxnSpPr>
          <p:nvPr/>
        </p:nvCxnSpPr>
        <p:spPr bwMode="auto">
          <a:xfrm>
            <a:off x="0" y="6837363"/>
            <a:ext cx="9144000" cy="1587"/>
          </a:xfrm>
          <a:prstGeom prst="line">
            <a:avLst/>
          </a:prstGeom>
          <a:noFill/>
          <a:ln w="57150">
            <a:solidFill>
              <a:srgbClr val="2D2A62"/>
            </a:solidFill>
            <a:round/>
            <a:headEnd/>
            <a:tailEnd/>
          </a:ln>
        </p:spPr>
      </p:cxnSp>
      <p:cxnSp>
        <p:nvCxnSpPr>
          <p:cNvPr id="1033" name="Straight Connector 16"/>
          <p:cNvCxnSpPr>
            <a:cxnSpLocks noChangeShapeType="1"/>
          </p:cNvCxnSpPr>
          <p:nvPr/>
        </p:nvCxnSpPr>
        <p:spPr bwMode="auto">
          <a:xfrm>
            <a:off x="0" y="804863"/>
            <a:ext cx="9144000" cy="1587"/>
          </a:xfrm>
          <a:prstGeom prst="line">
            <a:avLst/>
          </a:prstGeom>
          <a:noFill/>
          <a:ln w="57150" cmpd="thickThin">
            <a:solidFill>
              <a:srgbClr val="336699"/>
            </a:solidFill>
            <a:round/>
            <a:headEnd/>
            <a:tailE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2D2A62"/>
          </a:solidFill>
          <a:latin typeface="Arial" pitchFamily="-110" charset="0"/>
          <a:ea typeface="Osaka" pitchFamily="-110" charset="-128"/>
          <a:cs typeface="Osaka" pitchFamily="-11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0" charset="0"/>
          <a:ea typeface="Osaka" pitchFamily="-110" charset="-128"/>
          <a:cs typeface="Osaka" pitchFamily="-11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Columbia Digital Preservation Planning &amp; Implementation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Status Report, August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Staffing and Budget Requirements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Brand new programmatic area</a:t>
            </a:r>
          </a:p>
          <a:p>
            <a:r>
              <a:rPr lang="en-US" smtClean="0"/>
              <a:t>Uncertain staffing requirements</a:t>
            </a:r>
          </a:p>
          <a:p>
            <a:r>
              <a:rPr lang="en-US" smtClean="0"/>
              <a:t>Depends on scope and scaling of program</a:t>
            </a:r>
          </a:p>
          <a:p>
            <a:r>
              <a:rPr lang="en-US" smtClean="0"/>
              <a:t>Will include support for Web and born digital archives as well as local digitization </a:t>
            </a:r>
          </a:p>
          <a:p>
            <a:r>
              <a:rPr lang="en-US" smtClean="0"/>
              <a:t>Significant storage costs and maintenance</a:t>
            </a:r>
          </a:p>
          <a:p>
            <a:r>
              <a:rPr lang="en-US" smtClean="0"/>
              <a:t>Will explore during 2010/2011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QUESTIONS?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Stephen\Desktop\preservation_asset_overview_2010-06-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957263"/>
            <a:ext cx="7394575" cy="574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Populating Fedora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i="1" smtClean="0"/>
              <a:t>As of August 2010: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12 TB now in Fedora</a:t>
            </a:r>
          </a:p>
          <a:p>
            <a:r>
              <a:rPr lang="en-US" smtClean="0"/>
              <a:t>8 TB staged on preservation storage system</a:t>
            </a:r>
          </a:p>
          <a:p>
            <a:r>
              <a:rPr lang="en-US" smtClean="0"/>
              <a:t>25 TB in queue (in Dave Ortiz’s office)</a:t>
            </a:r>
          </a:p>
          <a:p>
            <a:r>
              <a:rPr lang="en-US" smtClean="0"/>
              <a:t>Unknown amounts in University Archives, Avery, and Art Properties</a:t>
            </a:r>
          </a:p>
          <a:p>
            <a:r>
              <a:rPr lang="en-US" smtClean="0"/>
              <a:t>Pilot video ingest project with CCNTML</a:t>
            </a:r>
            <a:br>
              <a:rPr lang="en-US" smtClean="0"/>
            </a:b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Legacy Ingest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Tasks include: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Perform inventory- and file-level QC; upload to server</a:t>
            </a:r>
          </a:p>
          <a:p>
            <a:r>
              <a:rPr lang="en-US" smtClean="0"/>
              <a:t>Generate MODS metadata from existing metadata when feasible</a:t>
            </a:r>
          </a:p>
          <a:p>
            <a:r>
              <a:rPr lang="en-US" smtClean="0"/>
              <a:t>Apply basic structural metadata to multipart items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Ongoing Ingest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r>
              <a:rPr lang="en-US" smtClean="0"/>
              <a:t>Currently beginning work on requirements for PRD input and workflow system front end to Fedora</a:t>
            </a:r>
          </a:p>
          <a:p>
            <a:r>
              <a:rPr lang="en-US" smtClean="0"/>
              <a:t>Prioritize development of Hypatia metadata tool or develop custom application</a:t>
            </a:r>
          </a:p>
          <a:p>
            <a:r>
              <a:rPr lang="en-US" smtClean="0"/>
              <a:t>Extend capacity from PRD to Avery and others.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Preservation Services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i="1" smtClean="0"/>
              <a:t>Need to develop / implement Fedora preservation repository services: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Ingest auditing</a:t>
            </a:r>
          </a:p>
          <a:p>
            <a:r>
              <a:rPr lang="en-US" smtClean="0"/>
              <a:t>Ingest and ongoing integrity checks</a:t>
            </a:r>
          </a:p>
          <a:p>
            <a:r>
              <a:rPr lang="en-US" smtClean="0"/>
              <a:t>Content stabilization and transformation </a:t>
            </a:r>
          </a:p>
          <a:p>
            <a:r>
              <a:rPr lang="en-US" smtClean="0"/>
              <a:t>Technical metadata generation</a:t>
            </a:r>
          </a:p>
          <a:p>
            <a:r>
              <a:rPr lang="en-US" smtClean="0"/>
              <a:t>Rights and permissions framework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Access to Fedora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i="1" dirty="0" smtClean="0"/>
              <a:t>Staff Collection Viewer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Based on </a:t>
            </a:r>
            <a:r>
              <a:rPr lang="en-US" dirty="0" err="1" smtClean="0"/>
              <a:t>Blacklight</a:t>
            </a:r>
            <a:r>
              <a:rPr lang="en-US" dirty="0" smtClean="0"/>
              <a:t> open source software</a:t>
            </a:r>
          </a:p>
          <a:p>
            <a:r>
              <a:rPr lang="en-US" dirty="0" smtClean="0"/>
              <a:t>Includes selected Fedora collections</a:t>
            </a:r>
          </a:p>
          <a:p>
            <a:r>
              <a:rPr lang="en-US" dirty="0" smtClean="0"/>
              <a:t>Supports searching and browsing</a:t>
            </a:r>
          </a:p>
          <a:p>
            <a:r>
              <a:rPr lang="en-US" dirty="0" smtClean="0"/>
              <a:t>Provides access to master file and derivative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CRL TRAC Certification	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Certification as “Trusted Digital Repository”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Incrementally work towards this goal</a:t>
            </a:r>
          </a:p>
          <a:p>
            <a:r>
              <a:rPr lang="en-US" smtClean="0"/>
              <a:t>Much of TRAC certification is organizational, not technical</a:t>
            </a:r>
          </a:p>
          <a:p>
            <a:r>
              <a:rPr lang="en-US" smtClean="0"/>
              <a:t>Technical aspects will be boosted by Mellon Web Archiving Project programmer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Partnerships for Development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Will be doing ongoing information exchange / knowledge transfer with the Earth Institute’s CIESEN / SEDAC staff as well as with Cornell counterparts in the 2CUL framework</a:t>
            </a:r>
          </a:p>
          <a:p>
            <a:r>
              <a:rPr lang="en-US" smtClean="0"/>
              <a:t>Will be communicating with digital preservation projects at other institutions</a:t>
            </a:r>
          </a:p>
          <a:p>
            <a:r>
              <a:rPr lang="en-US" smtClean="0"/>
              <a:t>Join new LC “Digital Preservation Alliance”?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lumbia1">
  <a:themeElements>
    <a:clrScheme name="">
      <a:dk1>
        <a:srgbClr val="000000"/>
      </a:dk1>
      <a:lt1>
        <a:srgbClr val="FFFFFF"/>
      </a:lt1>
      <a:dk2>
        <a:srgbClr val="000099"/>
      </a:dk2>
      <a:lt2>
        <a:srgbClr val="808080"/>
      </a:lt2>
      <a:accent1>
        <a:srgbClr val="3366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ADB8FF"/>
      </a:accent5>
      <a:accent6>
        <a:srgbClr val="2D2D8A"/>
      </a:accent6>
      <a:hlink>
        <a:srgbClr val="0033CC"/>
      </a:hlink>
      <a:folHlink>
        <a:srgbClr val="6699FF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columbia1</Template>
  <TotalTime>129</TotalTime>
  <Words>189</Words>
  <Application>Microsoft Office PowerPoint</Application>
  <PresentationFormat>On-screen Show (4:3)</PresentationFormat>
  <Paragraphs>62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columbia1</vt:lpstr>
      <vt:lpstr>Columbia Digital Preservation Planning &amp; Implementation</vt:lpstr>
      <vt:lpstr>Slide 2</vt:lpstr>
      <vt:lpstr>Populating Fedora</vt:lpstr>
      <vt:lpstr>Legacy Ingest</vt:lpstr>
      <vt:lpstr>Ongoing Ingest</vt:lpstr>
      <vt:lpstr>Digital Preservation Services</vt:lpstr>
      <vt:lpstr>Access to Fedora</vt:lpstr>
      <vt:lpstr>CRL TRAC Certification </vt:lpstr>
      <vt:lpstr>Partnerships for Development</vt:lpstr>
      <vt:lpstr>Staffing and Budget Requirements</vt:lpstr>
      <vt:lpstr> 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Columbia Digital Preservation Planning &amp; Implementation</dc:title>
  <dc:creator>Stephen</dc:creator>
  <cp:lastModifiedBy>Stephen</cp:lastModifiedBy>
  <cp:revision>22</cp:revision>
  <dcterms:created xsi:type="dcterms:W3CDTF">2010-08-24T23:28:08Z</dcterms:created>
  <dcterms:modified xsi:type="dcterms:W3CDTF">2010-08-25T17:00:33Z</dcterms:modified>
</cp:coreProperties>
</file>