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60" r:id="rId4"/>
    <p:sldId id="258" r:id="rId5"/>
    <p:sldId id="259" r:id="rId6"/>
    <p:sldId id="262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CFAAFD1-08DA-4FE4-BEB4-595EDE3B8A2E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BF7D89-BC37-45BD-B58F-E290C053E6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cul.columbia.edu/display/mellonhumanrights/Home" TargetMode="External"/><Relationship Id="rId2" Type="http://schemas.openxmlformats.org/officeDocument/2006/relationships/hyperlink" Target="https://library.columbia.edu/bts/web_resources_collection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rwa.cul.columbia.edu/" TargetMode="External"/><Relationship Id="rId4" Type="http://schemas.openxmlformats.org/officeDocument/2006/relationships/hyperlink" Target="http://www.archive-it.org/organizations/3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Human Rights Web Archive Portal – Technical Summary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Columbia University Libraries</a:t>
            </a:r>
            <a:br>
              <a:rPr lang="en-US" b="1" dirty="0" smtClean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2245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i="1" dirty="0" smtClean="0"/>
              <a:t>HRWA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Statistics, through July 31,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a. 500 web sites</a:t>
            </a:r>
          </a:p>
          <a:p>
            <a:r>
              <a:rPr lang="en-US" dirty="0" smtClean="0"/>
              <a:t>26 million pages / documents</a:t>
            </a:r>
          </a:p>
          <a:p>
            <a:pPr lvl="1"/>
            <a:r>
              <a:rPr lang="en-US" dirty="0" smtClean="0"/>
              <a:t>HTML pages = 24.5 million</a:t>
            </a:r>
          </a:p>
          <a:p>
            <a:pPr lvl="1"/>
            <a:r>
              <a:rPr lang="en-US" dirty="0" smtClean="0"/>
              <a:t>Document files (e.g., doc) = .5 million</a:t>
            </a:r>
          </a:p>
          <a:p>
            <a:pPr lvl="1"/>
            <a:r>
              <a:rPr lang="en-US" dirty="0" smtClean="0"/>
              <a:t>PDFs = . 5 million</a:t>
            </a:r>
          </a:p>
          <a:p>
            <a:pPr lvl="1"/>
            <a:r>
              <a:rPr lang="en-US" dirty="0" smtClean="0"/>
              <a:t>XML = 100,000</a:t>
            </a:r>
          </a:p>
          <a:p>
            <a:pPr lvl="1"/>
            <a:r>
              <a:rPr lang="en-US" dirty="0" smtClean="0"/>
              <a:t>Presentations (e.g., </a:t>
            </a:r>
            <a:r>
              <a:rPr lang="en-US" dirty="0" err="1" smtClean="0"/>
              <a:t>ppt</a:t>
            </a:r>
            <a:r>
              <a:rPr lang="en-US" dirty="0" smtClean="0"/>
              <a:t>) = ca. 1,800</a:t>
            </a:r>
          </a:p>
          <a:p>
            <a:pPr lvl="1"/>
            <a:r>
              <a:rPr lang="en-US" dirty="0" smtClean="0"/>
              <a:t>Spreadsheets (e.g., </a:t>
            </a:r>
            <a:r>
              <a:rPr lang="en-US" dirty="0" err="1" smtClean="0"/>
              <a:t>xls</a:t>
            </a:r>
            <a:r>
              <a:rPr lang="en-US" dirty="0" smtClean="0"/>
              <a:t>) = ca. 700</a:t>
            </a:r>
          </a:p>
          <a:p>
            <a:r>
              <a:rPr lang="en-US" dirty="0"/>
              <a:t>c</a:t>
            </a:r>
            <a:r>
              <a:rPr lang="en-US" dirty="0" smtClean="0"/>
              <a:t>a. 65 languages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36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i="1" dirty="0"/>
              <a:t>HRWA </a:t>
            </a:r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en-US" dirty="0"/>
              <a:t>R</a:t>
            </a:r>
            <a:r>
              <a:rPr lang="en-US" dirty="0" smtClean="0"/>
              <a:t>elevant Tech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Archive-It – IA’s web archiving service</a:t>
            </a:r>
          </a:p>
          <a:p>
            <a:r>
              <a:rPr lang="en-US" dirty="0"/>
              <a:t>SOLR (</a:t>
            </a:r>
            <a:r>
              <a:rPr lang="en-US" dirty="0" err="1"/>
              <a:t>Lucene</a:t>
            </a:r>
            <a:r>
              <a:rPr lang="en-US" dirty="0"/>
              <a:t>) – indexing </a:t>
            </a:r>
            <a:r>
              <a:rPr lang="en-US" dirty="0" smtClean="0"/>
              <a:t>tool</a:t>
            </a:r>
          </a:p>
          <a:p>
            <a:r>
              <a:rPr lang="en-US" dirty="0" err="1" smtClean="0"/>
              <a:t>Blacklight</a:t>
            </a:r>
            <a:r>
              <a:rPr lang="en-US" dirty="0" smtClean="0"/>
              <a:t> – Discovery Interface for SOLR</a:t>
            </a:r>
          </a:p>
          <a:p>
            <a:r>
              <a:rPr lang="en-US" dirty="0" smtClean="0"/>
              <a:t>MySQL </a:t>
            </a:r>
            <a:r>
              <a:rPr lang="en-US" dirty="0"/>
              <a:t>– used as an intermediate index </a:t>
            </a:r>
            <a:r>
              <a:rPr lang="en-US" dirty="0" err="1" smtClean="0"/>
              <a:t>db</a:t>
            </a:r>
            <a:endParaRPr lang="en-US" dirty="0" smtClean="0"/>
          </a:p>
          <a:p>
            <a:r>
              <a:rPr lang="en-US" dirty="0" smtClean="0"/>
              <a:t>WARC (Web Archive Format) – web storage</a:t>
            </a:r>
          </a:p>
          <a:p>
            <a:r>
              <a:rPr lang="en-US" dirty="0" smtClean="0"/>
              <a:t>Fedora – Columbia’s preservation repository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6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G:\data\www\_SecureSWIFT\projects\digital_pres\mellon_webarchiving\2012\2012-11-12\portal_schematic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7762875" cy="659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690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 descr="G:\data\www\_SecureSWIFT\projects\digital_pres\mellon_webarchiving\2012\2012-11-12\portal_schematic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52400"/>
            <a:ext cx="7762875" cy="659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29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i="1" dirty="0"/>
              <a:t>HRWA </a:t>
            </a:r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20000" cy="48737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Most challenging and innovative LDPD project to date.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Most data in single project (ca. 2 TB)</a:t>
            </a:r>
          </a:p>
          <a:p>
            <a:r>
              <a:rPr lang="en-US" dirty="0" smtClean="0"/>
              <a:t>Largest indexes</a:t>
            </a:r>
          </a:p>
          <a:p>
            <a:r>
              <a:rPr lang="en-US" dirty="0" smtClean="0"/>
              <a:t>Greatest number of servers for indexing / </a:t>
            </a:r>
            <a:r>
              <a:rPr lang="en-US" sz="2000" dirty="0" smtClean="0"/>
              <a:t>production</a:t>
            </a:r>
          </a:p>
          <a:p>
            <a:r>
              <a:rPr lang="en-US" dirty="0" smtClean="0"/>
              <a:t>Most complex data (WARC / Web)</a:t>
            </a:r>
          </a:p>
          <a:p>
            <a:r>
              <a:rPr lang="en-US" dirty="0" smtClean="0"/>
              <a:t>Most challenging end-user design requirements</a:t>
            </a:r>
          </a:p>
          <a:p>
            <a:r>
              <a:rPr lang="en-US" dirty="0" smtClean="0"/>
              <a:t>Most uncharted in terms of users, possible uses, possible value added features, scoping, etc.</a:t>
            </a:r>
          </a:p>
          <a:p>
            <a:r>
              <a:rPr lang="en-US" dirty="0" smtClean="0"/>
              <a:t>Most cutting edge, most unanswered tech questions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5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i="1" dirty="0"/>
              <a:t>HRWA </a:t>
            </a:r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>
              <a:hlinkClick r:id="rId2"/>
            </a:endParaRPr>
          </a:p>
          <a:p>
            <a:r>
              <a:rPr lang="en-US" dirty="0" smtClean="0">
                <a:hlinkClick r:id="rId2"/>
              </a:rPr>
              <a:t>CUL/IS</a:t>
            </a:r>
            <a:r>
              <a:rPr lang="en-US" i="1" dirty="0" smtClean="0">
                <a:hlinkClick r:id="rId2"/>
              </a:rPr>
              <a:t> Behind the Scenes</a:t>
            </a:r>
            <a:r>
              <a:rPr lang="en-US" dirty="0" smtClean="0">
                <a:hlinkClick r:id="rId2"/>
              </a:rPr>
              <a:t> page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hlinkClick r:id="rId3"/>
              </a:rPr>
              <a:t>CUL/IS Mellon Web Resources Wiki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hlinkClick r:id="rId4"/>
              </a:rPr>
              <a:t>Archive-It: Columbia’s Web Archive Collections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hlinkClick r:id="rId5"/>
              </a:rPr>
              <a:t>Columbia’s Human Rights Web Archive Portal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56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</TotalTime>
  <Words>125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Human Rights Web Archive Portal – Technical Summary</vt:lpstr>
      <vt:lpstr>HRWA Statistics, through July 31, 2012</vt:lpstr>
      <vt:lpstr>HRWA  Relevant Tech Terms</vt:lpstr>
      <vt:lpstr>PowerPoint Presentation</vt:lpstr>
      <vt:lpstr>PowerPoint Presentation</vt:lpstr>
      <vt:lpstr>HRWA  Challenges</vt:lpstr>
      <vt:lpstr>HRWA  More Information</vt:lpstr>
    </vt:vector>
  </TitlesOfParts>
  <Company>LITO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 Web Archive Portal</dc:title>
  <dc:creator>Stephen Paul Davis</dc:creator>
  <cp:lastModifiedBy>Stephen Paul Davis</cp:lastModifiedBy>
  <cp:revision>11</cp:revision>
  <dcterms:created xsi:type="dcterms:W3CDTF">2012-11-13T00:46:25Z</dcterms:created>
  <dcterms:modified xsi:type="dcterms:W3CDTF">2012-11-13T02:10:19Z</dcterms:modified>
</cp:coreProperties>
</file>