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8"/>
  </p:notesMasterIdLst>
  <p:sldIdLst>
    <p:sldId id="256" r:id="rId2"/>
    <p:sldId id="257" r:id="rId3"/>
    <p:sldId id="264" r:id="rId4"/>
    <p:sldId id="276" r:id="rId5"/>
    <p:sldId id="265" r:id="rId6"/>
    <p:sldId id="266" r:id="rId7"/>
    <p:sldId id="259" r:id="rId8"/>
    <p:sldId id="270" r:id="rId9"/>
    <p:sldId id="275" r:id="rId10"/>
    <p:sldId id="272" r:id="rId11"/>
    <p:sldId id="273" r:id="rId12"/>
    <p:sldId id="267" r:id="rId13"/>
    <p:sldId id="268" r:id="rId14"/>
    <p:sldId id="269" r:id="rId15"/>
    <p:sldId id="274"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6" autoAdjust="0"/>
    <p:restoredTop sz="84375" autoAdjust="0"/>
  </p:normalViewPr>
  <p:slideViewPr>
    <p:cSldViewPr>
      <p:cViewPr>
        <p:scale>
          <a:sx n="80" d="100"/>
          <a:sy n="80" d="100"/>
        </p:scale>
        <p:origin x="-1469"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xz3v:Downloads:QI%20Project--%20CPSE%20Referral%20Status%20-%20Updated%205-14-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xz3v:Downloads:QI%20Project--%20CPSE%20Referral%20Status%20-%20Updated%205-14-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'Log file, Coded'!$A$72:$A$80</c:f>
              <c:numCache>
                <c:formatCode>General</c:formatCode>
                <c:ptCount val="9"/>
                <c:pt idx="0">
                  <c:v>4</c:v>
                </c:pt>
                <c:pt idx="1">
                  <c:v>5</c:v>
                </c:pt>
                <c:pt idx="2">
                  <c:v>6</c:v>
                </c:pt>
                <c:pt idx="3">
                  <c:v>7</c:v>
                </c:pt>
                <c:pt idx="4">
                  <c:v>8</c:v>
                </c:pt>
                <c:pt idx="5">
                  <c:v>9</c:v>
                </c:pt>
                <c:pt idx="6">
                  <c:v>10</c:v>
                </c:pt>
                <c:pt idx="7">
                  <c:v>11</c:v>
                </c:pt>
                <c:pt idx="8">
                  <c:v>12</c:v>
                </c:pt>
              </c:numCache>
            </c:numRef>
          </c:cat>
          <c:val>
            <c:numRef>
              <c:f>'Log file, Coded'!$E$72:$E$80</c:f>
              <c:numCache>
                <c:formatCode>0%</c:formatCode>
                <c:ptCount val="9"/>
                <c:pt idx="0">
                  <c:v>0</c:v>
                </c:pt>
                <c:pt idx="1">
                  <c:v>1</c:v>
                </c:pt>
                <c:pt idx="2">
                  <c:v>1</c:v>
                </c:pt>
                <c:pt idx="3">
                  <c:v>0.66666666666666696</c:v>
                </c:pt>
                <c:pt idx="4">
                  <c:v>0.66666666666666696</c:v>
                </c:pt>
                <c:pt idx="5">
                  <c:v>1</c:v>
                </c:pt>
                <c:pt idx="6">
                  <c:v>0.5</c:v>
                </c:pt>
                <c:pt idx="7">
                  <c:v>1</c:v>
                </c:pt>
                <c:pt idx="8">
                  <c:v>1</c:v>
                </c:pt>
              </c:numCache>
            </c:numRef>
          </c:val>
          <c:smooth val="0"/>
        </c:ser>
        <c:dLbls>
          <c:showLegendKey val="0"/>
          <c:showVal val="0"/>
          <c:showCatName val="0"/>
          <c:showSerName val="0"/>
          <c:showPercent val="0"/>
          <c:showBubbleSize val="0"/>
        </c:dLbls>
        <c:marker val="1"/>
        <c:smooth val="0"/>
        <c:axId val="106233856"/>
        <c:axId val="106235776"/>
      </c:lineChart>
      <c:catAx>
        <c:axId val="106233856"/>
        <c:scaling>
          <c:orientation val="minMax"/>
        </c:scaling>
        <c:delete val="0"/>
        <c:axPos val="b"/>
        <c:title>
          <c:tx>
            <c:rich>
              <a:bodyPr/>
              <a:lstStyle/>
              <a:p>
                <a:pPr>
                  <a:defRPr sz="2000">
                    <a:latin typeface="Corbel" pitchFamily="34" charset="0"/>
                  </a:defRPr>
                </a:pPr>
                <a:r>
                  <a:rPr lang="en-US" sz="2000">
                    <a:latin typeface="Corbel" pitchFamily="34" charset="0"/>
                  </a:rPr>
                  <a:t>Block</a:t>
                </a:r>
              </a:p>
            </c:rich>
          </c:tx>
          <c:overlay val="0"/>
        </c:title>
        <c:numFmt formatCode="General" sourceLinked="1"/>
        <c:majorTickMark val="out"/>
        <c:minorTickMark val="none"/>
        <c:tickLblPos val="nextTo"/>
        <c:crossAx val="106235776"/>
        <c:crosses val="autoZero"/>
        <c:auto val="1"/>
        <c:lblAlgn val="ctr"/>
        <c:lblOffset val="100"/>
        <c:noMultiLvlLbl val="0"/>
      </c:catAx>
      <c:valAx>
        <c:axId val="106235776"/>
        <c:scaling>
          <c:orientation val="minMax"/>
          <c:max val="1"/>
        </c:scaling>
        <c:delete val="0"/>
        <c:axPos val="l"/>
        <c:majorGridlines/>
        <c:title>
          <c:tx>
            <c:rich>
              <a:bodyPr rot="-5400000" vert="horz"/>
              <a:lstStyle/>
              <a:p>
                <a:pPr>
                  <a:defRPr sz="2000">
                    <a:latin typeface="Corbel" pitchFamily="34" charset="0"/>
                  </a:defRPr>
                </a:pPr>
                <a:r>
                  <a:rPr lang="en-US" sz="2000">
                    <a:latin typeface="Corbel" pitchFamily="34" charset="0"/>
                  </a:rPr>
                  <a:t>% First Attempt Referrals Successful</a:t>
                </a:r>
              </a:p>
            </c:rich>
          </c:tx>
          <c:overlay val="0"/>
        </c:title>
        <c:numFmt formatCode="0%" sourceLinked="1"/>
        <c:majorTickMark val="out"/>
        <c:minorTickMark val="none"/>
        <c:tickLblPos val="nextTo"/>
        <c:crossAx val="106233856"/>
        <c:crosses val="autoZero"/>
        <c:crossBetween val="between"/>
        <c:majorUnit val="0.2"/>
      </c:valAx>
    </c:plotArea>
    <c:plotVisOnly val="1"/>
    <c:dispBlanksAs val="gap"/>
    <c:showDLblsOverMax val="0"/>
  </c:chart>
  <c:spPr>
    <a:solidFill>
      <a:schemeClr val="bg1"/>
    </a:solid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manualLayout>
          <c:layoutTarget val="inner"/>
          <c:xMode val="edge"/>
          <c:yMode val="edge"/>
          <c:x val="0.100071503912478"/>
          <c:y val="4.0993539269129797E-2"/>
          <c:w val="0.56356096843034797"/>
          <c:h val="0.856694528568544"/>
        </c:manualLayout>
      </c:layout>
      <c:barChart>
        <c:barDir val="col"/>
        <c:grouping val="stacked"/>
        <c:varyColors val="0"/>
        <c:ser>
          <c:idx val="0"/>
          <c:order val="0"/>
          <c:tx>
            <c:v>Referred, not completed</c:v>
          </c:tx>
          <c:invertIfNegative val="0"/>
          <c:cat>
            <c:strRef>
              <c:f>Sheet3!$A$10:$A$11</c:f>
              <c:strCache>
                <c:ptCount val="2"/>
                <c:pt idx="0">
                  <c:v>Baseline (n = 5)</c:v>
                </c:pt>
                <c:pt idx="1">
                  <c:v>Intervention (n = 20)</c:v>
                </c:pt>
              </c:strCache>
            </c:strRef>
          </c:cat>
          <c:val>
            <c:numRef>
              <c:f>(Sheet3!$C$2,Sheet3!$E$2)</c:f>
              <c:numCache>
                <c:formatCode>0%</c:formatCode>
                <c:ptCount val="2"/>
                <c:pt idx="0">
                  <c:v>0.4</c:v>
                </c:pt>
                <c:pt idx="1">
                  <c:v>0.15</c:v>
                </c:pt>
              </c:numCache>
            </c:numRef>
          </c:val>
        </c:ser>
        <c:ser>
          <c:idx val="1"/>
          <c:order val="1"/>
          <c:tx>
            <c:v>Referred, awaiting evaluation</c:v>
          </c:tx>
          <c:invertIfNegative val="0"/>
          <c:cat>
            <c:strRef>
              <c:f>Sheet3!$A$10:$A$11</c:f>
              <c:strCache>
                <c:ptCount val="2"/>
                <c:pt idx="0">
                  <c:v>Baseline (n = 5)</c:v>
                </c:pt>
                <c:pt idx="1">
                  <c:v>Intervention (n = 20)</c:v>
                </c:pt>
              </c:strCache>
            </c:strRef>
          </c:cat>
          <c:val>
            <c:numRef>
              <c:f>(Sheet3!$C$3,Sheet3!$E$3)</c:f>
              <c:numCache>
                <c:formatCode>0%</c:formatCode>
                <c:ptCount val="2"/>
                <c:pt idx="0">
                  <c:v>0</c:v>
                </c:pt>
                <c:pt idx="1">
                  <c:v>0.15</c:v>
                </c:pt>
              </c:numCache>
            </c:numRef>
          </c:val>
        </c:ser>
        <c:ser>
          <c:idx val="2"/>
          <c:order val="2"/>
          <c:tx>
            <c:v>Evaluated, not qualified</c:v>
          </c:tx>
          <c:invertIfNegative val="0"/>
          <c:cat>
            <c:strRef>
              <c:f>Sheet3!$A$10:$A$11</c:f>
              <c:strCache>
                <c:ptCount val="2"/>
                <c:pt idx="0">
                  <c:v>Baseline (n = 5)</c:v>
                </c:pt>
                <c:pt idx="1">
                  <c:v>Intervention (n = 20)</c:v>
                </c:pt>
              </c:strCache>
            </c:strRef>
          </c:cat>
          <c:val>
            <c:numRef>
              <c:f>(Sheet3!$C$4,Sheet3!$E$4)</c:f>
              <c:numCache>
                <c:formatCode>0%</c:formatCode>
                <c:ptCount val="2"/>
                <c:pt idx="0">
                  <c:v>0.2</c:v>
                </c:pt>
                <c:pt idx="1">
                  <c:v>0.1</c:v>
                </c:pt>
              </c:numCache>
            </c:numRef>
          </c:val>
        </c:ser>
        <c:ser>
          <c:idx val="3"/>
          <c:order val="3"/>
          <c:tx>
            <c:v>Qualified, awaiting services</c:v>
          </c:tx>
          <c:invertIfNegative val="0"/>
          <c:cat>
            <c:strRef>
              <c:f>Sheet3!$A$10:$A$11</c:f>
              <c:strCache>
                <c:ptCount val="2"/>
                <c:pt idx="0">
                  <c:v>Baseline (n = 5)</c:v>
                </c:pt>
                <c:pt idx="1">
                  <c:v>Intervention (n = 20)</c:v>
                </c:pt>
              </c:strCache>
            </c:strRef>
          </c:cat>
          <c:val>
            <c:numRef>
              <c:f>(Sheet3!$C$5,Sheet3!$E$5)</c:f>
              <c:numCache>
                <c:formatCode>0%</c:formatCode>
                <c:ptCount val="2"/>
                <c:pt idx="0">
                  <c:v>0</c:v>
                </c:pt>
                <c:pt idx="1">
                  <c:v>0.15</c:v>
                </c:pt>
              </c:numCache>
            </c:numRef>
          </c:val>
        </c:ser>
        <c:ser>
          <c:idx val="4"/>
          <c:order val="4"/>
          <c:tx>
            <c:v>Receiving services</c:v>
          </c:tx>
          <c:invertIfNegative val="0"/>
          <c:cat>
            <c:strRef>
              <c:f>Sheet3!$A$10:$A$11</c:f>
              <c:strCache>
                <c:ptCount val="2"/>
                <c:pt idx="0">
                  <c:v>Baseline (n = 5)</c:v>
                </c:pt>
                <c:pt idx="1">
                  <c:v>Intervention (n = 20)</c:v>
                </c:pt>
              </c:strCache>
            </c:strRef>
          </c:cat>
          <c:val>
            <c:numRef>
              <c:f>(Sheet3!$C$6,Sheet3!$E$6)</c:f>
              <c:numCache>
                <c:formatCode>0%</c:formatCode>
                <c:ptCount val="2"/>
                <c:pt idx="0">
                  <c:v>0.4</c:v>
                </c:pt>
                <c:pt idx="1">
                  <c:v>0.45</c:v>
                </c:pt>
              </c:numCache>
            </c:numRef>
          </c:val>
        </c:ser>
        <c:dLbls>
          <c:showLegendKey val="0"/>
          <c:showVal val="0"/>
          <c:showCatName val="0"/>
          <c:showSerName val="0"/>
          <c:showPercent val="0"/>
          <c:showBubbleSize val="0"/>
        </c:dLbls>
        <c:gapWidth val="150"/>
        <c:overlap val="100"/>
        <c:axId val="108472192"/>
        <c:axId val="108473728"/>
      </c:barChart>
      <c:catAx>
        <c:axId val="108472192"/>
        <c:scaling>
          <c:orientation val="minMax"/>
        </c:scaling>
        <c:delete val="0"/>
        <c:axPos val="b"/>
        <c:majorTickMark val="out"/>
        <c:minorTickMark val="none"/>
        <c:tickLblPos val="nextTo"/>
        <c:txPr>
          <a:bodyPr/>
          <a:lstStyle/>
          <a:p>
            <a:pPr>
              <a:defRPr>
                <a:latin typeface="Corbel" panose="020B0503020204020204" pitchFamily="34" charset="0"/>
              </a:defRPr>
            </a:pPr>
            <a:endParaRPr lang="en-US"/>
          </a:p>
        </c:txPr>
        <c:crossAx val="108473728"/>
        <c:crosses val="autoZero"/>
        <c:auto val="1"/>
        <c:lblAlgn val="ctr"/>
        <c:lblOffset val="100"/>
        <c:noMultiLvlLbl val="0"/>
      </c:catAx>
      <c:valAx>
        <c:axId val="108473728"/>
        <c:scaling>
          <c:orientation val="minMax"/>
          <c:max val="1"/>
        </c:scaling>
        <c:delete val="0"/>
        <c:axPos val="l"/>
        <c:majorGridlines/>
        <c:numFmt formatCode="0%" sourceLinked="1"/>
        <c:majorTickMark val="out"/>
        <c:minorTickMark val="none"/>
        <c:tickLblPos val="nextTo"/>
        <c:txPr>
          <a:bodyPr/>
          <a:lstStyle/>
          <a:p>
            <a:pPr>
              <a:defRPr>
                <a:latin typeface="Corbel" panose="020B0503020204020204" pitchFamily="34" charset="0"/>
              </a:defRPr>
            </a:pPr>
            <a:endParaRPr lang="en-US"/>
          </a:p>
        </c:txPr>
        <c:crossAx val="108472192"/>
        <c:crosses val="autoZero"/>
        <c:crossBetween val="between"/>
        <c:majorUnit val="0.2"/>
      </c:valAx>
    </c:plotArea>
    <c:legend>
      <c:legendPos val="r"/>
      <c:layout>
        <c:manualLayout>
          <c:xMode val="edge"/>
          <c:yMode val="edge"/>
          <c:x val="0.68232406112787303"/>
          <c:y val="0.18262568140520899"/>
          <c:w val="0.308330144479604"/>
          <c:h val="0.63474863718958197"/>
        </c:manualLayout>
      </c:layout>
      <c:overlay val="0"/>
      <c:txPr>
        <a:bodyPr/>
        <a:lstStyle/>
        <a:p>
          <a:pPr>
            <a:defRPr>
              <a:latin typeface="Corbel" panose="020B0503020204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0B66E8-0910-3C45-B2A9-B68CED4D109E}" type="doc">
      <dgm:prSet loTypeId="urn:microsoft.com/office/officeart/2005/8/layout/StepDownProcess" loCatId="" qsTypeId="urn:microsoft.com/office/officeart/2005/8/quickstyle/simple1" qsCatId="simple" csTypeId="urn:microsoft.com/office/officeart/2005/8/colors/accent1_2" csCatId="accent1" phldr="1"/>
      <dgm:spPr/>
    </dgm:pt>
    <dgm:pt modelId="{7145A0C2-3F27-6B46-A238-81243F3F2765}">
      <dgm:prSet phldrT="[Text]"/>
      <dgm:spPr/>
      <dgm:t>
        <a:bodyPr/>
        <a:lstStyle/>
        <a:p>
          <a:r>
            <a:rPr lang="en-US" dirty="0" smtClean="0"/>
            <a:t>Referral to CPSE</a:t>
          </a:r>
        </a:p>
      </dgm:t>
    </dgm:pt>
    <dgm:pt modelId="{31E90127-4743-BB44-8041-E717A2CCD3AA}" type="parTrans" cxnId="{8A4EB7C6-5F3C-254A-95C7-C4A58D33DA2C}">
      <dgm:prSet/>
      <dgm:spPr/>
      <dgm:t>
        <a:bodyPr/>
        <a:lstStyle/>
        <a:p>
          <a:endParaRPr lang="en-US"/>
        </a:p>
      </dgm:t>
    </dgm:pt>
    <dgm:pt modelId="{7A8792A6-FABA-5444-BBD3-1DC6789CE30B}" type="sibTrans" cxnId="{8A4EB7C6-5F3C-254A-95C7-C4A58D33DA2C}">
      <dgm:prSet/>
      <dgm:spPr/>
      <dgm:t>
        <a:bodyPr/>
        <a:lstStyle/>
        <a:p>
          <a:endParaRPr lang="en-US"/>
        </a:p>
      </dgm:t>
    </dgm:pt>
    <dgm:pt modelId="{69293E23-8D58-FA4D-96FA-83D9AA9D9A18}">
      <dgm:prSet phldrT="[Text]"/>
      <dgm:spPr/>
      <dgm:t>
        <a:bodyPr/>
        <a:lstStyle/>
        <a:p>
          <a:r>
            <a:rPr lang="en-US" dirty="0" smtClean="0"/>
            <a:t>Consent for evaluation</a:t>
          </a:r>
          <a:endParaRPr lang="en-US" dirty="0"/>
        </a:p>
      </dgm:t>
    </dgm:pt>
    <dgm:pt modelId="{3CFE5EC3-752B-D94A-8C04-13936079DFA0}" type="parTrans" cxnId="{8D72D6B1-2E8F-9B49-841F-35AC5E8E187D}">
      <dgm:prSet/>
      <dgm:spPr/>
      <dgm:t>
        <a:bodyPr/>
        <a:lstStyle/>
        <a:p>
          <a:endParaRPr lang="en-US"/>
        </a:p>
      </dgm:t>
    </dgm:pt>
    <dgm:pt modelId="{D1D4785C-2C85-F846-95B5-B0E230DE223F}" type="sibTrans" cxnId="{8D72D6B1-2E8F-9B49-841F-35AC5E8E187D}">
      <dgm:prSet/>
      <dgm:spPr/>
      <dgm:t>
        <a:bodyPr/>
        <a:lstStyle/>
        <a:p>
          <a:endParaRPr lang="en-US"/>
        </a:p>
      </dgm:t>
    </dgm:pt>
    <dgm:pt modelId="{5383A6F9-5388-4E41-B492-090C7E7C4230}">
      <dgm:prSet phldrT="[Text]"/>
      <dgm:spPr/>
      <dgm:t>
        <a:bodyPr/>
        <a:lstStyle/>
        <a:p>
          <a:r>
            <a:rPr lang="en-US" dirty="0" smtClean="0"/>
            <a:t>Evaluation</a:t>
          </a:r>
          <a:endParaRPr lang="en-US" dirty="0"/>
        </a:p>
      </dgm:t>
    </dgm:pt>
    <dgm:pt modelId="{FC6B0639-C120-0E4E-8F86-0E63136B1288}" type="parTrans" cxnId="{88C505F2-95BD-9741-861A-BCCFBBA9FD7F}">
      <dgm:prSet/>
      <dgm:spPr/>
      <dgm:t>
        <a:bodyPr/>
        <a:lstStyle/>
        <a:p>
          <a:endParaRPr lang="en-US"/>
        </a:p>
      </dgm:t>
    </dgm:pt>
    <dgm:pt modelId="{59852DEB-5775-214E-AEF7-DBA16C18843A}" type="sibTrans" cxnId="{88C505F2-95BD-9741-861A-BCCFBBA9FD7F}">
      <dgm:prSet/>
      <dgm:spPr/>
      <dgm:t>
        <a:bodyPr/>
        <a:lstStyle/>
        <a:p>
          <a:endParaRPr lang="en-US"/>
        </a:p>
      </dgm:t>
    </dgm:pt>
    <dgm:pt modelId="{48EDD273-E9C5-A748-934F-CCAAF487FE62}">
      <dgm:prSet/>
      <dgm:spPr/>
      <dgm:t>
        <a:bodyPr/>
        <a:lstStyle/>
        <a:p>
          <a:r>
            <a:rPr lang="en-US" dirty="0" smtClean="0"/>
            <a:t>CPSE meeting</a:t>
          </a:r>
          <a:endParaRPr lang="en-US" dirty="0"/>
        </a:p>
      </dgm:t>
    </dgm:pt>
    <dgm:pt modelId="{60539FB6-E334-7F44-92B8-05264D35B5DE}" type="parTrans" cxnId="{003F007E-F17E-0E44-95EF-11226CEC4592}">
      <dgm:prSet/>
      <dgm:spPr/>
      <dgm:t>
        <a:bodyPr/>
        <a:lstStyle/>
        <a:p>
          <a:endParaRPr lang="en-US"/>
        </a:p>
      </dgm:t>
    </dgm:pt>
    <dgm:pt modelId="{DB0466D8-9972-E448-9D7A-A65B8190B029}" type="sibTrans" cxnId="{003F007E-F17E-0E44-95EF-11226CEC4592}">
      <dgm:prSet/>
      <dgm:spPr/>
      <dgm:t>
        <a:bodyPr/>
        <a:lstStyle/>
        <a:p>
          <a:endParaRPr lang="en-US"/>
        </a:p>
      </dgm:t>
    </dgm:pt>
    <dgm:pt modelId="{EBC79958-E7BA-434E-83A2-CB97B15CD299}">
      <dgm:prSet/>
      <dgm:spPr/>
      <dgm:t>
        <a:bodyPr/>
        <a:lstStyle/>
        <a:p>
          <a:r>
            <a:rPr lang="en-US" dirty="0" smtClean="0"/>
            <a:t>IEP implementation</a:t>
          </a:r>
          <a:endParaRPr lang="en-US" dirty="0"/>
        </a:p>
      </dgm:t>
    </dgm:pt>
    <dgm:pt modelId="{DC5CA57C-8720-164C-9C56-DF28934BB9E5}" type="parTrans" cxnId="{82D1D7D5-8485-0445-9499-7AC545B5220F}">
      <dgm:prSet/>
      <dgm:spPr/>
      <dgm:t>
        <a:bodyPr/>
        <a:lstStyle/>
        <a:p>
          <a:endParaRPr lang="en-US"/>
        </a:p>
      </dgm:t>
    </dgm:pt>
    <dgm:pt modelId="{2D013FB5-45ED-2C4F-9BE7-7304418C79ED}" type="sibTrans" cxnId="{82D1D7D5-8485-0445-9499-7AC545B5220F}">
      <dgm:prSet/>
      <dgm:spPr/>
      <dgm:t>
        <a:bodyPr/>
        <a:lstStyle/>
        <a:p>
          <a:endParaRPr lang="en-US"/>
        </a:p>
      </dgm:t>
    </dgm:pt>
    <dgm:pt modelId="{A5F087B6-EE9C-CE49-8D31-B6C72B2E73F6}" type="pres">
      <dgm:prSet presAssocID="{980B66E8-0910-3C45-B2A9-B68CED4D109E}" presName="rootnode" presStyleCnt="0">
        <dgm:presLayoutVars>
          <dgm:chMax/>
          <dgm:chPref/>
          <dgm:dir/>
          <dgm:animLvl val="lvl"/>
        </dgm:presLayoutVars>
      </dgm:prSet>
      <dgm:spPr/>
    </dgm:pt>
    <dgm:pt modelId="{8A589D2F-C23B-8D41-8877-25DACDDEE33E}" type="pres">
      <dgm:prSet presAssocID="{7145A0C2-3F27-6B46-A238-81243F3F2765}" presName="composite" presStyleCnt="0"/>
      <dgm:spPr/>
    </dgm:pt>
    <dgm:pt modelId="{FE4E690A-3486-9C43-85C0-A887BB5F3458}" type="pres">
      <dgm:prSet presAssocID="{7145A0C2-3F27-6B46-A238-81243F3F2765}" presName="bentUpArrow1" presStyleLbl="alignImgPlace1" presStyleIdx="0" presStyleCnt="4" custLinFactNeighborX="49953"/>
      <dgm:spPr/>
    </dgm:pt>
    <dgm:pt modelId="{211A28C1-395D-BB4D-A6E7-A58565C21DE2}" type="pres">
      <dgm:prSet presAssocID="{7145A0C2-3F27-6B46-A238-81243F3F2765}" presName="ParentText" presStyleLbl="node1" presStyleIdx="0" presStyleCnt="5" custScaleX="182498" custLinFactNeighborX="55747">
        <dgm:presLayoutVars>
          <dgm:chMax val="1"/>
          <dgm:chPref val="1"/>
          <dgm:bulletEnabled val="1"/>
        </dgm:presLayoutVars>
      </dgm:prSet>
      <dgm:spPr/>
      <dgm:t>
        <a:bodyPr/>
        <a:lstStyle/>
        <a:p>
          <a:endParaRPr lang="en-US"/>
        </a:p>
      </dgm:t>
    </dgm:pt>
    <dgm:pt modelId="{4E959E25-55C1-9148-81EB-9710F5170E2A}" type="pres">
      <dgm:prSet presAssocID="{7145A0C2-3F27-6B46-A238-81243F3F2765}" presName="ChildText" presStyleLbl="revTx" presStyleIdx="0" presStyleCnt="4">
        <dgm:presLayoutVars>
          <dgm:chMax val="0"/>
          <dgm:chPref val="0"/>
          <dgm:bulletEnabled val="1"/>
        </dgm:presLayoutVars>
      </dgm:prSet>
      <dgm:spPr/>
    </dgm:pt>
    <dgm:pt modelId="{ABB33519-7BDC-7B47-AA7D-EDE7EEFBC797}" type="pres">
      <dgm:prSet presAssocID="{7A8792A6-FABA-5444-BBD3-1DC6789CE30B}" presName="sibTrans" presStyleCnt="0"/>
      <dgm:spPr/>
    </dgm:pt>
    <dgm:pt modelId="{72065E8E-AAF9-304A-AACE-C477193E22A9}" type="pres">
      <dgm:prSet presAssocID="{69293E23-8D58-FA4D-96FA-83D9AA9D9A18}" presName="composite" presStyleCnt="0"/>
      <dgm:spPr/>
    </dgm:pt>
    <dgm:pt modelId="{E21F1B7A-980E-5C41-8FD9-1C0352BB0339}" type="pres">
      <dgm:prSet presAssocID="{69293E23-8D58-FA4D-96FA-83D9AA9D9A18}" presName="bentUpArrow1" presStyleLbl="alignImgPlace1" presStyleIdx="1" presStyleCnt="4" custLinFactNeighborX="38607" custLinFactNeighborY="-8418"/>
      <dgm:spPr/>
    </dgm:pt>
    <dgm:pt modelId="{C326E62B-6684-EC41-8CED-652BD3A1040F}" type="pres">
      <dgm:prSet presAssocID="{69293E23-8D58-FA4D-96FA-83D9AA9D9A18}" presName="ParentText" presStyleLbl="node1" presStyleIdx="1" presStyleCnt="5" custScaleX="182498" custLinFactNeighborX="50369" custLinFactNeighborY="-2792">
        <dgm:presLayoutVars>
          <dgm:chMax val="1"/>
          <dgm:chPref val="1"/>
          <dgm:bulletEnabled val="1"/>
        </dgm:presLayoutVars>
      </dgm:prSet>
      <dgm:spPr/>
      <dgm:t>
        <a:bodyPr/>
        <a:lstStyle/>
        <a:p>
          <a:endParaRPr lang="en-US"/>
        </a:p>
      </dgm:t>
    </dgm:pt>
    <dgm:pt modelId="{8550B62B-359F-E14B-B5D3-3A857A0F66BD}" type="pres">
      <dgm:prSet presAssocID="{69293E23-8D58-FA4D-96FA-83D9AA9D9A18}" presName="ChildText" presStyleLbl="revTx" presStyleIdx="1" presStyleCnt="4">
        <dgm:presLayoutVars>
          <dgm:chMax val="0"/>
          <dgm:chPref val="0"/>
          <dgm:bulletEnabled val="1"/>
        </dgm:presLayoutVars>
      </dgm:prSet>
      <dgm:spPr/>
    </dgm:pt>
    <dgm:pt modelId="{5FB510D2-B93B-C948-8768-99850C8988DE}" type="pres">
      <dgm:prSet presAssocID="{D1D4785C-2C85-F846-95B5-B0E230DE223F}" presName="sibTrans" presStyleCnt="0"/>
      <dgm:spPr/>
    </dgm:pt>
    <dgm:pt modelId="{345E7694-5E08-E446-A8D2-2F9219ECEC02}" type="pres">
      <dgm:prSet presAssocID="{5383A6F9-5388-4E41-B492-090C7E7C4230}" presName="composite" presStyleCnt="0"/>
      <dgm:spPr/>
    </dgm:pt>
    <dgm:pt modelId="{FB4D1AAF-D1F2-2040-8B0B-979F3A230C7C}" type="pres">
      <dgm:prSet presAssocID="{5383A6F9-5388-4E41-B492-090C7E7C4230}" presName="bentUpArrow1" presStyleLbl="alignImgPlace1" presStyleIdx="2" presStyleCnt="4" custLinFactNeighborX="32265" custLinFactNeighborY="-7655"/>
      <dgm:spPr/>
    </dgm:pt>
    <dgm:pt modelId="{FBC751BB-63CF-2644-99C3-BC026D2849EB}" type="pres">
      <dgm:prSet presAssocID="{5383A6F9-5388-4E41-B492-090C7E7C4230}" presName="ParentText" presStyleLbl="node1" presStyleIdx="2" presStyleCnt="5" custScaleX="182498" custLinFactNeighborX="44991" custLinFactNeighborY="-2145">
        <dgm:presLayoutVars>
          <dgm:chMax val="1"/>
          <dgm:chPref val="1"/>
          <dgm:bulletEnabled val="1"/>
        </dgm:presLayoutVars>
      </dgm:prSet>
      <dgm:spPr/>
      <dgm:t>
        <a:bodyPr/>
        <a:lstStyle/>
        <a:p>
          <a:endParaRPr lang="en-US"/>
        </a:p>
      </dgm:t>
    </dgm:pt>
    <dgm:pt modelId="{B97C15DE-19C2-154F-B739-4C20CE7FA8F7}" type="pres">
      <dgm:prSet presAssocID="{5383A6F9-5388-4E41-B492-090C7E7C4230}" presName="ChildText" presStyleLbl="revTx" presStyleIdx="2" presStyleCnt="4" custScaleX="250924">
        <dgm:presLayoutVars>
          <dgm:chMax val="0"/>
          <dgm:chPref val="0"/>
          <dgm:bulletEnabled val="1"/>
        </dgm:presLayoutVars>
      </dgm:prSet>
      <dgm:spPr/>
    </dgm:pt>
    <dgm:pt modelId="{D5862744-2305-D948-BADB-5EDC49FBD19B}" type="pres">
      <dgm:prSet presAssocID="{59852DEB-5775-214E-AEF7-DBA16C18843A}" presName="sibTrans" presStyleCnt="0"/>
      <dgm:spPr/>
    </dgm:pt>
    <dgm:pt modelId="{D811E963-2455-3347-BAFF-E3CEB63BCD38}" type="pres">
      <dgm:prSet presAssocID="{48EDD273-E9C5-A748-934F-CCAAF487FE62}" presName="composite" presStyleCnt="0"/>
      <dgm:spPr/>
    </dgm:pt>
    <dgm:pt modelId="{9A9B5416-227B-D547-A0D5-9DB393BB55A1}" type="pres">
      <dgm:prSet presAssocID="{48EDD273-E9C5-A748-934F-CCAAF487FE62}" presName="bentUpArrow1" presStyleLbl="alignImgPlace1" presStyleIdx="3" presStyleCnt="4" custLinFactNeighborX="15318"/>
      <dgm:spPr/>
    </dgm:pt>
    <dgm:pt modelId="{9377F758-92F2-A241-BDF3-4067DFF4EEF1}" type="pres">
      <dgm:prSet presAssocID="{48EDD273-E9C5-A748-934F-CCAAF487FE62}" presName="ParentText" presStyleLbl="node1" presStyleIdx="3" presStyleCnt="5" custScaleX="182498" custLinFactNeighborX="39613" custLinFactNeighborY="-1497">
        <dgm:presLayoutVars>
          <dgm:chMax val="1"/>
          <dgm:chPref val="1"/>
          <dgm:bulletEnabled val="1"/>
        </dgm:presLayoutVars>
      </dgm:prSet>
      <dgm:spPr/>
      <dgm:t>
        <a:bodyPr/>
        <a:lstStyle/>
        <a:p>
          <a:endParaRPr lang="en-US"/>
        </a:p>
      </dgm:t>
    </dgm:pt>
    <dgm:pt modelId="{9BFE31EE-A860-154E-97ED-1B70DF7A6DA1}" type="pres">
      <dgm:prSet presAssocID="{48EDD273-E9C5-A748-934F-CCAAF487FE62}" presName="ChildText" presStyleLbl="revTx" presStyleIdx="3" presStyleCnt="4">
        <dgm:presLayoutVars>
          <dgm:chMax val="0"/>
          <dgm:chPref val="0"/>
          <dgm:bulletEnabled val="1"/>
        </dgm:presLayoutVars>
      </dgm:prSet>
      <dgm:spPr/>
      <dgm:t>
        <a:bodyPr/>
        <a:lstStyle/>
        <a:p>
          <a:endParaRPr lang="en-US"/>
        </a:p>
      </dgm:t>
    </dgm:pt>
    <dgm:pt modelId="{C9F19A87-48DB-F14E-8BCB-8DC728321C41}" type="pres">
      <dgm:prSet presAssocID="{DB0466D8-9972-E448-9D7A-A65B8190B029}" presName="sibTrans" presStyleCnt="0"/>
      <dgm:spPr/>
    </dgm:pt>
    <dgm:pt modelId="{04808EA9-545E-9840-B79F-51D1E4282647}" type="pres">
      <dgm:prSet presAssocID="{EBC79958-E7BA-434E-83A2-CB97B15CD299}" presName="composite" presStyleCnt="0"/>
      <dgm:spPr/>
    </dgm:pt>
    <dgm:pt modelId="{8E5E7A29-E917-B646-8285-F9BCC53A6AED}" type="pres">
      <dgm:prSet presAssocID="{EBC79958-E7BA-434E-83A2-CB97B15CD299}" presName="ParentText" presStyleLbl="node1" presStyleIdx="4" presStyleCnt="5" custScaleX="182498" custLinFactNeighborX="28152" custLinFactNeighborY="-850">
        <dgm:presLayoutVars>
          <dgm:chMax val="1"/>
          <dgm:chPref val="1"/>
          <dgm:bulletEnabled val="1"/>
        </dgm:presLayoutVars>
      </dgm:prSet>
      <dgm:spPr/>
      <dgm:t>
        <a:bodyPr/>
        <a:lstStyle/>
        <a:p>
          <a:endParaRPr lang="en-US"/>
        </a:p>
      </dgm:t>
    </dgm:pt>
  </dgm:ptLst>
  <dgm:cxnLst>
    <dgm:cxn modelId="{F2B3B385-AE5F-E143-84AB-3E60902BF00A}" type="presOf" srcId="{69293E23-8D58-FA4D-96FA-83D9AA9D9A18}" destId="{C326E62B-6684-EC41-8CED-652BD3A1040F}" srcOrd="0" destOrd="0" presId="urn:microsoft.com/office/officeart/2005/8/layout/StepDownProcess"/>
    <dgm:cxn modelId="{7FCE222F-0F0C-EA43-A041-22689007B793}" type="presOf" srcId="{7145A0C2-3F27-6B46-A238-81243F3F2765}" destId="{211A28C1-395D-BB4D-A6E7-A58565C21DE2}" srcOrd="0" destOrd="0" presId="urn:microsoft.com/office/officeart/2005/8/layout/StepDownProcess"/>
    <dgm:cxn modelId="{88C505F2-95BD-9741-861A-BCCFBBA9FD7F}" srcId="{980B66E8-0910-3C45-B2A9-B68CED4D109E}" destId="{5383A6F9-5388-4E41-B492-090C7E7C4230}" srcOrd="2" destOrd="0" parTransId="{FC6B0639-C120-0E4E-8F86-0E63136B1288}" sibTransId="{59852DEB-5775-214E-AEF7-DBA16C18843A}"/>
    <dgm:cxn modelId="{93238E6F-01E4-F14A-B150-C39DC817F25D}" type="presOf" srcId="{5383A6F9-5388-4E41-B492-090C7E7C4230}" destId="{FBC751BB-63CF-2644-99C3-BC026D2849EB}" srcOrd="0" destOrd="0" presId="urn:microsoft.com/office/officeart/2005/8/layout/StepDownProcess"/>
    <dgm:cxn modelId="{003F007E-F17E-0E44-95EF-11226CEC4592}" srcId="{980B66E8-0910-3C45-B2A9-B68CED4D109E}" destId="{48EDD273-E9C5-A748-934F-CCAAF487FE62}" srcOrd="3" destOrd="0" parTransId="{60539FB6-E334-7F44-92B8-05264D35B5DE}" sibTransId="{DB0466D8-9972-E448-9D7A-A65B8190B029}"/>
    <dgm:cxn modelId="{8522F275-10F6-F74E-BD24-ED6EB214D77C}" type="presOf" srcId="{48EDD273-E9C5-A748-934F-CCAAF487FE62}" destId="{9377F758-92F2-A241-BDF3-4067DFF4EEF1}" srcOrd="0" destOrd="0" presId="urn:microsoft.com/office/officeart/2005/8/layout/StepDownProcess"/>
    <dgm:cxn modelId="{8A4EB7C6-5F3C-254A-95C7-C4A58D33DA2C}" srcId="{980B66E8-0910-3C45-B2A9-B68CED4D109E}" destId="{7145A0C2-3F27-6B46-A238-81243F3F2765}" srcOrd="0" destOrd="0" parTransId="{31E90127-4743-BB44-8041-E717A2CCD3AA}" sibTransId="{7A8792A6-FABA-5444-BBD3-1DC6789CE30B}"/>
    <dgm:cxn modelId="{9D7B2DCE-C2E6-A64D-9A69-721A470CB90C}" type="presOf" srcId="{980B66E8-0910-3C45-B2A9-B68CED4D109E}" destId="{A5F087B6-EE9C-CE49-8D31-B6C72B2E73F6}" srcOrd="0" destOrd="0" presId="urn:microsoft.com/office/officeart/2005/8/layout/StepDownProcess"/>
    <dgm:cxn modelId="{82D1D7D5-8485-0445-9499-7AC545B5220F}" srcId="{980B66E8-0910-3C45-B2A9-B68CED4D109E}" destId="{EBC79958-E7BA-434E-83A2-CB97B15CD299}" srcOrd="4" destOrd="0" parTransId="{DC5CA57C-8720-164C-9C56-DF28934BB9E5}" sibTransId="{2D013FB5-45ED-2C4F-9BE7-7304418C79ED}"/>
    <dgm:cxn modelId="{8D72D6B1-2E8F-9B49-841F-35AC5E8E187D}" srcId="{980B66E8-0910-3C45-B2A9-B68CED4D109E}" destId="{69293E23-8D58-FA4D-96FA-83D9AA9D9A18}" srcOrd="1" destOrd="0" parTransId="{3CFE5EC3-752B-D94A-8C04-13936079DFA0}" sibTransId="{D1D4785C-2C85-F846-95B5-B0E230DE223F}"/>
    <dgm:cxn modelId="{9C5E105A-CB1F-2045-958C-F334C38D5584}" type="presOf" srcId="{EBC79958-E7BA-434E-83A2-CB97B15CD299}" destId="{8E5E7A29-E917-B646-8285-F9BCC53A6AED}" srcOrd="0" destOrd="0" presId="urn:microsoft.com/office/officeart/2005/8/layout/StepDownProcess"/>
    <dgm:cxn modelId="{3B992343-ACC0-1E41-B41D-1DBEA87724F0}" type="presParOf" srcId="{A5F087B6-EE9C-CE49-8D31-B6C72B2E73F6}" destId="{8A589D2F-C23B-8D41-8877-25DACDDEE33E}" srcOrd="0" destOrd="0" presId="urn:microsoft.com/office/officeart/2005/8/layout/StepDownProcess"/>
    <dgm:cxn modelId="{4669286D-9087-B54E-BFDE-E5E5A0775D17}" type="presParOf" srcId="{8A589D2F-C23B-8D41-8877-25DACDDEE33E}" destId="{FE4E690A-3486-9C43-85C0-A887BB5F3458}" srcOrd="0" destOrd="0" presId="urn:microsoft.com/office/officeart/2005/8/layout/StepDownProcess"/>
    <dgm:cxn modelId="{6F08F88E-5108-F140-86D2-22512252CC2E}" type="presParOf" srcId="{8A589D2F-C23B-8D41-8877-25DACDDEE33E}" destId="{211A28C1-395D-BB4D-A6E7-A58565C21DE2}" srcOrd="1" destOrd="0" presId="urn:microsoft.com/office/officeart/2005/8/layout/StepDownProcess"/>
    <dgm:cxn modelId="{61907BB0-CDEF-264E-B675-71D511D052F1}" type="presParOf" srcId="{8A589D2F-C23B-8D41-8877-25DACDDEE33E}" destId="{4E959E25-55C1-9148-81EB-9710F5170E2A}" srcOrd="2" destOrd="0" presId="urn:microsoft.com/office/officeart/2005/8/layout/StepDownProcess"/>
    <dgm:cxn modelId="{7A3F4E4D-8C0B-1D43-B584-FC4C848CBD22}" type="presParOf" srcId="{A5F087B6-EE9C-CE49-8D31-B6C72B2E73F6}" destId="{ABB33519-7BDC-7B47-AA7D-EDE7EEFBC797}" srcOrd="1" destOrd="0" presId="urn:microsoft.com/office/officeart/2005/8/layout/StepDownProcess"/>
    <dgm:cxn modelId="{28A15415-F415-A249-80CB-E42A22A77687}" type="presParOf" srcId="{A5F087B6-EE9C-CE49-8D31-B6C72B2E73F6}" destId="{72065E8E-AAF9-304A-AACE-C477193E22A9}" srcOrd="2" destOrd="0" presId="urn:microsoft.com/office/officeart/2005/8/layout/StepDownProcess"/>
    <dgm:cxn modelId="{E33298FA-E33E-434D-83CC-1A1B140C31D4}" type="presParOf" srcId="{72065E8E-AAF9-304A-AACE-C477193E22A9}" destId="{E21F1B7A-980E-5C41-8FD9-1C0352BB0339}" srcOrd="0" destOrd="0" presId="urn:microsoft.com/office/officeart/2005/8/layout/StepDownProcess"/>
    <dgm:cxn modelId="{0DF46ABF-B88A-794E-9435-EA6E36BDFD1D}" type="presParOf" srcId="{72065E8E-AAF9-304A-AACE-C477193E22A9}" destId="{C326E62B-6684-EC41-8CED-652BD3A1040F}" srcOrd="1" destOrd="0" presId="urn:microsoft.com/office/officeart/2005/8/layout/StepDownProcess"/>
    <dgm:cxn modelId="{AED44BA1-7DA4-AA43-A7B0-794E5591FC99}" type="presParOf" srcId="{72065E8E-AAF9-304A-AACE-C477193E22A9}" destId="{8550B62B-359F-E14B-B5D3-3A857A0F66BD}" srcOrd="2" destOrd="0" presId="urn:microsoft.com/office/officeart/2005/8/layout/StepDownProcess"/>
    <dgm:cxn modelId="{1A4F53C1-BB91-744F-8398-7E172A252E75}" type="presParOf" srcId="{A5F087B6-EE9C-CE49-8D31-B6C72B2E73F6}" destId="{5FB510D2-B93B-C948-8768-99850C8988DE}" srcOrd="3" destOrd="0" presId="urn:microsoft.com/office/officeart/2005/8/layout/StepDownProcess"/>
    <dgm:cxn modelId="{66ED09F0-5C4C-F74B-AFBE-93D8C1714039}" type="presParOf" srcId="{A5F087B6-EE9C-CE49-8D31-B6C72B2E73F6}" destId="{345E7694-5E08-E446-A8D2-2F9219ECEC02}" srcOrd="4" destOrd="0" presId="urn:microsoft.com/office/officeart/2005/8/layout/StepDownProcess"/>
    <dgm:cxn modelId="{93B1ECCB-57B9-714F-AD5B-C3884123D5CC}" type="presParOf" srcId="{345E7694-5E08-E446-A8D2-2F9219ECEC02}" destId="{FB4D1AAF-D1F2-2040-8B0B-979F3A230C7C}" srcOrd="0" destOrd="0" presId="urn:microsoft.com/office/officeart/2005/8/layout/StepDownProcess"/>
    <dgm:cxn modelId="{46E228FE-B883-B142-8A3B-FFD258BCCE93}" type="presParOf" srcId="{345E7694-5E08-E446-A8D2-2F9219ECEC02}" destId="{FBC751BB-63CF-2644-99C3-BC026D2849EB}" srcOrd="1" destOrd="0" presId="urn:microsoft.com/office/officeart/2005/8/layout/StepDownProcess"/>
    <dgm:cxn modelId="{A9895257-5B7E-AF4E-93BE-52BDC746D57E}" type="presParOf" srcId="{345E7694-5E08-E446-A8D2-2F9219ECEC02}" destId="{B97C15DE-19C2-154F-B739-4C20CE7FA8F7}" srcOrd="2" destOrd="0" presId="urn:microsoft.com/office/officeart/2005/8/layout/StepDownProcess"/>
    <dgm:cxn modelId="{0EE98954-53DB-8B45-9D7B-F4A1D75AEF27}" type="presParOf" srcId="{A5F087B6-EE9C-CE49-8D31-B6C72B2E73F6}" destId="{D5862744-2305-D948-BADB-5EDC49FBD19B}" srcOrd="5" destOrd="0" presId="urn:microsoft.com/office/officeart/2005/8/layout/StepDownProcess"/>
    <dgm:cxn modelId="{2E6CBB6F-8C92-7345-A745-86550515E01D}" type="presParOf" srcId="{A5F087B6-EE9C-CE49-8D31-B6C72B2E73F6}" destId="{D811E963-2455-3347-BAFF-E3CEB63BCD38}" srcOrd="6" destOrd="0" presId="urn:microsoft.com/office/officeart/2005/8/layout/StepDownProcess"/>
    <dgm:cxn modelId="{035B533E-57B4-464C-BBF9-B887A6B6C7A6}" type="presParOf" srcId="{D811E963-2455-3347-BAFF-E3CEB63BCD38}" destId="{9A9B5416-227B-D547-A0D5-9DB393BB55A1}" srcOrd="0" destOrd="0" presId="urn:microsoft.com/office/officeart/2005/8/layout/StepDownProcess"/>
    <dgm:cxn modelId="{2A839ACD-E8EC-854A-A880-4DF8D5E155EE}" type="presParOf" srcId="{D811E963-2455-3347-BAFF-E3CEB63BCD38}" destId="{9377F758-92F2-A241-BDF3-4067DFF4EEF1}" srcOrd="1" destOrd="0" presId="urn:microsoft.com/office/officeart/2005/8/layout/StepDownProcess"/>
    <dgm:cxn modelId="{9725138C-09D9-6B4F-9479-4F017216C84B}" type="presParOf" srcId="{D811E963-2455-3347-BAFF-E3CEB63BCD38}" destId="{9BFE31EE-A860-154E-97ED-1B70DF7A6DA1}" srcOrd="2" destOrd="0" presId="urn:microsoft.com/office/officeart/2005/8/layout/StepDownProcess"/>
    <dgm:cxn modelId="{4D9AA4F6-D40A-DD49-A1EC-F99D4834285E}" type="presParOf" srcId="{A5F087B6-EE9C-CE49-8D31-B6C72B2E73F6}" destId="{C9F19A87-48DB-F14E-8BCB-8DC728321C41}" srcOrd="7" destOrd="0" presId="urn:microsoft.com/office/officeart/2005/8/layout/StepDownProcess"/>
    <dgm:cxn modelId="{06179AF1-E34C-6A44-A6A1-00981284A728}" type="presParOf" srcId="{A5F087B6-EE9C-CE49-8D31-B6C72B2E73F6}" destId="{04808EA9-545E-9840-B79F-51D1E4282647}" srcOrd="8" destOrd="0" presId="urn:microsoft.com/office/officeart/2005/8/layout/StepDownProcess"/>
    <dgm:cxn modelId="{092614B3-B1E8-2140-A867-04B73B9ED66D}" type="presParOf" srcId="{04808EA9-545E-9840-B79F-51D1E4282647}" destId="{8E5E7A29-E917-B646-8285-F9BCC53A6AED}"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4784E9-B732-4AC5-9798-F18921CD9E9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6D512906-AF9B-41D7-9015-03763DE81CCE}">
      <dgm:prSet phldrT="[Text]"/>
      <dgm:spPr/>
      <dgm:t>
        <a:bodyPr/>
        <a:lstStyle/>
        <a:p>
          <a:r>
            <a:rPr lang="en-US" dirty="0" smtClean="0">
              <a:latin typeface="Corbel" panose="020B0503020204020204" pitchFamily="34" charset="0"/>
            </a:rPr>
            <a:t>120 patients</a:t>
          </a:r>
          <a:endParaRPr lang="en-US" dirty="0">
            <a:latin typeface="Corbel" panose="020B0503020204020204" pitchFamily="34" charset="0"/>
          </a:endParaRPr>
        </a:p>
      </dgm:t>
    </dgm:pt>
    <dgm:pt modelId="{BB759D20-EE58-44D9-8298-C6FB98AED1AE}" type="parTrans" cxnId="{CE6A297D-7A87-4242-9BB8-36BDC5A28419}">
      <dgm:prSet/>
      <dgm:spPr/>
      <dgm:t>
        <a:bodyPr/>
        <a:lstStyle/>
        <a:p>
          <a:endParaRPr lang="en-US">
            <a:latin typeface="Corbel" panose="020B0503020204020204" pitchFamily="34" charset="0"/>
          </a:endParaRPr>
        </a:p>
      </dgm:t>
    </dgm:pt>
    <dgm:pt modelId="{2C0EAE7C-1469-46AC-B7E3-74FD517ABE2C}" type="sibTrans" cxnId="{CE6A297D-7A87-4242-9BB8-36BDC5A28419}">
      <dgm:prSet/>
      <dgm:spPr/>
      <dgm:t>
        <a:bodyPr/>
        <a:lstStyle/>
        <a:p>
          <a:endParaRPr lang="en-US">
            <a:latin typeface="Corbel" panose="020B0503020204020204" pitchFamily="34" charset="0"/>
          </a:endParaRPr>
        </a:p>
      </dgm:t>
    </dgm:pt>
    <dgm:pt modelId="{9C4CDF4B-A203-4D64-906E-E339C10815F8}">
      <dgm:prSet phldrT="[Text]"/>
      <dgm:spPr/>
      <dgm:t>
        <a:bodyPr/>
        <a:lstStyle/>
        <a:p>
          <a:r>
            <a:rPr lang="en-US" dirty="0" smtClean="0">
              <a:latin typeface="Corbel" panose="020B0503020204020204" pitchFamily="34" charset="0"/>
            </a:rPr>
            <a:t>Yes: 43 (36%)</a:t>
          </a:r>
          <a:endParaRPr lang="en-US" dirty="0">
            <a:latin typeface="Corbel" panose="020B0503020204020204" pitchFamily="34" charset="0"/>
          </a:endParaRPr>
        </a:p>
      </dgm:t>
    </dgm:pt>
    <dgm:pt modelId="{B16E1991-07ED-42C0-A045-9B67D51F1A30}" type="parTrans" cxnId="{D9E21468-0856-475E-A773-55762B26692F}">
      <dgm:prSet/>
      <dgm:spPr/>
      <dgm:t>
        <a:bodyPr/>
        <a:lstStyle/>
        <a:p>
          <a:endParaRPr lang="en-US">
            <a:latin typeface="Corbel" panose="020B0503020204020204" pitchFamily="34" charset="0"/>
          </a:endParaRPr>
        </a:p>
      </dgm:t>
    </dgm:pt>
    <dgm:pt modelId="{F9D14AD2-25E7-466E-9D53-61BE98382A9A}" type="sibTrans" cxnId="{D9E21468-0856-475E-A773-55762B26692F}">
      <dgm:prSet/>
      <dgm:spPr/>
      <dgm:t>
        <a:bodyPr/>
        <a:lstStyle/>
        <a:p>
          <a:endParaRPr lang="en-US">
            <a:latin typeface="Corbel" panose="020B0503020204020204" pitchFamily="34" charset="0"/>
          </a:endParaRPr>
        </a:p>
      </dgm:t>
    </dgm:pt>
    <dgm:pt modelId="{B5A128DD-DA8E-4907-9768-B15EBD1A2E0E}">
      <dgm:prSet phldrT="[Text]"/>
      <dgm:spPr/>
      <dgm:t>
        <a:bodyPr/>
        <a:lstStyle/>
        <a:p>
          <a:r>
            <a:rPr lang="en-US" dirty="0" smtClean="0">
              <a:latin typeface="Corbel" panose="020B0503020204020204" pitchFamily="34" charset="0"/>
            </a:rPr>
            <a:t>No: 77  (64%)</a:t>
          </a:r>
          <a:endParaRPr lang="en-US" dirty="0">
            <a:latin typeface="Corbel" panose="020B0503020204020204" pitchFamily="34" charset="0"/>
          </a:endParaRPr>
        </a:p>
      </dgm:t>
    </dgm:pt>
    <dgm:pt modelId="{05F12793-DA7B-49A0-AA12-CB898FF39175}" type="parTrans" cxnId="{334D5FB8-AE44-4E2A-9E2C-3C327542BA3D}">
      <dgm:prSet/>
      <dgm:spPr/>
      <dgm:t>
        <a:bodyPr/>
        <a:lstStyle/>
        <a:p>
          <a:endParaRPr lang="en-US">
            <a:latin typeface="Corbel" panose="020B0503020204020204" pitchFamily="34" charset="0"/>
          </a:endParaRPr>
        </a:p>
      </dgm:t>
    </dgm:pt>
    <dgm:pt modelId="{2093BCA8-B3A8-428C-B21A-ED9CCBB5B733}" type="sibTrans" cxnId="{334D5FB8-AE44-4E2A-9E2C-3C327542BA3D}">
      <dgm:prSet/>
      <dgm:spPr/>
      <dgm:t>
        <a:bodyPr/>
        <a:lstStyle/>
        <a:p>
          <a:endParaRPr lang="en-US">
            <a:latin typeface="Corbel" panose="020B0503020204020204" pitchFamily="34" charset="0"/>
          </a:endParaRPr>
        </a:p>
      </dgm:t>
    </dgm:pt>
    <dgm:pt modelId="{0F9432CF-21A0-45B1-8C69-B5E564D4B6E7}">
      <dgm:prSet phldrT="[Text]" custT="1"/>
      <dgm:spPr/>
      <dgm:t>
        <a:bodyPr/>
        <a:lstStyle/>
        <a:p>
          <a:r>
            <a:rPr lang="en-US" sz="1600" dirty="0" smtClean="0">
              <a:latin typeface="Corbel" panose="020B0503020204020204" pitchFamily="34" charset="0"/>
            </a:rPr>
            <a:t>Two to five year old patients seen in September 2014</a:t>
          </a:r>
          <a:endParaRPr lang="en-US" sz="1600" dirty="0">
            <a:latin typeface="Corbel" panose="020B0503020204020204" pitchFamily="34" charset="0"/>
          </a:endParaRPr>
        </a:p>
      </dgm:t>
    </dgm:pt>
    <dgm:pt modelId="{973452E9-E254-40DE-B08B-772B2618852A}" type="parTrans" cxnId="{3E2228E4-3EFF-4724-B88A-DC510D344DF3}">
      <dgm:prSet/>
      <dgm:spPr/>
      <dgm:t>
        <a:bodyPr/>
        <a:lstStyle/>
        <a:p>
          <a:endParaRPr lang="en-US">
            <a:latin typeface="Corbel" panose="020B0503020204020204" pitchFamily="34" charset="0"/>
          </a:endParaRPr>
        </a:p>
      </dgm:t>
    </dgm:pt>
    <dgm:pt modelId="{48025D95-C975-45D2-9200-9A95443D5EA6}" type="sibTrans" cxnId="{3E2228E4-3EFF-4724-B88A-DC510D344DF3}">
      <dgm:prSet/>
      <dgm:spPr/>
      <dgm:t>
        <a:bodyPr/>
        <a:lstStyle/>
        <a:p>
          <a:endParaRPr lang="en-US">
            <a:latin typeface="Corbel" panose="020B0503020204020204" pitchFamily="34" charset="0"/>
          </a:endParaRPr>
        </a:p>
      </dgm:t>
    </dgm:pt>
    <dgm:pt modelId="{55FDCB71-C083-4006-ADAC-B732B2FFF0B3}">
      <dgm:prSet phldrT="[Text]"/>
      <dgm:spPr/>
      <dgm:t>
        <a:bodyPr/>
        <a:lstStyle/>
        <a:p>
          <a:r>
            <a:rPr lang="en-US" dirty="0" smtClean="0">
              <a:latin typeface="Corbel" panose="020B0503020204020204" pitchFamily="34" charset="0"/>
            </a:rPr>
            <a:t>Suspected developmental delay?</a:t>
          </a:r>
          <a:endParaRPr lang="en-US" dirty="0">
            <a:latin typeface="Corbel" panose="020B0503020204020204" pitchFamily="34" charset="0"/>
          </a:endParaRPr>
        </a:p>
      </dgm:t>
    </dgm:pt>
    <dgm:pt modelId="{86F68835-F6B9-43DE-B9C9-EE11C152437F}" type="parTrans" cxnId="{7CD8E0C3-1BDC-434A-8EC7-6E8857400246}">
      <dgm:prSet/>
      <dgm:spPr/>
      <dgm:t>
        <a:bodyPr/>
        <a:lstStyle/>
        <a:p>
          <a:endParaRPr lang="en-US">
            <a:latin typeface="Corbel" panose="020B0503020204020204" pitchFamily="34" charset="0"/>
          </a:endParaRPr>
        </a:p>
      </dgm:t>
    </dgm:pt>
    <dgm:pt modelId="{71E7FE67-FE2D-4D82-91A6-B7DF41B2BAD1}" type="sibTrans" cxnId="{7CD8E0C3-1BDC-434A-8EC7-6E8857400246}">
      <dgm:prSet/>
      <dgm:spPr/>
      <dgm:t>
        <a:bodyPr/>
        <a:lstStyle/>
        <a:p>
          <a:endParaRPr lang="en-US">
            <a:latin typeface="Corbel" panose="020B0503020204020204" pitchFamily="34" charset="0"/>
          </a:endParaRPr>
        </a:p>
      </dgm:t>
    </dgm:pt>
    <dgm:pt modelId="{E51A9BB1-6C9C-4127-92D4-4A18DE82B33F}">
      <dgm:prSet phldrT="[Text]"/>
      <dgm:spPr/>
      <dgm:t>
        <a:bodyPr/>
        <a:lstStyle/>
        <a:p>
          <a:r>
            <a:rPr lang="en-US" dirty="0" smtClean="0">
              <a:latin typeface="Corbel" panose="020B0503020204020204" pitchFamily="34" charset="0"/>
            </a:rPr>
            <a:t>Receiving services?</a:t>
          </a:r>
          <a:endParaRPr lang="en-US" dirty="0">
            <a:latin typeface="Corbel" panose="020B0503020204020204" pitchFamily="34" charset="0"/>
          </a:endParaRPr>
        </a:p>
      </dgm:t>
    </dgm:pt>
    <dgm:pt modelId="{2EE63E8D-126D-4AE7-8099-4167E7DA3AB9}" type="parTrans" cxnId="{AC0A783A-007D-47A1-BB90-4D9B88A856B1}">
      <dgm:prSet/>
      <dgm:spPr/>
      <dgm:t>
        <a:bodyPr/>
        <a:lstStyle/>
        <a:p>
          <a:endParaRPr lang="en-US">
            <a:latin typeface="Corbel" panose="020B0503020204020204" pitchFamily="34" charset="0"/>
          </a:endParaRPr>
        </a:p>
      </dgm:t>
    </dgm:pt>
    <dgm:pt modelId="{44A07439-1B28-426B-B039-1C9F73D5D4A1}" type="sibTrans" cxnId="{AC0A783A-007D-47A1-BB90-4D9B88A856B1}">
      <dgm:prSet/>
      <dgm:spPr/>
      <dgm:t>
        <a:bodyPr/>
        <a:lstStyle/>
        <a:p>
          <a:endParaRPr lang="en-US">
            <a:latin typeface="Corbel" panose="020B0503020204020204" pitchFamily="34" charset="0"/>
          </a:endParaRPr>
        </a:p>
      </dgm:t>
    </dgm:pt>
    <dgm:pt modelId="{439278B7-FBA2-4453-918D-D0F907B4A80E}">
      <dgm:prSet phldrT="[Text]"/>
      <dgm:spPr/>
      <dgm:t>
        <a:bodyPr/>
        <a:lstStyle/>
        <a:p>
          <a:r>
            <a:rPr lang="en-US" dirty="0" smtClean="0">
              <a:latin typeface="Corbel" panose="020B0503020204020204" pitchFamily="34" charset="0"/>
            </a:rPr>
            <a:t>Yes: 23  (53%)</a:t>
          </a:r>
        </a:p>
      </dgm:t>
    </dgm:pt>
    <dgm:pt modelId="{BC57661F-25DF-4504-B5D8-7DE025637B07}" type="parTrans" cxnId="{6F30B361-62B5-4A1A-A7B6-635A08A8E596}">
      <dgm:prSet/>
      <dgm:spPr/>
      <dgm:t>
        <a:bodyPr/>
        <a:lstStyle/>
        <a:p>
          <a:endParaRPr lang="en-US">
            <a:latin typeface="Corbel" panose="020B0503020204020204" pitchFamily="34" charset="0"/>
          </a:endParaRPr>
        </a:p>
      </dgm:t>
    </dgm:pt>
    <dgm:pt modelId="{1C4367FB-5D2B-49E3-BE92-28DE168186AB}" type="sibTrans" cxnId="{6F30B361-62B5-4A1A-A7B6-635A08A8E596}">
      <dgm:prSet/>
      <dgm:spPr/>
      <dgm:t>
        <a:bodyPr/>
        <a:lstStyle/>
        <a:p>
          <a:endParaRPr lang="en-US">
            <a:latin typeface="Corbel" panose="020B0503020204020204" pitchFamily="34" charset="0"/>
          </a:endParaRPr>
        </a:p>
      </dgm:t>
    </dgm:pt>
    <dgm:pt modelId="{D62A5723-0A01-4981-87AA-3ABC8AEDB648}">
      <dgm:prSet phldrT="[Text]"/>
      <dgm:spPr/>
      <dgm:t>
        <a:bodyPr/>
        <a:lstStyle/>
        <a:p>
          <a:r>
            <a:rPr lang="en-US" dirty="0" smtClean="0">
              <a:latin typeface="Corbel" panose="020B0503020204020204" pitchFamily="34" charset="0"/>
            </a:rPr>
            <a:t>No: 20 (47%)</a:t>
          </a:r>
        </a:p>
      </dgm:t>
    </dgm:pt>
    <dgm:pt modelId="{36EB1015-BFD3-4060-B044-277AE195BDFB}" type="parTrans" cxnId="{838C107E-1E66-4987-9FB0-3F2A4CFF25A5}">
      <dgm:prSet/>
      <dgm:spPr/>
      <dgm:t>
        <a:bodyPr/>
        <a:lstStyle/>
        <a:p>
          <a:endParaRPr lang="en-US">
            <a:latin typeface="Corbel" panose="020B0503020204020204" pitchFamily="34" charset="0"/>
          </a:endParaRPr>
        </a:p>
      </dgm:t>
    </dgm:pt>
    <dgm:pt modelId="{9B83BDA2-667F-4A03-8375-0DC16525877E}" type="sibTrans" cxnId="{838C107E-1E66-4987-9FB0-3F2A4CFF25A5}">
      <dgm:prSet/>
      <dgm:spPr/>
      <dgm:t>
        <a:bodyPr/>
        <a:lstStyle/>
        <a:p>
          <a:endParaRPr lang="en-US">
            <a:latin typeface="Corbel" panose="020B0503020204020204" pitchFamily="34" charset="0"/>
          </a:endParaRPr>
        </a:p>
      </dgm:t>
    </dgm:pt>
    <dgm:pt modelId="{7DD2C54B-8359-4BC3-A758-B960BE203E1E}">
      <dgm:prSet phldrT="[Text]"/>
      <dgm:spPr/>
      <dgm:t>
        <a:bodyPr/>
        <a:lstStyle/>
        <a:p>
          <a:r>
            <a:rPr lang="en-US" dirty="0" smtClean="0">
              <a:latin typeface="Corbel" panose="020B0503020204020204" pitchFamily="34" charset="0"/>
            </a:rPr>
            <a:t>Why not?</a:t>
          </a:r>
          <a:endParaRPr lang="en-US" dirty="0">
            <a:latin typeface="Corbel" panose="020B0503020204020204" pitchFamily="34" charset="0"/>
          </a:endParaRPr>
        </a:p>
      </dgm:t>
    </dgm:pt>
    <dgm:pt modelId="{90CDD48F-3069-47F7-B296-5DC95286DB5E}" type="parTrans" cxnId="{0FF26C08-E1B8-4048-AE7F-8CD3EEF29AA2}">
      <dgm:prSet/>
      <dgm:spPr/>
      <dgm:t>
        <a:bodyPr/>
        <a:lstStyle/>
        <a:p>
          <a:endParaRPr lang="en-US">
            <a:latin typeface="Corbel" panose="020B0503020204020204" pitchFamily="34" charset="0"/>
          </a:endParaRPr>
        </a:p>
      </dgm:t>
    </dgm:pt>
    <dgm:pt modelId="{0EBC5773-6A0E-463B-8031-2E53AF5C37AE}" type="sibTrans" cxnId="{0FF26C08-E1B8-4048-AE7F-8CD3EEF29AA2}">
      <dgm:prSet/>
      <dgm:spPr/>
      <dgm:t>
        <a:bodyPr/>
        <a:lstStyle/>
        <a:p>
          <a:endParaRPr lang="en-US">
            <a:latin typeface="Corbel" panose="020B0503020204020204" pitchFamily="34" charset="0"/>
          </a:endParaRPr>
        </a:p>
      </dgm:t>
    </dgm:pt>
    <dgm:pt modelId="{CC83344E-2072-4A8B-BFE8-4C76EA4D5B0F}">
      <dgm:prSet phldrT="[Text]"/>
      <dgm:spPr/>
      <dgm:t>
        <a:bodyPr/>
        <a:lstStyle/>
        <a:p>
          <a:r>
            <a:rPr lang="en-US" dirty="0" smtClean="0">
              <a:latin typeface="Corbel" panose="020B0503020204020204" pitchFamily="34" charset="0"/>
            </a:rPr>
            <a:t>Delay resolved: 7</a:t>
          </a:r>
        </a:p>
      </dgm:t>
    </dgm:pt>
    <dgm:pt modelId="{13FB6E5F-8C86-4C0A-9DE7-EF86395FDE52}" type="parTrans" cxnId="{D14D467D-2467-4267-821B-582516FF7719}">
      <dgm:prSet/>
      <dgm:spPr/>
      <dgm:t>
        <a:bodyPr/>
        <a:lstStyle/>
        <a:p>
          <a:endParaRPr lang="en-US">
            <a:latin typeface="Corbel" panose="020B0503020204020204" pitchFamily="34" charset="0"/>
          </a:endParaRPr>
        </a:p>
      </dgm:t>
    </dgm:pt>
    <dgm:pt modelId="{F420644B-EF65-4AC6-9769-7EB06AD6026D}" type="sibTrans" cxnId="{D14D467D-2467-4267-821B-582516FF7719}">
      <dgm:prSet/>
      <dgm:spPr/>
      <dgm:t>
        <a:bodyPr/>
        <a:lstStyle/>
        <a:p>
          <a:endParaRPr lang="en-US">
            <a:latin typeface="Corbel" panose="020B0503020204020204" pitchFamily="34" charset="0"/>
          </a:endParaRPr>
        </a:p>
      </dgm:t>
    </dgm:pt>
    <dgm:pt modelId="{7EA84267-6F16-41CB-B196-DE58D84E3265}">
      <dgm:prSet phldrT="[Text]"/>
      <dgm:spPr/>
      <dgm:t>
        <a:bodyPr/>
        <a:lstStyle/>
        <a:p>
          <a:r>
            <a:rPr lang="en-US" dirty="0" smtClean="0">
              <a:latin typeface="Corbel" panose="020B0503020204020204" pitchFamily="34" charset="0"/>
            </a:rPr>
            <a:t>New referral: 5</a:t>
          </a:r>
        </a:p>
      </dgm:t>
    </dgm:pt>
    <dgm:pt modelId="{BA465021-E5E3-452D-A494-E65D49797831}" type="parTrans" cxnId="{32B247D4-63B1-4BC6-A1D2-9F42594BB1ED}">
      <dgm:prSet/>
      <dgm:spPr/>
      <dgm:t>
        <a:bodyPr/>
        <a:lstStyle/>
        <a:p>
          <a:endParaRPr lang="en-US">
            <a:latin typeface="Corbel" panose="020B0503020204020204" pitchFamily="34" charset="0"/>
          </a:endParaRPr>
        </a:p>
      </dgm:t>
    </dgm:pt>
    <dgm:pt modelId="{FEB1F206-C881-485F-AD6D-85AB1A3777B1}" type="sibTrans" cxnId="{32B247D4-63B1-4BC6-A1D2-9F42594BB1ED}">
      <dgm:prSet/>
      <dgm:spPr/>
      <dgm:t>
        <a:bodyPr/>
        <a:lstStyle/>
        <a:p>
          <a:endParaRPr lang="en-US">
            <a:latin typeface="Corbel" panose="020B0503020204020204" pitchFamily="34" charset="0"/>
          </a:endParaRPr>
        </a:p>
      </dgm:t>
    </dgm:pt>
    <dgm:pt modelId="{E3A9C195-197C-4525-AD4D-7D61610F734E}">
      <dgm:prSet phldrT="[Text]"/>
      <dgm:spPr/>
      <dgm:t>
        <a:bodyPr/>
        <a:lstStyle/>
        <a:p>
          <a:r>
            <a:rPr lang="en-US" dirty="0" smtClean="0">
              <a:latin typeface="Corbel" panose="020B0503020204020204" pitchFamily="34" charset="0"/>
            </a:rPr>
            <a:t>Did not qualify: 3</a:t>
          </a:r>
        </a:p>
      </dgm:t>
    </dgm:pt>
    <dgm:pt modelId="{33512BC4-7B32-4FB4-A359-B8140B1500EE}" type="parTrans" cxnId="{C7829C32-3A95-4B31-B3BD-88B3A23D7FF1}">
      <dgm:prSet/>
      <dgm:spPr/>
      <dgm:t>
        <a:bodyPr/>
        <a:lstStyle/>
        <a:p>
          <a:endParaRPr lang="en-US">
            <a:latin typeface="Corbel" panose="020B0503020204020204" pitchFamily="34" charset="0"/>
          </a:endParaRPr>
        </a:p>
      </dgm:t>
    </dgm:pt>
    <dgm:pt modelId="{C04AA8C6-8F18-49E5-B22E-4CD249DDC20A}" type="sibTrans" cxnId="{C7829C32-3A95-4B31-B3BD-88B3A23D7FF1}">
      <dgm:prSet/>
      <dgm:spPr/>
      <dgm:t>
        <a:bodyPr/>
        <a:lstStyle/>
        <a:p>
          <a:endParaRPr lang="en-US">
            <a:latin typeface="Corbel" panose="020B0503020204020204" pitchFamily="34" charset="0"/>
          </a:endParaRPr>
        </a:p>
      </dgm:t>
    </dgm:pt>
    <dgm:pt modelId="{9847F007-F9FD-4816-8E38-0BB4E34A4902}">
      <dgm:prSet phldrT="[Text]"/>
      <dgm:spPr/>
      <dgm:t>
        <a:bodyPr/>
        <a:lstStyle/>
        <a:p>
          <a:r>
            <a:rPr lang="en-US" dirty="0" smtClean="0">
              <a:latin typeface="Corbel" panose="020B0503020204020204" pitchFamily="34" charset="0"/>
            </a:rPr>
            <a:t>Evaluation pending: 4</a:t>
          </a:r>
        </a:p>
      </dgm:t>
    </dgm:pt>
    <dgm:pt modelId="{0DBB0FFB-D9B0-4EE5-B8DE-CDD43871864A}" type="parTrans" cxnId="{DE7C7943-B5CC-4AA2-8B9C-A43B49477CDA}">
      <dgm:prSet/>
      <dgm:spPr/>
      <dgm:t>
        <a:bodyPr/>
        <a:lstStyle/>
        <a:p>
          <a:endParaRPr lang="en-US">
            <a:latin typeface="Corbel" panose="020B0503020204020204" pitchFamily="34" charset="0"/>
          </a:endParaRPr>
        </a:p>
      </dgm:t>
    </dgm:pt>
    <dgm:pt modelId="{F321F21C-3403-424F-89F0-5409D89FCB7D}" type="sibTrans" cxnId="{DE7C7943-B5CC-4AA2-8B9C-A43B49477CDA}">
      <dgm:prSet/>
      <dgm:spPr/>
      <dgm:t>
        <a:bodyPr/>
        <a:lstStyle/>
        <a:p>
          <a:endParaRPr lang="en-US">
            <a:latin typeface="Corbel" panose="020B0503020204020204" pitchFamily="34" charset="0"/>
          </a:endParaRPr>
        </a:p>
      </dgm:t>
    </dgm:pt>
    <dgm:pt modelId="{D0B76630-132A-4877-A12E-8951D6FB7F24}">
      <dgm:prSet phldrT="[Text]"/>
      <dgm:spPr/>
      <dgm:t>
        <a:bodyPr/>
        <a:lstStyle/>
        <a:p>
          <a:r>
            <a:rPr lang="en-US" dirty="0" smtClean="0">
              <a:latin typeface="Corbel" panose="020B0503020204020204" pitchFamily="34" charset="0"/>
            </a:rPr>
            <a:t>Referral deferred: 1</a:t>
          </a:r>
        </a:p>
      </dgm:t>
    </dgm:pt>
    <dgm:pt modelId="{06C4FF49-C116-4752-9B04-4CFF08648D8E}" type="parTrans" cxnId="{44F9973E-2CC3-4EDF-BEF6-7F735F0138BC}">
      <dgm:prSet/>
      <dgm:spPr/>
      <dgm:t>
        <a:bodyPr/>
        <a:lstStyle/>
        <a:p>
          <a:endParaRPr lang="en-US">
            <a:latin typeface="Corbel" panose="020B0503020204020204" pitchFamily="34" charset="0"/>
          </a:endParaRPr>
        </a:p>
      </dgm:t>
    </dgm:pt>
    <dgm:pt modelId="{4E3FA015-BA78-4ED0-BC25-19F5C9A90FCC}" type="sibTrans" cxnId="{44F9973E-2CC3-4EDF-BEF6-7F735F0138BC}">
      <dgm:prSet/>
      <dgm:spPr/>
      <dgm:t>
        <a:bodyPr/>
        <a:lstStyle/>
        <a:p>
          <a:endParaRPr lang="en-US">
            <a:latin typeface="Corbel" panose="020B0503020204020204" pitchFamily="34" charset="0"/>
          </a:endParaRPr>
        </a:p>
      </dgm:t>
    </dgm:pt>
    <dgm:pt modelId="{9E701065-9478-4613-B397-CB21A946BF33}" type="pres">
      <dgm:prSet presAssocID="{A04784E9-B732-4AC5-9798-F18921CD9E9F}" presName="mainComposite" presStyleCnt="0">
        <dgm:presLayoutVars>
          <dgm:chPref val="1"/>
          <dgm:dir/>
          <dgm:animOne val="branch"/>
          <dgm:animLvl val="lvl"/>
          <dgm:resizeHandles val="exact"/>
        </dgm:presLayoutVars>
      </dgm:prSet>
      <dgm:spPr/>
      <dgm:t>
        <a:bodyPr/>
        <a:lstStyle/>
        <a:p>
          <a:endParaRPr lang="en-US"/>
        </a:p>
      </dgm:t>
    </dgm:pt>
    <dgm:pt modelId="{A81C70F6-9FD3-476D-B9A6-1C4993AE128C}" type="pres">
      <dgm:prSet presAssocID="{A04784E9-B732-4AC5-9798-F18921CD9E9F}" presName="hierFlow" presStyleCnt="0"/>
      <dgm:spPr/>
    </dgm:pt>
    <dgm:pt modelId="{F6ECFC0D-57D4-4A1E-838E-ADF740F9478E}" type="pres">
      <dgm:prSet presAssocID="{A04784E9-B732-4AC5-9798-F18921CD9E9F}" presName="firstBuf" presStyleCnt="0"/>
      <dgm:spPr/>
    </dgm:pt>
    <dgm:pt modelId="{9C273005-45F2-4ED6-BCD3-0F30A1BA7053}" type="pres">
      <dgm:prSet presAssocID="{A04784E9-B732-4AC5-9798-F18921CD9E9F}" presName="hierChild1" presStyleCnt="0">
        <dgm:presLayoutVars>
          <dgm:chPref val="1"/>
          <dgm:animOne val="branch"/>
          <dgm:animLvl val="lvl"/>
        </dgm:presLayoutVars>
      </dgm:prSet>
      <dgm:spPr/>
    </dgm:pt>
    <dgm:pt modelId="{CBEDFF6C-7B81-41D7-BF27-7DA88EC62BA9}" type="pres">
      <dgm:prSet presAssocID="{6D512906-AF9B-41D7-9015-03763DE81CCE}" presName="Name14" presStyleCnt="0"/>
      <dgm:spPr/>
    </dgm:pt>
    <dgm:pt modelId="{FE7DAB28-6A25-439B-91BE-86F6811DDA3C}" type="pres">
      <dgm:prSet presAssocID="{6D512906-AF9B-41D7-9015-03763DE81CCE}" presName="level1Shape" presStyleLbl="node0" presStyleIdx="0" presStyleCnt="1" custLinFactY="-16083" custLinFactNeighborY="-100000">
        <dgm:presLayoutVars>
          <dgm:chPref val="3"/>
        </dgm:presLayoutVars>
      </dgm:prSet>
      <dgm:spPr/>
      <dgm:t>
        <a:bodyPr/>
        <a:lstStyle/>
        <a:p>
          <a:endParaRPr lang="en-US"/>
        </a:p>
      </dgm:t>
    </dgm:pt>
    <dgm:pt modelId="{38BA0940-E510-4089-BDA1-2F83AC258037}" type="pres">
      <dgm:prSet presAssocID="{6D512906-AF9B-41D7-9015-03763DE81CCE}" presName="hierChild2" presStyleCnt="0"/>
      <dgm:spPr/>
    </dgm:pt>
    <dgm:pt modelId="{02A43E78-760E-45FE-B657-80474656E24F}" type="pres">
      <dgm:prSet presAssocID="{B16E1991-07ED-42C0-A045-9B67D51F1A30}" presName="Name19" presStyleLbl="parChTrans1D2" presStyleIdx="0" presStyleCnt="2"/>
      <dgm:spPr/>
      <dgm:t>
        <a:bodyPr/>
        <a:lstStyle/>
        <a:p>
          <a:endParaRPr lang="en-US"/>
        </a:p>
      </dgm:t>
    </dgm:pt>
    <dgm:pt modelId="{9B15973D-A676-42E3-8194-BF51F9F38395}" type="pres">
      <dgm:prSet presAssocID="{9C4CDF4B-A203-4D64-906E-E339C10815F8}" presName="Name21" presStyleCnt="0"/>
      <dgm:spPr/>
    </dgm:pt>
    <dgm:pt modelId="{F0234D37-10D6-41EB-B520-B679D1063C51}" type="pres">
      <dgm:prSet presAssocID="{9C4CDF4B-A203-4D64-906E-E339C10815F8}" presName="level2Shape" presStyleLbl="node2" presStyleIdx="0" presStyleCnt="2" custLinFactNeighborY="-54851"/>
      <dgm:spPr/>
      <dgm:t>
        <a:bodyPr/>
        <a:lstStyle/>
        <a:p>
          <a:endParaRPr lang="en-US"/>
        </a:p>
      </dgm:t>
    </dgm:pt>
    <dgm:pt modelId="{4C5C023C-524C-4872-B0E2-77D14EA38DBA}" type="pres">
      <dgm:prSet presAssocID="{9C4CDF4B-A203-4D64-906E-E339C10815F8}" presName="hierChild3" presStyleCnt="0"/>
      <dgm:spPr/>
    </dgm:pt>
    <dgm:pt modelId="{F2BD441F-BD19-4B58-BB55-F256A375A815}" type="pres">
      <dgm:prSet presAssocID="{BC57661F-25DF-4504-B5D8-7DE025637B07}" presName="Name19" presStyleLbl="parChTrans1D3" presStyleIdx="0" presStyleCnt="2"/>
      <dgm:spPr/>
      <dgm:t>
        <a:bodyPr/>
        <a:lstStyle/>
        <a:p>
          <a:endParaRPr lang="en-US"/>
        </a:p>
      </dgm:t>
    </dgm:pt>
    <dgm:pt modelId="{B010E098-990A-4454-85C2-267999B31E16}" type="pres">
      <dgm:prSet presAssocID="{439278B7-FBA2-4453-918D-D0F907B4A80E}" presName="Name21" presStyleCnt="0"/>
      <dgm:spPr/>
    </dgm:pt>
    <dgm:pt modelId="{EA9EFBDD-4350-4479-9B70-BF43425D0609}" type="pres">
      <dgm:prSet presAssocID="{439278B7-FBA2-4453-918D-D0F907B4A80E}" presName="level2Shape" presStyleLbl="node3" presStyleIdx="0" presStyleCnt="2"/>
      <dgm:spPr/>
      <dgm:t>
        <a:bodyPr/>
        <a:lstStyle/>
        <a:p>
          <a:endParaRPr lang="en-US"/>
        </a:p>
      </dgm:t>
    </dgm:pt>
    <dgm:pt modelId="{19B14365-4B44-4A26-8060-C6CA1131AF20}" type="pres">
      <dgm:prSet presAssocID="{439278B7-FBA2-4453-918D-D0F907B4A80E}" presName="hierChild3" presStyleCnt="0"/>
      <dgm:spPr/>
    </dgm:pt>
    <dgm:pt modelId="{8C87D236-2DBF-4E83-B573-F5C743DE8451}" type="pres">
      <dgm:prSet presAssocID="{36EB1015-BFD3-4060-B044-277AE195BDFB}" presName="Name19" presStyleLbl="parChTrans1D3" presStyleIdx="1" presStyleCnt="2"/>
      <dgm:spPr/>
      <dgm:t>
        <a:bodyPr/>
        <a:lstStyle/>
        <a:p>
          <a:endParaRPr lang="en-US"/>
        </a:p>
      </dgm:t>
    </dgm:pt>
    <dgm:pt modelId="{20C7F871-5AB0-4520-A2A9-935044D71D40}" type="pres">
      <dgm:prSet presAssocID="{D62A5723-0A01-4981-87AA-3ABC8AEDB648}" presName="Name21" presStyleCnt="0"/>
      <dgm:spPr/>
    </dgm:pt>
    <dgm:pt modelId="{2707DFDE-1ED0-4A4A-8DAE-11A260E36754}" type="pres">
      <dgm:prSet presAssocID="{D62A5723-0A01-4981-87AA-3ABC8AEDB648}" presName="level2Shape" presStyleLbl="node3" presStyleIdx="1" presStyleCnt="2"/>
      <dgm:spPr/>
      <dgm:t>
        <a:bodyPr/>
        <a:lstStyle/>
        <a:p>
          <a:endParaRPr lang="en-US"/>
        </a:p>
      </dgm:t>
    </dgm:pt>
    <dgm:pt modelId="{2FC50F11-0874-4390-BB44-DCE51358DB2D}" type="pres">
      <dgm:prSet presAssocID="{D62A5723-0A01-4981-87AA-3ABC8AEDB648}" presName="hierChild3" presStyleCnt="0"/>
      <dgm:spPr/>
    </dgm:pt>
    <dgm:pt modelId="{323F7FFE-AA90-4A4A-9AF9-8D887E12A284}" type="pres">
      <dgm:prSet presAssocID="{33512BC4-7B32-4FB4-A359-B8140B1500EE}" presName="Name19" presStyleLbl="parChTrans1D4" presStyleIdx="0" presStyleCnt="5"/>
      <dgm:spPr/>
      <dgm:t>
        <a:bodyPr/>
        <a:lstStyle/>
        <a:p>
          <a:endParaRPr lang="en-US"/>
        </a:p>
      </dgm:t>
    </dgm:pt>
    <dgm:pt modelId="{82D65994-E519-4521-A6BB-B470F19A975F}" type="pres">
      <dgm:prSet presAssocID="{E3A9C195-197C-4525-AD4D-7D61610F734E}" presName="Name21" presStyleCnt="0"/>
      <dgm:spPr/>
    </dgm:pt>
    <dgm:pt modelId="{368FD855-FA7F-46BE-BC15-6A2C21667E11}" type="pres">
      <dgm:prSet presAssocID="{E3A9C195-197C-4525-AD4D-7D61610F734E}" presName="level2Shape" presStyleLbl="node4" presStyleIdx="0" presStyleCnt="5" custLinFactNeighborY="54197"/>
      <dgm:spPr/>
      <dgm:t>
        <a:bodyPr/>
        <a:lstStyle/>
        <a:p>
          <a:endParaRPr lang="en-US"/>
        </a:p>
      </dgm:t>
    </dgm:pt>
    <dgm:pt modelId="{1437DD79-B844-4FAD-ABB1-BA63DA87DB47}" type="pres">
      <dgm:prSet presAssocID="{E3A9C195-197C-4525-AD4D-7D61610F734E}" presName="hierChild3" presStyleCnt="0"/>
      <dgm:spPr/>
    </dgm:pt>
    <dgm:pt modelId="{780914FA-3F48-43F7-9878-C49AD4AC0A01}" type="pres">
      <dgm:prSet presAssocID="{0DBB0FFB-D9B0-4EE5-B8DE-CDD43871864A}" presName="Name19" presStyleLbl="parChTrans1D4" presStyleIdx="1" presStyleCnt="5"/>
      <dgm:spPr/>
      <dgm:t>
        <a:bodyPr/>
        <a:lstStyle/>
        <a:p>
          <a:endParaRPr lang="en-US"/>
        </a:p>
      </dgm:t>
    </dgm:pt>
    <dgm:pt modelId="{D4087074-CD0E-47E1-A010-C9C32BD8CAE3}" type="pres">
      <dgm:prSet presAssocID="{9847F007-F9FD-4816-8E38-0BB4E34A4902}" presName="Name21" presStyleCnt="0"/>
      <dgm:spPr/>
    </dgm:pt>
    <dgm:pt modelId="{31ADB2D8-E0FD-40C5-8872-1425750F1B6C}" type="pres">
      <dgm:prSet presAssocID="{9847F007-F9FD-4816-8E38-0BB4E34A4902}" presName="level2Shape" presStyleLbl="node4" presStyleIdx="1" presStyleCnt="5" custLinFactNeighborX="-1377" custLinFactNeighborY="56005"/>
      <dgm:spPr/>
      <dgm:t>
        <a:bodyPr/>
        <a:lstStyle/>
        <a:p>
          <a:endParaRPr lang="en-US"/>
        </a:p>
      </dgm:t>
    </dgm:pt>
    <dgm:pt modelId="{49DF7662-0A35-4629-A607-2194BE665934}" type="pres">
      <dgm:prSet presAssocID="{9847F007-F9FD-4816-8E38-0BB4E34A4902}" presName="hierChild3" presStyleCnt="0"/>
      <dgm:spPr/>
    </dgm:pt>
    <dgm:pt modelId="{DABE9600-6331-462D-ACCE-F4831751CB42}" type="pres">
      <dgm:prSet presAssocID="{06C4FF49-C116-4752-9B04-4CFF08648D8E}" presName="Name19" presStyleLbl="parChTrans1D4" presStyleIdx="2" presStyleCnt="5"/>
      <dgm:spPr/>
      <dgm:t>
        <a:bodyPr/>
        <a:lstStyle/>
        <a:p>
          <a:endParaRPr lang="en-US"/>
        </a:p>
      </dgm:t>
    </dgm:pt>
    <dgm:pt modelId="{F66FFD2B-FBCD-4DA1-BE1F-1008C69F48DA}" type="pres">
      <dgm:prSet presAssocID="{D0B76630-132A-4877-A12E-8951D6FB7F24}" presName="Name21" presStyleCnt="0"/>
      <dgm:spPr/>
    </dgm:pt>
    <dgm:pt modelId="{140B739E-6303-4513-B644-566FE70B1709}" type="pres">
      <dgm:prSet presAssocID="{D0B76630-132A-4877-A12E-8951D6FB7F24}" presName="level2Shape" presStyleLbl="node4" presStyleIdx="2" presStyleCnt="5" custLinFactNeighborY="54197"/>
      <dgm:spPr/>
      <dgm:t>
        <a:bodyPr/>
        <a:lstStyle/>
        <a:p>
          <a:endParaRPr lang="en-US"/>
        </a:p>
      </dgm:t>
    </dgm:pt>
    <dgm:pt modelId="{5D111A1A-563E-4D69-B7B0-454A6FB5F74C}" type="pres">
      <dgm:prSet presAssocID="{D0B76630-132A-4877-A12E-8951D6FB7F24}" presName="hierChild3" presStyleCnt="0"/>
      <dgm:spPr/>
    </dgm:pt>
    <dgm:pt modelId="{234471BD-DD23-4F0D-865E-E94C8F03BD12}" type="pres">
      <dgm:prSet presAssocID="{13FB6E5F-8C86-4C0A-9DE7-EF86395FDE52}" presName="Name19" presStyleLbl="parChTrans1D4" presStyleIdx="3" presStyleCnt="5"/>
      <dgm:spPr/>
      <dgm:t>
        <a:bodyPr/>
        <a:lstStyle/>
        <a:p>
          <a:endParaRPr lang="en-US"/>
        </a:p>
      </dgm:t>
    </dgm:pt>
    <dgm:pt modelId="{D6BB021F-4FFF-45CA-8AB4-89D89AE281DF}" type="pres">
      <dgm:prSet presAssocID="{CC83344E-2072-4A8B-BFE8-4C76EA4D5B0F}" presName="Name21" presStyleCnt="0"/>
      <dgm:spPr/>
    </dgm:pt>
    <dgm:pt modelId="{9166DBEA-A4AA-4431-B5D1-1BD990183BAB}" type="pres">
      <dgm:prSet presAssocID="{CC83344E-2072-4A8B-BFE8-4C76EA4D5B0F}" presName="level2Shape" presStyleLbl="node4" presStyleIdx="3" presStyleCnt="5" custLinFactNeighborY="54197"/>
      <dgm:spPr/>
      <dgm:t>
        <a:bodyPr/>
        <a:lstStyle/>
        <a:p>
          <a:endParaRPr lang="en-US"/>
        </a:p>
      </dgm:t>
    </dgm:pt>
    <dgm:pt modelId="{A90F45BF-C116-4FD3-A70A-BFE813D9E7E2}" type="pres">
      <dgm:prSet presAssocID="{CC83344E-2072-4A8B-BFE8-4C76EA4D5B0F}" presName="hierChild3" presStyleCnt="0"/>
      <dgm:spPr/>
    </dgm:pt>
    <dgm:pt modelId="{4453D5A9-3F65-4873-8B5C-B4F59D5D56D2}" type="pres">
      <dgm:prSet presAssocID="{BA465021-E5E3-452D-A494-E65D49797831}" presName="Name19" presStyleLbl="parChTrans1D4" presStyleIdx="4" presStyleCnt="5"/>
      <dgm:spPr/>
      <dgm:t>
        <a:bodyPr/>
        <a:lstStyle/>
        <a:p>
          <a:endParaRPr lang="en-US"/>
        </a:p>
      </dgm:t>
    </dgm:pt>
    <dgm:pt modelId="{8DA7B53C-F2AC-493E-A570-F955C705D8E0}" type="pres">
      <dgm:prSet presAssocID="{7EA84267-6F16-41CB-B196-DE58D84E3265}" presName="Name21" presStyleCnt="0"/>
      <dgm:spPr/>
    </dgm:pt>
    <dgm:pt modelId="{5778C83A-DBB3-4C71-A5EC-87139A8FD87C}" type="pres">
      <dgm:prSet presAssocID="{7EA84267-6F16-41CB-B196-DE58D84E3265}" presName="level2Shape" presStyleLbl="node4" presStyleIdx="4" presStyleCnt="5" custLinFactNeighborY="54197"/>
      <dgm:spPr/>
      <dgm:t>
        <a:bodyPr/>
        <a:lstStyle/>
        <a:p>
          <a:endParaRPr lang="en-US"/>
        </a:p>
      </dgm:t>
    </dgm:pt>
    <dgm:pt modelId="{49CF2884-585E-4713-B2F7-4E17D7B15E91}" type="pres">
      <dgm:prSet presAssocID="{7EA84267-6F16-41CB-B196-DE58D84E3265}" presName="hierChild3" presStyleCnt="0"/>
      <dgm:spPr/>
    </dgm:pt>
    <dgm:pt modelId="{3AF044C0-87E0-43C8-ACC7-1C542B8BD142}" type="pres">
      <dgm:prSet presAssocID="{05F12793-DA7B-49A0-AA12-CB898FF39175}" presName="Name19" presStyleLbl="parChTrans1D2" presStyleIdx="1" presStyleCnt="2"/>
      <dgm:spPr/>
      <dgm:t>
        <a:bodyPr/>
        <a:lstStyle/>
        <a:p>
          <a:endParaRPr lang="en-US"/>
        </a:p>
      </dgm:t>
    </dgm:pt>
    <dgm:pt modelId="{E683D78B-7524-4504-9DB9-A44292AB639B}" type="pres">
      <dgm:prSet presAssocID="{B5A128DD-DA8E-4907-9768-B15EBD1A2E0E}" presName="Name21" presStyleCnt="0"/>
      <dgm:spPr/>
    </dgm:pt>
    <dgm:pt modelId="{7E988485-4436-4D70-95F2-98C3D15448A2}" type="pres">
      <dgm:prSet presAssocID="{B5A128DD-DA8E-4907-9768-B15EBD1A2E0E}" presName="level2Shape" presStyleLbl="node2" presStyleIdx="1" presStyleCnt="2" custLinFactNeighborY="-54851"/>
      <dgm:spPr/>
      <dgm:t>
        <a:bodyPr/>
        <a:lstStyle/>
        <a:p>
          <a:endParaRPr lang="en-US"/>
        </a:p>
      </dgm:t>
    </dgm:pt>
    <dgm:pt modelId="{B7623707-FB20-4F99-B958-8A5C3C3F0F90}" type="pres">
      <dgm:prSet presAssocID="{B5A128DD-DA8E-4907-9768-B15EBD1A2E0E}" presName="hierChild3" presStyleCnt="0"/>
      <dgm:spPr/>
    </dgm:pt>
    <dgm:pt modelId="{797001E4-09CF-47E3-97FC-4767F6C7A56D}" type="pres">
      <dgm:prSet presAssocID="{A04784E9-B732-4AC5-9798-F18921CD9E9F}" presName="bgShapesFlow" presStyleCnt="0"/>
      <dgm:spPr/>
    </dgm:pt>
    <dgm:pt modelId="{AAB194BF-6C6D-4751-AE49-51BC6034EF8F}" type="pres">
      <dgm:prSet presAssocID="{0F9432CF-21A0-45B1-8C69-B5E564D4B6E7}" presName="rectComp" presStyleCnt="0"/>
      <dgm:spPr/>
    </dgm:pt>
    <dgm:pt modelId="{1E3956BE-2F81-4E5C-9F7D-A13E1FE2C9FD}" type="pres">
      <dgm:prSet presAssocID="{0F9432CF-21A0-45B1-8C69-B5E564D4B6E7}" presName="bgRect" presStyleLbl="bgShp" presStyleIdx="0" presStyleCnt="4" custLinFactNeighborY="-96736"/>
      <dgm:spPr/>
      <dgm:t>
        <a:bodyPr/>
        <a:lstStyle/>
        <a:p>
          <a:endParaRPr lang="en-US"/>
        </a:p>
      </dgm:t>
    </dgm:pt>
    <dgm:pt modelId="{DAD0220E-F0C1-4CB7-995B-60911026B537}" type="pres">
      <dgm:prSet presAssocID="{0F9432CF-21A0-45B1-8C69-B5E564D4B6E7}" presName="bgRectTx" presStyleLbl="bgShp" presStyleIdx="0" presStyleCnt="4">
        <dgm:presLayoutVars>
          <dgm:bulletEnabled val="1"/>
        </dgm:presLayoutVars>
      </dgm:prSet>
      <dgm:spPr/>
      <dgm:t>
        <a:bodyPr/>
        <a:lstStyle/>
        <a:p>
          <a:endParaRPr lang="en-US"/>
        </a:p>
      </dgm:t>
    </dgm:pt>
    <dgm:pt modelId="{69C00D5D-3CEB-4226-B9D2-2F1551B2447D}" type="pres">
      <dgm:prSet presAssocID="{0F9432CF-21A0-45B1-8C69-B5E564D4B6E7}" presName="spComp" presStyleCnt="0"/>
      <dgm:spPr/>
    </dgm:pt>
    <dgm:pt modelId="{67F3396E-397E-4035-B94E-784C665F0585}" type="pres">
      <dgm:prSet presAssocID="{0F9432CF-21A0-45B1-8C69-B5E564D4B6E7}" presName="vSp" presStyleCnt="0"/>
      <dgm:spPr/>
    </dgm:pt>
    <dgm:pt modelId="{C8DC187E-E1DB-4FE0-87FF-FB41450CDB40}" type="pres">
      <dgm:prSet presAssocID="{55FDCB71-C083-4006-ADAC-B732B2FFF0B3}" presName="rectComp" presStyleCnt="0"/>
      <dgm:spPr/>
    </dgm:pt>
    <dgm:pt modelId="{1A788C61-2347-4754-B1BB-9E798CE805B7}" type="pres">
      <dgm:prSet presAssocID="{55FDCB71-C083-4006-ADAC-B732B2FFF0B3}" presName="bgRect" presStyleLbl="bgShp" presStyleIdx="1" presStyleCnt="4" custLinFactNeighborY="-45709"/>
      <dgm:spPr/>
      <dgm:t>
        <a:bodyPr/>
        <a:lstStyle/>
        <a:p>
          <a:endParaRPr lang="en-US"/>
        </a:p>
      </dgm:t>
    </dgm:pt>
    <dgm:pt modelId="{6D26918F-9AC1-4A99-8269-0FAA52B511D1}" type="pres">
      <dgm:prSet presAssocID="{55FDCB71-C083-4006-ADAC-B732B2FFF0B3}" presName="bgRectTx" presStyleLbl="bgShp" presStyleIdx="1" presStyleCnt="4">
        <dgm:presLayoutVars>
          <dgm:bulletEnabled val="1"/>
        </dgm:presLayoutVars>
      </dgm:prSet>
      <dgm:spPr/>
      <dgm:t>
        <a:bodyPr/>
        <a:lstStyle/>
        <a:p>
          <a:endParaRPr lang="en-US"/>
        </a:p>
      </dgm:t>
    </dgm:pt>
    <dgm:pt modelId="{41E73936-675B-42C9-B141-FFF9710B35E0}" type="pres">
      <dgm:prSet presAssocID="{55FDCB71-C083-4006-ADAC-B732B2FFF0B3}" presName="spComp" presStyleCnt="0"/>
      <dgm:spPr/>
    </dgm:pt>
    <dgm:pt modelId="{BEA78D0D-5604-4783-9E59-179B2D229FAD}" type="pres">
      <dgm:prSet presAssocID="{55FDCB71-C083-4006-ADAC-B732B2FFF0B3}" presName="vSp" presStyleCnt="0"/>
      <dgm:spPr/>
    </dgm:pt>
    <dgm:pt modelId="{BADB87C9-12C0-4BB1-9BF7-DB47658F668C}" type="pres">
      <dgm:prSet presAssocID="{E51A9BB1-6C9C-4127-92D4-4A18DE82B33F}" presName="rectComp" presStyleCnt="0"/>
      <dgm:spPr/>
    </dgm:pt>
    <dgm:pt modelId="{B8AD804D-C1E5-4007-987A-54AD9611A230}" type="pres">
      <dgm:prSet presAssocID="{E51A9BB1-6C9C-4127-92D4-4A18DE82B33F}" presName="bgRect" presStyleLbl="bgShp" presStyleIdx="2" presStyleCnt="4"/>
      <dgm:spPr/>
      <dgm:t>
        <a:bodyPr/>
        <a:lstStyle/>
        <a:p>
          <a:endParaRPr lang="en-US"/>
        </a:p>
      </dgm:t>
    </dgm:pt>
    <dgm:pt modelId="{EF389C9A-20BE-4D6C-8431-D70EDC801A5F}" type="pres">
      <dgm:prSet presAssocID="{E51A9BB1-6C9C-4127-92D4-4A18DE82B33F}" presName="bgRectTx" presStyleLbl="bgShp" presStyleIdx="2" presStyleCnt="4">
        <dgm:presLayoutVars>
          <dgm:bulletEnabled val="1"/>
        </dgm:presLayoutVars>
      </dgm:prSet>
      <dgm:spPr/>
      <dgm:t>
        <a:bodyPr/>
        <a:lstStyle/>
        <a:p>
          <a:endParaRPr lang="en-US"/>
        </a:p>
      </dgm:t>
    </dgm:pt>
    <dgm:pt modelId="{A8B0F046-F81B-4E63-A11F-DB2947685AF0}" type="pres">
      <dgm:prSet presAssocID="{E51A9BB1-6C9C-4127-92D4-4A18DE82B33F}" presName="spComp" presStyleCnt="0"/>
      <dgm:spPr/>
    </dgm:pt>
    <dgm:pt modelId="{E5FECB5A-3AEB-46B1-BC85-DD11AB4C3A4E}" type="pres">
      <dgm:prSet presAssocID="{E51A9BB1-6C9C-4127-92D4-4A18DE82B33F}" presName="vSp" presStyleCnt="0"/>
      <dgm:spPr/>
    </dgm:pt>
    <dgm:pt modelId="{AA5EDEB3-3D9A-44C2-89D5-5E005FDCE7EF}" type="pres">
      <dgm:prSet presAssocID="{7DD2C54B-8359-4BC3-A758-B960BE203E1E}" presName="rectComp" presStyleCnt="0"/>
      <dgm:spPr/>
    </dgm:pt>
    <dgm:pt modelId="{F64B972A-E98E-4984-AC38-A8BA2E521C2E}" type="pres">
      <dgm:prSet presAssocID="{7DD2C54B-8359-4BC3-A758-B960BE203E1E}" presName="bgRect" presStyleLbl="bgShp" presStyleIdx="3" presStyleCnt="4" custScaleY="114026" custLinFactNeighborY="45164"/>
      <dgm:spPr/>
      <dgm:t>
        <a:bodyPr/>
        <a:lstStyle/>
        <a:p>
          <a:endParaRPr lang="en-US"/>
        </a:p>
      </dgm:t>
    </dgm:pt>
    <dgm:pt modelId="{9A9DD797-DFA0-4FDA-9C5F-FF4B156B5977}" type="pres">
      <dgm:prSet presAssocID="{7DD2C54B-8359-4BC3-A758-B960BE203E1E}" presName="bgRectTx" presStyleLbl="bgShp" presStyleIdx="3" presStyleCnt="4">
        <dgm:presLayoutVars>
          <dgm:bulletEnabled val="1"/>
        </dgm:presLayoutVars>
      </dgm:prSet>
      <dgm:spPr/>
      <dgm:t>
        <a:bodyPr/>
        <a:lstStyle/>
        <a:p>
          <a:endParaRPr lang="en-US"/>
        </a:p>
      </dgm:t>
    </dgm:pt>
  </dgm:ptLst>
  <dgm:cxnLst>
    <dgm:cxn modelId="{D14D467D-2467-4267-821B-582516FF7719}" srcId="{D62A5723-0A01-4981-87AA-3ABC8AEDB648}" destId="{CC83344E-2072-4A8B-BFE8-4C76EA4D5B0F}" srcOrd="3" destOrd="0" parTransId="{13FB6E5F-8C86-4C0A-9DE7-EF86395FDE52}" sibTransId="{F420644B-EF65-4AC6-9769-7EB06AD6026D}"/>
    <dgm:cxn modelId="{F6D0103A-9B77-4F09-8D55-4E6769139A29}" type="presOf" srcId="{7EA84267-6F16-41CB-B196-DE58D84E3265}" destId="{5778C83A-DBB3-4C71-A5EC-87139A8FD87C}" srcOrd="0" destOrd="0" presId="urn:microsoft.com/office/officeart/2005/8/layout/hierarchy6"/>
    <dgm:cxn modelId="{6F30B361-62B5-4A1A-A7B6-635A08A8E596}" srcId="{9C4CDF4B-A203-4D64-906E-E339C10815F8}" destId="{439278B7-FBA2-4453-918D-D0F907B4A80E}" srcOrd="0" destOrd="0" parTransId="{BC57661F-25DF-4504-B5D8-7DE025637B07}" sibTransId="{1C4367FB-5D2B-49E3-BE92-28DE168186AB}"/>
    <dgm:cxn modelId="{370D91F5-464C-4C53-8F76-FB0F972A1932}" type="presOf" srcId="{0F9432CF-21A0-45B1-8C69-B5E564D4B6E7}" destId="{1E3956BE-2F81-4E5C-9F7D-A13E1FE2C9FD}" srcOrd="0" destOrd="0" presId="urn:microsoft.com/office/officeart/2005/8/layout/hierarchy6"/>
    <dgm:cxn modelId="{AC0A783A-007D-47A1-BB90-4D9B88A856B1}" srcId="{A04784E9-B732-4AC5-9798-F18921CD9E9F}" destId="{E51A9BB1-6C9C-4127-92D4-4A18DE82B33F}" srcOrd="3" destOrd="0" parTransId="{2EE63E8D-126D-4AE7-8099-4167E7DA3AB9}" sibTransId="{44A07439-1B28-426B-B039-1C9F73D5D4A1}"/>
    <dgm:cxn modelId="{0FF26C08-E1B8-4048-AE7F-8CD3EEF29AA2}" srcId="{A04784E9-B732-4AC5-9798-F18921CD9E9F}" destId="{7DD2C54B-8359-4BC3-A758-B960BE203E1E}" srcOrd="4" destOrd="0" parTransId="{90CDD48F-3069-47F7-B296-5DC95286DB5E}" sibTransId="{0EBC5773-6A0E-463B-8031-2E53AF5C37AE}"/>
    <dgm:cxn modelId="{64F8C087-09CB-42A0-89E4-A6109CC961F0}" type="presOf" srcId="{CC83344E-2072-4A8B-BFE8-4C76EA4D5B0F}" destId="{9166DBEA-A4AA-4431-B5D1-1BD990183BAB}" srcOrd="0" destOrd="0" presId="urn:microsoft.com/office/officeart/2005/8/layout/hierarchy6"/>
    <dgm:cxn modelId="{F5C0C84E-675D-4A2E-A30F-DEB204CDCE8F}" type="presOf" srcId="{D62A5723-0A01-4981-87AA-3ABC8AEDB648}" destId="{2707DFDE-1ED0-4A4A-8DAE-11A260E36754}" srcOrd="0" destOrd="0" presId="urn:microsoft.com/office/officeart/2005/8/layout/hierarchy6"/>
    <dgm:cxn modelId="{145923E1-B104-45E7-878D-CE8D71F0E933}" type="presOf" srcId="{7DD2C54B-8359-4BC3-A758-B960BE203E1E}" destId="{9A9DD797-DFA0-4FDA-9C5F-FF4B156B5977}" srcOrd="1" destOrd="0" presId="urn:microsoft.com/office/officeart/2005/8/layout/hierarchy6"/>
    <dgm:cxn modelId="{A8D3384F-3BF0-40DB-BE33-411B5DA7A5DE}" type="presOf" srcId="{439278B7-FBA2-4453-918D-D0F907B4A80E}" destId="{EA9EFBDD-4350-4479-9B70-BF43425D0609}" srcOrd="0" destOrd="0" presId="urn:microsoft.com/office/officeart/2005/8/layout/hierarchy6"/>
    <dgm:cxn modelId="{838C107E-1E66-4987-9FB0-3F2A4CFF25A5}" srcId="{9C4CDF4B-A203-4D64-906E-E339C10815F8}" destId="{D62A5723-0A01-4981-87AA-3ABC8AEDB648}" srcOrd="1" destOrd="0" parTransId="{36EB1015-BFD3-4060-B044-277AE195BDFB}" sibTransId="{9B83BDA2-667F-4A03-8375-0DC16525877E}"/>
    <dgm:cxn modelId="{334D5FB8-AE44-4E2A-9E2C-3C327542BA3D}" srcId="{6D512906-AF9B-41D7-9015-03763DE81CCE}" destId="{B5A128DD-DA8E-4907-9768-B15EBD1A2E0E}" srcOrd="1" destOrd="0" parTransId="{05F12793-DA7B-49A0-AA12-CB898FF39175}" sibTransId="{2093BCA8-B3A8-428C-B21A-ED9CCBB5B733}"/>
    <dgm:cxn modelId="{86176FA7-E28F-4CE3-977D-D1C92CAF7EF3}" type="presOf" srcId="{9C4CDF4B-A203-4D64-906E-E339C10815F8}" destId="{F0234D37-10D6-41EB-B520-B679D1063C51}" srcOrd="0" destOrd="0" presId="urn:microsoft.com/office/officeart/2005/8/layout/hierarchy6"/>
    <dgm:cxn modelId="{FD55EEB3-DA16-4C7D-B156-60BE973B55AC}" type="presOf" srcId="{0DBB0FFB-D9B0-4EE5-B8DE-CDD43871864A}" destId="{780914FA-3F48-43F7-9878-C49AD4AC0A01}" srcOrd="0" destOrd="0" presId="urn:microsoft.com/office/officeart/2005/8/layout/hierarchy6"/>
    <dgm:cxn modelId="{C3167DA1-5781-44D7-80F7-6ECA8E9D31CC}" type="presOf" srcId="{BC57661F-25DF-4504-B5D8-7DE025637B07}" destId="{F2BD441F-BD19-4B58-BB55-F256A375A815}" srcOrd="0" destOrd="0" presId="urn:microsoft.com/office/officeart/2005/8/layout/hierarchy6"/>
    <dgm:cxn modelId="{CE6A297D-7A87-4242-9BB8-36BDC5A28419}" srcId="{A04784E9-B732-4AC5-9798-F18921CD9E9F}" destId="{6D512906-AF9B-41D7-9015-03763DE81CCE}" srcOrd="0" destOrd="0" parTransId="{BB759D20-EE58-44D9-8298-C6FB98AED1AE}" sibTransId="{2C0EAE7C-1469-46AC-B7E3-74FD517ABE2C}"/>
    <dgm:cxn modelId="{1494D8A9-8A5E-4531-BF38-F44E0E07578E}" type="presOf" srcId="{BA465021-E5E3-452D-A494-E65D49797831}" destId="{4453D5A9-3F65-4873-8B5C-B4F59D5D56D2}" srcOrd="0" destOrd="0" presId="urn:microsoft.com/office/officeart/2005/8/layout/hierarchy6"/>
    <dgm:cxn modelId="{D0AE93BB-AB20-4B70-85AA-D9DB0C1220D4}" type="presOf" srcId="{0F9432CF-21A0-45B1-8C69-B5E564D4B6E7}" destId="{DAD0220E-F0C1-4CB7-995B-60911026B537}" srcOrd="1" destOrd="0" presId="urn:microsoft.com/office/officeart/2005/8/layout/hierarchy6"/>
    <dgm:cxn modelId="{230BC032-FE3B-4753-BA0D-2439C3134C83}" type="presOf" srcId="{E3A9C195-197C-4525-AD4D-7D61610F734E}" destId="{368FD855-FA7F-46BE-BC15-6A2C21667E11}" srcOrd="0" destOrd="0" presId="urn:microsoft.com/office/officeart/2005/8/layout/hierarchy6"/>
    <dgm:cxn modelId="{BBBD7D5A-5276-47E9-9682-B3FCE982F968}" type="presOf" srcId="{E51A9BB1-6C9C-4127-92D4-4A18DE82B33F}" destId="{B8AD804D-C1E5-4007-987A-54AD9611A230}" srcOrd="0" destOrd="0" presId="urn:microsoft.com/office/officeart/2005/8/layout/hierarchy6"/>
    <dgm:cxn modelId="{DE7C7943-B5CC-4AA2-8B9C-A43B49477CDA}" srcId="{D62A5723-0A01-4981-87AA-3ABC8AEDB648}" destId="{9847F007-F9FD-4816-8E38-0BB4E34A4902}" srcOrd="1" destOrd="0" parTransId="{0DBB0FFB-D9B0-4EE5-B8DE-CDD43871864A}" sibTransId="{F321F21C-3403-424F-89F0-5409D89FCB7D}"/>
    <dgm:cxn modelId="{B4D9AD8B-1BA0-45D7-B392-ECAFD54264D1}" type="presOf" srcId="{B16E1991-07ED-42C0-A045-9B67D51F1A30}" destId="{02A43E78-760E-45FE-B657-80474656E24F}" srcOrd="0" destOrd="0" presId="urn:microsoft.com/office/officeart/2005/8/layout/hierarchy6"/>
    <dgm:cxn modelId="{D6BD055F-534F-427E-BCA9-63BB2C095EEE}" type="presOf" srcId="{55FDCB71-C083-4006-ADAC-B732B2FFF0B3}" destId="{6D26918F-9AC1-4A99-8269-0FAA52B511D1}" srcOrd="1" destOrd="0" presId="urn:microsoft.com/office/officeart/2005/8/layout/hierarchy6"/>
    <dgm:cxn modelId="{C7829C32-3A95-4B31-B3BD-88B3A23D7FF1}" srcId="{D62A5723-0A01-4981-87AA-3ABC8AEDB648}" destId="{E3A9C195-197C-4525-AD4D-7D61610F734E}" srcOrd="0" destOrd="0" parTransId="{33512BC4-7B32-4FB4-A359-B8140B1500EE}" sibTransId="{C04AA8C6-8F18-49E5-B22E-4CD249DDC20A}"/>
    <dgm:cxn modelId="{7CD8E0C3-1BDC-434A-8EC7-6E8857400246}" srcId="{A04784E9-B732-4AC5-9798-F18921CD9E9F}" destId="{55FDCB71-C083-4006-ADAC-B732B2FFF0B3}" srcOrd="2" destOrd="0" parTransId="{86F68835-F6B9-43DE-B9C9-EE11C152437F}" sibTransId="{71E7FE67-FE2D-4D82-91A6-B7DF41B2BAD1}"/>
    <dgm:cxn modelId="{3B702E68-F4CB-470E-A54B-ABA741FA2F62}" type="presOf" srcId="{06C4FF49-C116-4752-9B04-4CFF08648D8E}" destId="{DABE9600-6331-462D-ACCE-F4831751CB42}" srcOrd="0" destOrd="0" presId="urn:microsoft.com/office/officeart/2005/8/layout/hierarchy6"/>
    <dgm:cxn modelId="{D3FCD489-E9FD-43DA-8587-5768CD62D480}" type="presOf" srcId="{D0B76630-132A-4877-A12E-8951D6FB7F24}" destId="{140B739E-6303-4513-B644-566FE70B1709}" srcOrd="0" destOrd="0" presId="urn:microsoft.com/office/officeart/2005/8/layout/hierarchy6"/>
    <dgm:cxn modelId="{C58C7B2B-A35A-49A8-99E9-0F35D80648E7}" type="presOf" srcId="{36EB1015-BFD3-4060-B044-277AE195BDFB}" destId="{8C87D236-2DBF-4E83-B573-F5C743DE8451}" srcOrd="0" destOrd="0" presId="urn:microsoft.com/office/officeart/2005/8/layout/hierarchy6"/>
    <dgm:cxn modelId="{668F20BC-25BB-4B72-ACD7-490742FEBE2B}" type="presOf" srcId="{55FDCB71-C083-4006-ADAC-B732B2FFF0B3}" destId="{1A788C61-2347-4754-B1BB-9E798CE805B7}" srcOrd="0" destOrd="0" presId="urn:microsoft.com/office/officeart/2005/8/layout/hierarchy6"/>
    <dgm:cxn modelId="{7431B22D-CA47-4D6A-B198-9A4795842D18}" type="presOf" srcId="{E51A9BB1-6C9C-4127-92D4-4A18DE82B33F}" destId="{EF389C9A-20BE-4D6C-8431-D70EDC801A5F}" srcOrd="1" destOrd="0" presId="urn:microsoft.com/office/officeart/2005/8/layout/hierarchy6"/>
    <dgm:cxn modelId="{AA922886-C40B-4E84-B682-860EDF970D2E}" type="presOf" srcId="{33512BC4-7B32-4FB4-A359-B8140B1500EE}" destId="{323F7FFE-AA90-4A4A-9AF9-8D887E12A284}" srcOrd="0" destOrd="0" presId="urn:microsoft.com/office/officeart/2005/8/layout/hierarchy6"/>
    <dgm:cxn modelId="{31CFF0C7-E2DF-4661-A6B2-F88D0C0DB6A9}" type="presOf" srcId="{05F12793-DA7B-49A0-AA12-CB898FF39175}" destId="{3AF044C0-87E0-43C8-ACC7-1C542B8BD142}" srcOrd="0" destOrd="0" presId="urn:microsoft.com/office/officeart/2005/8/layout/hierarchy6"/>
    <dgm:cxn modelId="{44F9973E-2CC3-4EDF-BEF6-7F735F0138BC}" srcId="{D62A5723-0A01-4981-87AA-3ABC8AEDB648}" destId="{D0B76630-132A-4877-A12E-8951D6FB7F24}" srcOrd="2" destOrd="0" parTransId="{06C4FF49-C116-4752-9B04-4CFF08648D8E}" sibTransId="{4E3FA015-BA78-4ED0-BC25-19F5C9A90FCC}"/>
    <dgm:cxn modelId="{3E2228E4-3EFF-4724-B88A-DC510D344DF3}" srcId="{A04784E9-B732-4AC5-9798-F18921CD9E9F}" destId="{0F9432CF-21A0-45B1-8C69-B5E564D4B6E7}" srcOrd="1" destOrd="0" parTransId="{973452E9-E254-40DE-B08B-772B2618852A}" sibTransId="{48025D95-C975-45D2-9200-9A95443D5EA6}"/>
    <dgm:cxn modelId="{82D9B98E-82A9-4C66-9BCC-2CEF92CD1102}" type="presOf" srcId="{B5A128DD-DA8E-4907-9768-B15EBD1A2E0E}" destId="{7E988485-4436-4D70-95F2-98C3D15448A2}" srcOrd="0" destOrd="0" presId="urn:microsoft.com/office/officeart/2005/8/layout/hierarchy6"/>
    <dgm:cxn modelId="{D9E21468-0856-475E-A773-55762B26692F}" srcId="{6D512906-AF9B-41D7-9015-03763DE81CCE}" destId="{9C4CDF4B-A203-4D64-906E-E339C10815F8}" srcOrd="0" destOrd="0" parTransId="{B16E1991-07ED-42C0-A045-9B67D51F1A30}" sibTransId="{F9D14AD2-25E7-466E-9D53-61BE98382A9A}"/>
    <dgm:cxn modelId="{54D1091B-1D73-4A0B-9648-8ADFC6301F60}" type="presOf" srcId="{6D512906-AF9B-41D7-9015-03763DE81CCE}" destId="{FE7DAB28-6A25-439B-91BE-86F6811DDA3C}" srcOrd="0" destOrd="0" presId="urn:microsoft.com/office/officeart/2005/8/layout/hierarchy6"/>
    <dgm:cxn modelId="{C133712B-44DC-474D-AA78-5B63ECB0736D}" type="presOf" srcId="{9847F007-F9FD-4816-8E38-0BB4E34A4902}" destId="{31ADB2D8-E0FD-40C5-8872-1425750F1B6C}" srcOrd="0" destOrd="0" presId="urn:microsoft.com/office/officeart/2005/8/layout/hierarchy6"/>
    <dgm:cxn modelId="{32B247D4-63B1-4BC6-A1D2-9F42594BB1ED}" srcId="{D62A5723-0A01-4981-87AA-3ABC8AEDB648}" destId="{7EA84267-6F16-41CB-B196-DE58D84E3265}" srcOrd="4" destOrd="0" parTransId="{BA465021-E5E3-452D-A494-E65D49797831}" sibTransId="{FEB1F206-C881-485F-AD6D-85AB1A3777B1}"/>
    <dgm:cxn modelId="{C80E350A-B368-477E-B15F-29B58C895427}" type="presOf" srcId="{7DD2C54B-8359-4BC3-A758-B960BE203E1E}" destId="{F64B972A-E98E-4984-AC38-A8BA2E521C2E}" srcOrd="0" destOrd="0" presId="urn:microsoft.com/office/officeart/2005/8/layout/hierarchy6"/>
    <dgm:cxn modelId="{69641F00-E477-454E-AB47-70AA3A92F3E2}" type="presOf" srcId="{A04784E9-B732-4AC5-9798-F18921CD9E9F}" destId="{9E701065-9478-4613-B397-CB21A946BF33}" srcOrd="0" destOrd="0" presId="urn:microsoft.com/office/officeart/2005/8/layout/hierarchy6"/>
    <dgm:cxn modelId="{313631FA-CF4F-490C-9E8D-D8C095096CC1}" type="presOf" srcId="{13FB6E5F-8C86-4C0A-9DE7-EF86395FDE52}" destId="{234471BD-DD23-4F0D-865E-E94C8F03BD12}" srcOrd="0" destOrd="0" presId="urn:microsoft.com/office/officeart/2005/8/layout/hierarchy6"/>
    <dgm:cxn modelId="{BA2BF4BA-74AE-4160-A0E4-C4B6EF9550D5}" type="presParOf" srcId="{9E701065-9478-4613-B397-CB21A946BF33}" destId="{A81C70F6-9FD3-476D-B9A6-1C4993AE128C}" srcOrd="0" destOrd="0" presId="urn:microsoft.com/office/officeart/2005/8/layout/hierarchy6"/>
    <dgm:cxn modelId="{A1E3B231-8D52-447B-B9A7-907EB2865DF5}" type="presParOf" srcId="{A81C70F6-9FD3-476D-B9A6-1C4993AE128C}" destId="{F6ECFC0D-57D4-4A1E-838E-ADF740F9478E}" srcOrd="0" destOrd="0" presId="urn:microsoft.com/office/officeart/2005/8/layout/hierarchy6"/>
    <dgm:cxn modelId="{75FB95DC-864B-45A3-89B9-8940A6539CB9}" type="presParOf" srcId="{A81C70F6-9FD3-476D-B9A6-1C4993AE128C}" destId="{9C273005-45F2-4ED6-BCD3-0F30A1BA7053}" srcOrd="1" destOrd="0" presId="urn:microsoft.com/office/officeart/2005/8/layout/hierarchy6"/>
    <dgm:cxn modelId="{366EE4C4-C02F-4346-99A9-5C910063E217}" type="presParOf" srcId="{9C273005-45F2-4ED6-BCD3-0F30A1BA7053}" destId="{CBEDFF6C-7B81-41D7-BF27-7DA88EC62BA9}" srcOrd="0" destOrd="0" presId="urn:microsoft.com/office/officeart/2005/8/layout/hierarchy6"/>
    <dgm:cxn modelId="{D3070529-515E-465D-8370-6C1A8D1EEBD9}" type="presParOf" srcId="{CBEDFF6C-7B81-41D7-BF27-7DA88EC62BA9}" destId="{FE7DAB28-6A25-439B-91BE-86F6811DDA3C}" srcOrd="0" destOrd="0" presId="urn:microsoft.com/office/officeart/2005/8/layout/hierarchy6"/>
    <dgm:cxn modelId="{EAF42F47-5D34-4B85-B839-DD720A7E643E}" type="presParOf" srcId="{CBEDFF6C-7B81-41D7-BF27-7DA88EC62BA9}" destId="{38BA0940-E510-4089-BDA1-2F83AC258037}" srcOrd="1" destOrd="0" presId="urn:microsoft.com/office/officeart/2005/8/layout/hierarchy6"/>
    <dgm:cxn modelId="{1F1F72CB-CD01-4DCE-BC24-B0E6189A4BF4}" type="presParOf" srcId="{38BA0940-E510-4089-BDA1-2F83AC258037}" destId="{02A43E78-760E-45FE-B657-80474656E24F}" srcOrd="0" destOrd="0" presId="urn:microsoft.com/office/officeart/2005/8/layout/hierarchy6"/>
    <dgm:cxn modelId="{E3FEC402-EB68-4C80-9993-B0AF9BE86645}" type="presParOf" srcId="{38BA0940-E510-4089-BDA1-2F83AC258037}" destId="{9B15973D-A676-42E3-8194-BF51F9F38395}" srcOrd="1" destOrd="0" presId="urn:microsoft.com/office/officeart/2005/8/layout/hierarchy6"/>
    <dgm:cxn modelId="{E73977CC-11F6-473B-9249-36781BC1ED0B}" type="presParOf" srcId="{9B15973D-A676-42E3-8194-BF51F9F38395}" destId="{F0234D37-10D6-41EB-B520-B679D1063C51}" srcOrd="0" destOrd="0" presId="urn:microsoft.com/office/officeart/2005/8/layout/hierarchy6"/>
    <dgm:cxn modelId="{4788F487-BA9F-43E4-B8B8-71796B6687C5}" type="presParOf" srcId="{9B15973D-A676-42E3-8194-BF51F9F38395}" destId="{4C5C023C-524C-4872-B0E2-77D14EA38DBA}" srcOrd="1" destOrd="0" presId="urn:microsoft.com/office/officeart/2005/8/layout/hierarchy6"/>
    <dgm:cxn modelId="{488268CB-603C-426B-93EF-415B078AA77C}" type="presParOf" srcId="{4C5C023C-524C-4872-B0E2-77D14EA38DBA}" destId="{F2BD441F-BD19-4B58-BB55-F256A375A815}" srcOrd="0" destOrd="0" presId="urn:microsoft.com/office/officeart/2005/8/layout/hierarchy6"/>
    <dgm:cxn modelId="{2382E898-B9FC-4483-9AFD-AA965AB53BA7}" type="presParOf" srcId="{4C5C023C-524C-4872-B0E2-77D14EA38DBA}" destId="{B010E098-990A-4454-85C2-267999B31E16}" srcOrd="1" destOrd="0" presId="urn:microsoft.com/office/officeart/2005/8/layout/hierarchy6"/>
    <dgm:cxn modelId="{3860FFBB-8E6A-4E86-AF59-85964A1C79CA}" type="presParOf" srcId="{B010E098-990A-4454-85C2-267999B31E16}" destId="{EA9EFBDD-4350-4479-9B70-BF43425D0609}" srcOrd="0" destOrd="0" presId="urn:microsoft.com/office/officeart/2005/8/layout/hierarchy6"/>
    <dgm:cxn modelId="{9923BF8C-A786-420F-93EA-5E3A669CA908}" type="presParOf" srcId="{B010E098-990A-4454-85C2-267999B31E16}" destId="{19B14365-4B44-4A26-8060-C6CA1131AF20}" srcOrd="1" destOrd="0" presId="urn:microsoft.com/office/officeart/2005/8/layout/hierarchy6"/>
    <dgm:cxn modelId="{06D2B632-FBAE-4D7B-B047-8989FF6732A3}" type="presParOf" srcId="{4C5C023C-524C-4872-B0E2-77D14EA38DBA}" destId="{8C87D236-2DBF-4E83-B573-F5C743DE8451}" srcOrd="2" destOrd="0" presId="urn:microsoft.com/office/officeart/2005/8/layout/hierarchy6"/>
    <dgm:cxn modelId="{3F3C027B-1B9C-4691-A924-4EFC1FE40527}" type="presParOf" srcId="{4C5C023C-524C-4872-B0E2-77D14EA38DBA}" destId="{20C7F871-5AB0-4520-A2A9-935044D71D40}" srcOrd="3" destOrd="0" presId="urn:microsoft.com/office/officeart/2005/8/layout/hierarchy6"/>
    <dgm:cxn modelId="{C7B25942-3DA2-4BE6-8F0C-3DF9591B2112}" type="presParOf" srcId="{20C7F871-5AB0-4520-A2A9-935044D71D40}" destId="{2707DFDE-1ED0-4A4A-8DAE-11A260E36754}" srcOrd="0" destOrd="0" presId="urn:microsoft.com/office/officeart/2005/8/layout/hierarchy6"/>
    <dgm:cxn modelId="{714D9177-5063-40A8-82D4-B8EE49DB3D48}" type="presParOf" srcId="{20C7F871-5AB0-4520-A2A9-935044D71D40}" destId="{2FC50F11-0874-4390-BB44-DCE51358DB2D}" srcOrd="1" destOrd="0" presId="urn:microsoft.com/office/officeart/2005/8/layout/hierarchy6"/>
    <dgm:cxn modelId="{D20DC72C-4EF1-41EF-86B1-D86333D9A8A1}" type="presParOf" srcId="{2FC50F11-0874-4390-BB44-DCE51358DB2D}" destId="{323F7FFE-AA90-4A4A-9AF9-8D887E12A284}" srcOrd="0" destOrd="0" presId="urn:microsoft.com/office/officeart/2005/8/layout/hierarchy6"/>
    <dgm:cxn modelId="{A946B16B-6926-4B3F-AABD-DEEC18D3454D}" type="presParOf" srcId="{2FC50F11-0874-4390-BB44-DCE51358DB2D}" destId="{82D65994-E519-4521-A6BB-B470F19A975F}" srcOrd="1" destOrd="0" presId="urn:microsoft.com/office/officeart/2005/8/layout/hierarchy6"/>
    <dgm:cxn modelId="{E934D3CA-93F8-44F1-863E-32C1943C8B5C}" type="presParOf" srcId="{82D65994-E519-4521-A6BB-B470F19A975F}" destId="{368FD855-FA7F-46BE-BC15-6A2C21667E11}" srcOrd="0" destOrd="0" presId="urn:microsoft.com/office/officeart/2005/8/layout/hierarchy6"/>
    <dgm:cxn modelId="{891E78FC-AA8F-45F3-A9CF-A958E7C7D950}" type="presParOf" srcId="{82D65994-E519-4521-A6BB-B470F19A975F}" destId="{1437DD79-B844-4FAD-ABB1-BA63DA87DB47}" srcOrd="1" destOrd="0" presId="urn:microsoft.com/office/officeart/2005/8/layout/hierarchy6"/>
    <dgm:cxn modelId="{EAA4FDAD-AE86-4510-92A8-FA0AC4D7366E}" type="presParOf" srcId="{2FC50F11-0874-4390-BB44-DCE51358DB2D}" destId="{780914FA-3F48-43F7-9878-C49AD4AC0A01}" srcOrd="2" destOrd="0" presId="urn:microsoft.com/office/officeart/2005/8/layout/hierarchy6"/>
    <dgm:cxn modelId="{554C09A9-FC8A-467A-9ED4-6DB1CE232D25}" type="presParOf" srcId="{2FC50F11-0874-4390-BB44-DCE51358DB2D}" destId="{D4087074-CD0E-47E1-A010-C9C32BD8CAE3}" srcOrd="3" destOrd="0" presId="urn:microsoft.com/office/officeart/2005/8/layout/hierarchy6"/>
    <dgm:cxn modelId="{2E1A7159-F58E-4D18-8A80-11D0245797DD}" type="presParOf" srcId="{D4087074-CD0E-47E1-A010-C9C32BD8CAE3}" destId="{31ADB2D8-E0FD-40C5-8872-1425750F1B6C}" srcOrd="0" destOrd="0" presId="urn:microsoft.com/office/officeart/2005/8/layout/hierarchy6"/>
    <dgm:cxn modelId="{7CE1497E-80D9-4C70-9D06-29BD25FC476E}" type="presParOf" srcId="{D4087074-CD0E-47E1-A010-C9C32BD8CAE3}" destId="{49DF7662-0A35-4629-A607-2194BE665934}" srcOrd="1" destOrd="0" presId="urn:microsoft.com/office/officeart/2005/8/layout/hierarchy6"/>
    <dgm:cxn modelId="{1556224C-E013-4B91-B801-77F90467654D}" type="presParOf" srcId="{2FC50F11-0874-4390-BB44-DCE51358DB2D}" destId="{DABE9600-6331-462D-ACCE-F4831751CB42}" srcOrd="4" destOrd="0" presId="urn:microsoft.com/office/officeart/2005/8/layout/hierarchy6"/>
    <dgm:cxn modelId="{DD40AB6A-CFEF-4AB4-B30C-216043FC8BF1}" type="presParOf" srcId="{2FC50F11-0874-4390-BB44-DCE51358DB2D}" destId="{F66FFD2B-FBCD-4DA1-BE1F-1008C69F48DA}" srcOrd="5" destOrd="0" presId="urn:microsoft.com/office/officeart/2005/8/layout/hierarchy6"/>
    <dgm:cxn modelId="{D8478D3D-F6A7-45B3-956B-213166422527}" type="presParOf" srcId="{F66FFD2B-FBCD-4DA1-BE1F-1008C69F48DA}" destId="{140B739E-6303-4513-B644-566FE70B1709}" srcOrd="0" destOrd="0" presId="urn:microsoft.com/office/officeart/2005/8/layout/hierarchy6"/>
    <dgm:cxn modelId="{0C02E483-41C0-4E18-8BAB-2E5F7BEF377B}" type="presParOf" srcId="{F66FFD2B-FBCD-4DA1-BE1F-1008C69F48DA}" destId="{5D111A1A-563E-4D69-B7B0-454A6FB5F74C}" srcOrd="1" destOrd="0" presId="urn:microsoft.com/office/officeart/2005/8/layout/hierarchy6"/>
    <dgm:cxn modelId="{E8B06117-6C09-4B80-B943-9B5496037D52}" type="presParOf" srcId="{2FC50F11-0874-4390-BB44-DCE51358DB2D}" destId="{234471BD-DD23-4F0D-865E-E94C8F03BD12}" srcOrd="6" destOrd="0" presId="urn:microsoft.com/office/officeart/2005/8/layout/hierarchy6"/>
    <dgm:cxn modelId="{DA600B17-17EB-4F3D-9904-240C0EA15511}" type="presParOf" srcId="{2FC50F11-0874-4390-BB44-DCE51358DB2D}" destId="{D6BB021F-4FFF-45CA-8AB4-89D89AE281DF}" srcOrd="7" destOrd="0" presId="urn:microsoft.com/office/officeart/2005/8/layout/hierarchy6"/>
    <dgm:cxn modelId="{1482FB4F-0911-40D0-9C72-E7CF99805325}" type="presParOf" srcId="{D6BB021F-4FFF-45CA-8AB4-89D89AE281DF}" destId="{9166DBEA-A4AA-4431-B5D1-1BD990183BAB}" srcOrd="0" destOrd="0" presId="urn:microsoft.com/office/officeart/2005/8/layout/hierarchy6"/>
    <dgm:cxn modelId="{30C887E2-AFDB-47F6-8455-5AE5D5759700}" type="presParOf" srcId="{D6BB021F-4FFF-45CA-8AB4-89D89AE281DF}" destId="{A90F45BF-C116-4FD3-A70A-BFE813D9E7E2}" srcOrd="1" destOrd="0" presId="urn:microsoft.com/office/officeart/2005/8/layout/hierarchy6"/>
    <dgm:cxn modelId="{C9120F23-96AD-4E79-8AC4-77984187F0F5}" type="presParOf" srcId="{2FC50F11-0874-4390-BB44-DCE51358DB2D}" destId="{4453D5A9-3F65-4873-8B5C-B4F59D5D56D2}" srcOrd="8" destOrd="0" presId="urn:microsoft.com/office/officeart/2005/8/layout/hierarchy6"/>
    <dgm:cxn modelId="{23B386AC-44D0-426A-AD7E-76A774F13ED1}" type="presParOf" srcId="{2FC50F11-0874-4390-BB44-DCE51358DB2D}" destId="{8DA7B53C-F2AC-493E-A570-F955C705D8E0}" srcOrd="9" destOrd="0" presId="urn:microsoft.com/office/officeart/2005/8/layout/hierarchy6"/>
    <dgm:cxn modelId="{A03D0DFF-B40B-4B54-8997-342A8944B0C2}" type="presParOf" srcId="{8DA7B53C-F2AC-493E-A570-F955C705D8E0}" destId="{5778C83A-DBB3-4C71-A5EC-87139A8FD87C}" srcOrd="0" destOrd="0" presId="urn:microsoft.com/office/officeart/2005/8/layout/hierarchy6"/>
    <dgm:cxn modelId="{418307A6-ECF7-4E86-83E6-F50F828B2E5F}" type="presParOf" srcId="{8DA7B53C-F2AC-493E-A570-F955C705D8E0}" destId="{49CF2884-585E-4713-B2F7-4E17D7B15E91}" srcOrd="1" destOrd="0" presId="urn:microsoft.com/office/officeart/2005/8/layout/hierarchy6"/>
    <dgm:cxn modelId="{186577F9-8288-4EB7-9648-9D613734A64E}" type="presParOf" srcId="{38BA0940-E510-4089-BDA1-2F83AC258037}" destId="{3AF044C0-87E0-43C8-ACC7-1C542B8BD142}" srcOrd="2" destOrd="0" presId="urn:microsoft.com/office/officeart/2005/8/layout/hierarchy6"/>
    <dgm:cxn modelId="{88282F30-44F2-4041-B108-9374AE02F160}" type="presParOf" srcId="{38BA0940-E510-4089-BDA1-2F83AC258037}" destId="{E683D78B-7524-4504-9DB9-A44292AB639B}" srcOrd="3" destOrd="0" presId="urn:microsoft.com/office/officeart/2005/8/layout/hierarchy6"/>
    <dgm:cxn modelId="{4ECABED5-9A1F-46A6-8CCA-7FD6D29EA9C4}" type="presParOf" srcId="{E683D78B-7524-4504-9DB9-A44292AB639B}" destId="{7E988485-4436-4D70-95F2-98C3D15448A2}" srcOrd="0" destOrd="0" presId="urn:microsoft.com/office/officeart/2005/8/layout/hierarchy6"/>
    <dgm:cxn modelId="{2E0A3656-3037-42B6-929C-A715DED4F133}" type="presParOf" srcId="{E683D78B-7524-4504-9DB9-A44292AB639B}" destId="{B7623707-FB20-4F99-B958-8A5C3C3F0F90}" srcOrd="1" destOrd="0" presId="urn:microsoft.com/office/officeart/2005/8/layout/hierarchy6"/>
    <dgm:cxn modelId="{CE611E0D-19AA-404D-8AD4-C41E33F75EA6}" type="presParOf" srcId="{9E701065-9478-4613-B397-CB21A946BF33}" destId="{797001E4-09CF-47E3-97FC-4767F6C7A56D}" srcOrd="1" destOrd="0" presId="urn:microsoft.com/office/officeart/2005/8/layout/hierarchy6"/>
    <dgm:cxn modelId="{CFAD5013-6360-49B3-A4DE-C1868BEE379F}" type="presParOf" srcId="{797001E4-09CF-47E3-97FC-4767F6C7A56D}" destId="{AAB194BF-6C6D-4751-AE49-51BC6034EF8F}" srcOrd="0" destOrd="0" presId="urn:microsoft.com/office/officeart/2005/8/layout/hierarchy6"/>
    <dgm:cxn modelId="{8628DDA9-F9E8-4A18-B51E-EA1FECDAF18A}" type="presParOf" srcId="{AAB194BF-6C6D-4751-AE49-51BC6034EF8F}" destId="{1E3956BE-2F81-4E5C-9F7D-A13E1FE2C9FD}" srcOrd="0" destOrd="0" presId="urn:microsoft.com/office/officeart/2005/8/layout/hierarchy6"/>
    <dgm:cxn modelId="{B7192AA8-B7EB-4799-AE19-F31988A8194B}" type="presParOf" srcId="{AAB194BF-6C6D-4751-AE49-51BC6034EF8F}" destId="{DAD0220E-F0C1-4CB7-995B-60911026B537}" srcOrd="1" destOrd="0" presId="urn:microsoft.com/office/officeart/2005/8/layout/hierarchy6"/>
    <dgm:cxn modelId="{E562C954-CC30-4DB7-AED1-D801CB3B815F}" type="presParOf" srcId="{797001E4-09CF-47E3-97FC-4767F6C7A56D}" destId="{69C00D5D-3CEB-4226-B9D2-2F1551B2447D}" srcOrd="1" destOrd="0" presId="urn:microsoft.com/office/officeart/2005/8/layout/hierarchy6"/>
    <dgm:cxn modelId="{FF52F795-43E0-46F7-BE3D-E038CF970A84}" type="presParOf" srcId="{69C00D5D-3CEB-4226-B9D2-2F1551B2447D}" destId="{67F3396E-397E-4035-B94E-784C665F0585}" srcOrd="0" destOrd="0" presId="urn:microsoft.com/office/officeart/2005/8/layout/hierarchy6"/>
    <dgm:cxn modelId="{551CEBF2-989E-4B05-94FB-1182AAF13EC5}" type="presParOf" srcId="{797001E4-09CF-47E3-97FC-4767F6C7A56D}" destId="{C8DC187E-E1DB-4FE0-87FF-FB41450CDB40}" srcOrd="2" destOrd="0" presId="urn:microsoft.com/office/officeart/2005/8/layout/hierarchy6"/>
    <dgm:cxn modelId="{7FF3ED28-CA37-480C-9E23-73AA371ECF92}" type="presParOf" srcId="{C8DC187E-E1DB-4FE0-87FF-FB41450CDB40}" destId="{1A788C61-2347-4754-B1BB-9E798CE805B7}" srcOrd="0" destOrd="0" presId="urn:microsoft.com/office/officeart/2005/8/layout/hierarchy6"/>
    <dgm:cxn modelId="{95E942C3-A9BF-40E1-9256-5F291A947933}" type="presParOf" srcId="{C8DC187E-E1DB-4FE0-87FF-FB41450CDB40}" destId="{6D26918F-9AC1-4A99-8269-0FAA52B511D1}" srcOrd="1" destOrd="0" presId="urn:microsoft.com/office/officeart/2005/8/layout/hierarchy6"/>
    <dgm:cxn modelId="{F4F00A7A-C00B-4506-98C7-77065CDE03D5}" type="presParOf" srcId="{797001E4-09CF-47E3-97FC-4767F6C7A56D}" destId="{41E73936-675B-42C9-B141-FFF9710B35E0}" srcOrd="3" destOrd="0" presId="urn:microsoft.com/office/officeart/2005/8/layout/hierarchy6"/>
    <dgm:cxn modelId="{3EF8109E-6A6F-48DF-A51E-542E31EF4FE1}" type="presParOf" srcId="{41E73936-675B-42C9-B141-FFF9710B35E0}" destId="{BEA78D0D-5604-4783-9E59-179B2D229FAD}" srcOrd="0" destOrd="0" presId="urn:microsoft.com/office/officeart/2005/8/layout/hierarchy6"/>
    <dgm:cxn modelId="{77A9B804-473F-4BB8-99C2-031ED90CE409}" type="presParOf" srcId="{797001E4-09CF-47E3-97FC-4767F6C7A56D}" destId="{BADB87C9-12C0-4BB1-9BF7-DB47658F668C}" srcOrd="4" destOrd="0" presId="urn:microsoft.com/office/officeart/2005/8/layout/hierarchy6"/>
    <dgm:cxn modelId="{EA136671-772B-40C3-8E2A-6B1153A3FCC5}" type="presParOf" srcId="{BADB87C9-12C0-4BB1-9BF7-DB47658F668C}" destId="{B8AD804D-C1E5-4007-987A-54AD9611A230}" srcOrd="0" destOrd="0" presId="urn:microsoft.com/office/officeart/2005/8/layout/hierarchy6"/>
    <dgm:cxn modelId="{D76FC059-64A8-4FFA-9864-A4870646F8DD}" type="presParOf" srcId="{BADB87C9-12C0-4BB1-9BF7-DB47658F668C}" destId="{EF389C9A-20BE-4D6C-8431-D70EDC801A5F}" srcOrd="1" destOrd="0" presId="urn:microsoft.com/office/officeart/2005/8/layout/hierarchy6"/>
    <dgm:cxn modelId="{BA8D320A-C434-498F-9FA5-0C8DD964F8AE}" type="presParOf" srcId="{797001E4-09CF-47E3-97FC-4767F6C7A56D}" destId="{A8B0F046-F81B-4E63-A11F-DB2947685AF0}" srcOrd="5" destOrd="0" presId="urn:microsoft.com/office/officeart/2005/8/layout/hierarchy6"/>
    <dgm:cxn modelId="{ADA82015-CE4D-493E-8187-B938028FF484}" type="presParOf" srcId="{A8B0F046-F81B-4E63-A11F-DB2947685AF0}" destId="{E5FECB5A-3AEB-46B1-BC85-DD11AB4C3A4E}" srcOrd="0" destOrd="0" presId="urn:microsoft.com/office/officeart/2005/8/layout/hierarchy6"/>
    <dgm:cxn modelId="{DE7920B2-4A90-4968-9788-3B47928C2DB4}" type="presParOf" srcId="{797001E4-09CF-47E3-97FC-4767F6C7A56D}" destId="{AA5EDEB3-3D9A-44C2-89D5-5E005FDCE7EF}" srcOrd="6" destOrd="0" presId="urn:microsoft.com/office/officeart/2005/8/layout/hierarchy6"/>
    <dgm:cxn modelId="{4B0C1887-12F5-4198-8476-FCADD9AD2087}" type="presParOf" srcId="{AA5EDEB3-3D9A-44C2-89D5-5E005FDCE7EF}" destId="{F64B972A-E98E-4984-AC38-A8BA2E521C2E}" srcOrd="0" destOrd="0" presId="urn:microsoft.com/office/officeart/2005/8/layout/hierarchy6"/>
    <dgm:cxn modelId="{320BFC7A-FF0D-49CC-AAC2-ADB125ABB1B4}" type="presParOf" srcId="{AA5EDEB3-3D9A-44C2-89D5-5E005FDCE7EF}" destId="{9A9DD797-DFA0-4FDA-9C5F-FF4B156B5977}"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0B66E8-0910-3C45-B2A9-B68CED4D109E}" type="doc">
      <dgm:prSet loTypeId="urn:microsoft.com/office/officeart/2005/8/layout/StepDownProcess" loCatId="" qsTypeId="urn:microsoft.com/office/officeart/2005/8/quickstyle/simple1" qsCatId="simple" csTypeId="urn:microsoft.com/office/officeart/2005/8/colors/accent1_2" csCatId="accent1" phldr="1"/>
      <dgm:spPr/>
    </dgm:pt>
    <dgm:pt modelId="{7145A0C2-3F27-6B46-A238-81243F3F2765}">
      <dgm:prSet phldrT="[Text]"/>
      <dgm:spPr/>
      <dgm:t>
        <a:bodyPr/>
        <a:lstStyle/>
        <a:p>
          <a:r>
            <a:rPr lang="en-US" dirty="0" smtClean="0"/>
            <a:t>Referral to CPSE</a:t>
          </a:r>
        </a:p>
      </dgm:t>
    </dgm:pt>
    <dgm:pt modelId="{31E90127-4743-BB44-8041-E717A2CCD3AA}" type="parTrans" cxnId="{8A4EB7C6-5F3C-254A-95C7-C4A58D33DA2C}">
      <dgm:prSet/>
      <dgm:spPr/>
      <dgm:t>
        <a:bodyPr/>
        <a:lstStyle/>
        <a:p>
          <a:endParaRPr lang="en-US"/>
        </a:p>
      </dgm:t>
    </dgm:pt>
    <dgm:pt modelId="{7A8792A6-FABA-5444-BBD3-1DC6789CE30B}" type="sibTrans" cxnId="{8A4EB7C6-5F3C-254A-95C7-C4A58D33DA2C}">
      <dgm:prSet/>
      <dgm:spPr/>
      <dgm:t>
        <a:bodyPr/>
        <a:lstStyle/>
        <a:p>
          <a:endParaRPr lang="en-US"/>
        </a:p>
      </dgm:t>
    </dgm:pt>
    <dgm:pt modelId="{69293E23-8D58-FA4D-96FA-83D9AA9D9A18}">
      <dgm:prSet phldrT="[Text]"/>
      <dgm:spPr/>
      <dgm:t>
        <a:bodyPr/>
        <a:lstStyle/>
        <a:p>
          <a:r>
            <a:rPr lang="en-US" dirty="0" smtClean="0"/>
            <a:t>Consent for evaluation</a:t>
          </a:r>
          <a:endParaRPr lang="en-US" dirty="0"/>
        </a:p>
      </dgm:t>
    </dgm:pt>
    <dgm:pt modelId="{3CFE5EC3-752B-D94A-8C04-13936079DFA0}" type="parTrans" cxnId="{8D72D6B1-2E8F-9B49-841F-35AC5E8E187D}">
      <dgm:prSet/>
      <dgm:spPr/>
      <dgm:t>
        <a:bodyPr/>
        <a:lstStyle/>
        <a:p>
          <a:endParaRPr lang="en-US"/>
        </a:p>
      </dgm:t>
    </dgm:pt>
    <dgm:pt modelId="{D1D4785C-2C85-F846-95B5-B0E230DE223F}" type="sibTrans" cxnId="{8D72D6B1-2E8F-9B49-841F-35AC5E8E187D}">
      <dgm:prSet/>
      <dgm:spPr/>
      <dgm:t>
        <a:bodyPr/>
        <a:lstStyle/>
        <a:p>
          <a:endParaRPr lang="en-US"/>
        </a:p>
      </dgm:t>
    </dgm:pt>
    <dgm:pt modelId="{5383A6F9-5388-4E41-B492-090C7E7C4230}">
      <dgm:prSet phldrT="[Text]"/>
      <dgm:spPr/>
      <dgm:t>
        <a:bodyPr/>
        <a:lstStyle/>
        <a:p>
          <a:r>
            <a:rPr lang="en-US" dirty="0" smtClean="0"/>
            <a:t>Evaluation</a:t>
          </a:r>
          <a:endParaRPr lang="en-US" dirty="0"/>
        </a:p>
      </dgm:t>
    </dgm:pt>
    <dgm:pt modelId="{FC6B0639-C120-0E4E-8F86-0E63136B1288}" type="parTrans" cxnId="{88C505F2-95BD-9741-861A-BCCFBBA9FD7F}">
      <dgm:prSet/>
      <dgm:spPr/>
      <dgm:t>
        <a:bodyPr/>
        <a:lstStyle/>
        <a:p>
          <a:endParaRPr lang="en-US"/>
        </a:p>
      </dgm:t>
    </dgm:pt>
    <dgm:pt modelId="{59852DEB-5775-214E-AEF7-DBA16C18843A}" type="sibTrans" cxnId="{88C505F2-95BD-9741-861A-BCCFBBA9FD7F}">
      <dgm:prSet/>
      <dgm:spPr/>
      <dgm:t>
        <a:bodyPr/>
        <a:lstStyle/>
        <a:p>
          <a:endParaRPr lang="en-US"/>
        </a:p>
      </dgm:t>
    </dgm:pt>
    <dgm:pt modelId="{48EDD273-E9C5-A748-934F-CCAAF487FE62}">
      <dgm:prSet/>
      <dgm:spPr/>
      <dgm:t>
        <a:bodyPr/>
        <a:lstStyle/>
        <a:p>
          <a:r>
            <a:rPr lang="en-US" dirty="0" smtClean="0"/>
            <a:t>CPSE meeting</a:t>
          </a:r>
          <a:endParaRPr lang="en-US" dirty="0"/>
        </a:p>
      </dgm:t>
    </dgm:pt>
    <dgm:pt modelId="{60539FB6-E334-7F44-92B8-05264D35B5DE}" type="parTrans" cxnId="{003F007E-F17E-0E44-95EF-11226CEC4592}">
      <dgm:prSet/>
      <dgm:spPr/>
      <dgm:t>
        <a:bodyPr/>
        <a:lstStyle/>
        <a:p>
          <a:endParaRPr lang="en-US"/>
        </a:p>
      </dgm:t>
    </dgm:pt>
    <dgm:pt modelId="{DB0466D8-9972-E448-9D7A-A65B8190B029}" type="sibTrans" cxnId="{003F007E-F17E-0E44-95EF-11226CEC4592}">
      <dgm:prSet/>
      <dgm:spPr/>
      <dgm:t>
        <a:bodyPr/>
        <a:lstStyle/>
        <a:p>
          <a:endParaRPr lang="en-US"/>
        </a:p>
      </dgm:t>
    </dgm:pt>
    <dgm:pt modelId="{EBC79958-E7BA-434E-83A2-CB97B15CD299}">
      <dgm:prSet/>
      <dgm:spPr/>
      <dgm:t>
        <a:bodyPr/>
        <a:lstStyle/>
        <a:p>
          <a:r>
            <a:rPr lang="en-US" dirty="0" smtClean="0"/>
            <a:t>IEP implementation</a:t>
          </a:r>
          <a:endParaRPr lang="en-US" dirty="0"/>
        </a:p>
      </dgm:t>
    </dgm:pt>
    <dgm:pt modelId="{DC5CA57C-8720-164C-9C56-DF28934BB9E5}" type="parTrans" cxnId="{82D1D7D5-8485-0445-9499-7AC545B5220F}">
      <dgm:prSet/>
      <dgm:spPr/>
      <dgm:t>
        <a:bodyPr/>
        <a:lstStyle/>
        <a:p>
          <a:endParaRPr lang="en-US"/>
        </a:p>
      </dgm:t>
    </dgm:pt>
    <dgm:pt modelId="{2D013FB5-45ED-2C4F-9BE7-7304418C79ED}" type="sibTrans" cxnId="{82D1D7D5-8485-0445-9499-7AC545B5220F}">
      <dgm:prSet/>
      <dgm:spPr/>
      <dgm:t>
        <a:bodyPr/>
        <a:lstStyle/>
        <a:p>
          <a:endParaRPr lang="en-US"/>
        </a:p>
      </dgm:t>
    </dgm:pt>
    <dgm:pt modelId="{A5F087B6-EE9C-CE49-8D31-B6C72B2E73F6}" type="pres">
      <dgm:prSet presAssocID="{980B66E8-0910-3C45-B2A9-B68CED4D109E}" presName="rootnode" presStyleCnt="0">
        <dgm:presLayoutVars>
          <dgm:chMax/>
          <dgm:chPref/>
          <dgm:dir/>
          <dgm:animLvl val="lvl"/>
        </dgm:presLayoutVars>
      </dgm:prSet>
      <dgm:spPr/>
    </dgm:pt>
    <dgm:pt modelId="{8A589D2F-C23B-8D41-8877-25DACDDEE33E}" type="pres">
      <dgm:prSet presAssocID="{7145A0C2-3F27-6B46-A238-81243F3F2765}" presName="composite" presStyleCnt="0"/>
      <dgm:spPr/>
    </dgm:pt>
    <dgm:pt modelId="{FE4E690A-3486-9C43-85C0-A887BB5F3458}" type="pres">
      <dgm:prSet presAssocID="{7145A0C2-3F27-6B46-A238-81243F3F2765}" presName="bentUpArrow1" presStyleLbl="alignImgPlace1" presStyleIdx="0" presStyleCnt="4" custLinFactNeighborX="49953"/>
      <dgm:spPr/>
    </dgm:pt>
    <dgm:pt modelId="{211A28C1-395D-BB4D-A6E7-A58565C21DE2}" type="pres">
      <dgm:prSet presAssocID="{7145A0C2-3F27-6B46-A238-81243F3F2765}" presName="ParentText" presStyleLbl="node1" presStyleIdx="0" presStyleCnt="5" custScaleX="182498" custLinFactNeighborX="55747">
        <dgm:presLayoutVars>
          <dgm:chMax val="1"/>
          <dgm:chPref val="1"/>
          <dgm:bulletEnabled val="1"/>
        </dgm:presLayoutVars>
      </dgm:prSet>
      <dgm:spPr/>
      <dgm:t>
        <a:bodyPr/>
        <a:lstStyle/>
        <a:p>
          <a:endParaRPr lang="en-US"/>
        </a:p>
      </dgm:t>
    </dgm:pt>
    <dgm:pt modelId="{4E959E25-55C1-9148-81EB-9710F5170E2A}" type="pres">
      <dgm:prSet presAssocID="{7145A0C2-3F27-6B46-A238-81243F3F2765}" presName="ChildText" presStyleLbl="revTx" presStyleIdx="0" presStyleCnt="4">
        <dgm:presLayoutVars>
          <dgm:chMax val="0"/>
          <dgm:chPref val="0"/>
          <dgm:bulletEnabled val="1"/>
        </dgm:presLayoutVars>
      </dgm:prSet>
      <dgm:spPr/>
    </dgm:pt>
    <dgm:pt modelId="{ABB33519-7BDC-7B47-AA7D-EDE7EEFBC797}" type="pres">
      <dgm:prSet presAssocID="{7A8792A6-FABA-5444-BBD3-1DC6789CE30B}" presName="sibTrans" presStyleCnt="0"/>
      <dgm:spPr/>
    </dgm:pt>
    <dgm:pt modelId="{72065E8E-AAF9-304A-AACE-C477193E22A9}" type="pres">
      <dgm:prSet presAssocID="{69293E23-8D58-FA4D-96FA-83D9AA9D9A18}" presName="composite" presStyleCnt="0"/>
      <dgm:spPr/>
    </dgm:pt>
    <dgm:pt modelId="{E21F1B7A-980E-5C41-8FD9-1C0352BB0339}" type="pres">
      <dgm:prSet presAssocID="{69293E23-8D58-FA4D-96FA-83D9AA9D9A18}" presName="bentUpArrow1" presStyleLbl="alignImgPlace1" presStyleIdx="1" presStyleCnt="4" custLinFactNeighborX="38607" custLinFactNeighborY="-8418"/>
      <dgm:spPr/>
    </dgm:pt>
    <dgm:pt modelId="{C326E62B-6684-EC41-8CED-652BD3A1040F}" type="pres">
      <dgm:prSet presAssocID="{69293E23-8D58-FA4D-96FA-83D9AA9D9A18}" presName="ParentText" presStyleLbl="node1" presStyleIdx="1" presStyleCnt="5" custScaleX="182498" custLinFactNeighborX="50369" custLinFactNeighborY="-2792">
        <dgm:presLayoutVars>
          <dgm:chMax val="1"/>
          <dgm:chPref val="1"/>
          <dgm:bulletEnabled val="1"/>
        </dgm:presLayoutVars>
      </dgm:prSet>
      <dgm:spPr/>
      <dgm:t>
        <a:bodyPr/>
        <a:lstStyle/>
        <a:p>
          <a:endParaRPr lang="en-US"/>
        </a:p>
      </dgm:t>
    </dgm:pt>
    <dgm:pt modelId="{8550B62B-359F-E14B-B5D3-3A857A0F66BD}" type="pres">
      <dgm:prSet presAssocID="{69293E23-8D58-FA4D-96FA-83D9AA9D9A18}" presName="ChildText" presStyleLbl="revTx" presStyleIdx="1" presStyleCnt="4">
        <dgm:presLayoutVars>
          <dgm:chMax val="0"/>
          <dgm:chPref val="0"/>
          <dgm:bulletEnabled val="1"/>
        </dgm:presLayoutVars>
      </dgm:prSet>
      <dgm:spPr/>
    </dgm:pt>
    <dgm:pt modelId="{5FB510D2-B93B-C948-8768-99850C8988DE}" type="pres">
      <dgm:prSet presAssocID="{D1D4785C-2C85-F846-95B5-B0E230DE223F}" presName="sibTrans" presStyleCnt="0"/>
      <dgm:spPr/>
    </dgm:pt>
    <dgm:pt modelId="{345E7694-5E08-E446-A8D2-2F9219ECEC02}" type="pres">
      <dgm:prSet presAssocID="{5383A6F9-5388-4E41-B492-090C7E7C4230}" presName="composite" presStyleCnt="0"/>
      <dgm:spPr/>
    </dgm:pt>
    <dgm:pt modelId="{FB4D1AAF-D1F2-2040-8B0B-979F3A230C7C}" type="pres">
      <dgm:prSet presAssocID="{5383A6F9-5388-4E41-B492-090C7E7C4230}" presName="bentUpArrow1" presStyleLbl="alignImgPlace1" presStyleIdx="2" presStyleCnt="4" custLinFactNeighborX="32265" custLinFactNeighborY="-7655"/>
      <dgm:spPr/>
    </dgm:pt>
    <dgm:pt modelId="{FBC751BB-63CF-2644-99C3-BC026D2849EB}" type="pres">
      <dgm:prSet presAssocID="{5383A6F9-5388-4E41-B492-090C7E7C4230}" presName="ParentText" presStyleLbl="node1" presStyleIdx="2" presStyleCnt="5" custScaleX="182498" custLinFactNeighborX="44991" custLinFactNeighborY="-2145">
        <dgm:presLayoutVars>
          <dgm:chMax val="1"/>
          <dgm:chPref val="1"/>
          <dgm:bulletEnabled val="1"/>
        </dgm:presLayoutVars>
      </dgm:prSet>
      <dgm:spPr/>
      <dgm:t>
        <a:bodyPr/>
        <a:lstStyle/>
        <a:p>
          <a:endParaRPr lang="en-US"/>
        </a:p>
      </dgm:t>
    </dgm:pt>
    <dgm:pt modelId="{B97C15DE-19C2-154F-B739-4C20CE7FA8F7}" type="pres">
      <dgm:prSet presAssocID="{5383A6F9-5388-4E41-B492-090C7E7C4230}" presName="ChildText" presStyleLbl="revTx" presStyleIdx="2" presStyleCnt="4" custScaleX="250924">
        <dgm:presLayoutVars>
          <dgm:chMax val="0"/>
          <dgm:chPref val="0"/>
          <dgm:bulletEnabled val="1"/>
        </dgm:presLayoutVars>
      </dgm:prSet>
      <dgm:spPr/>
    </dgm:pt>
    <dgm:pt modelId="{D5862744-2305-D948-BADB-5EDC49FBD19B}" type="pres">
      <dgm:prSet presAssocID="{59852DEB-5775-214E-AEF7-DBA16C18843A}" presName="sibTrans" presStyleCnt="0"/>
      <dgm:spPr/>
    </dgm:pt>
    <dgm:pt modelId="{D811E963-2455-3347-BAFF-E3CEB63BCD38}" type="pres">
      <dgm:prSet presAssocID="{48EDD273-E9C5-A748-934F-CCAAF487FE62}" presName="composite" presStyleCnt="0"/>
      <dgm:spPr/>
    </dgm:pt>
    <dgm:pt modelId="{9A9B5416-227B-D547-A0D5-9DB393BB55A1}" type="pres">
      <dgm:prSet presAssocID="{48EDD273-E9C5-A748-934F-CCAAF487FE62}" presName="bentUpArrow1" presStyleLbl="alignImgPlace1" presStyleIdx="3" presStyleCnt="4" custLinFactNeighborX="15318"/>
      <dgm:spPr/>
    </dgm:pt>
    <dgm:pt modelId="{9377F758-92F2-A241-BDF3-4067DFF4EEF1}" type="pres">
      <dgm:prSet presAssocID="{48EDD273-E9C5-A748-934F-CCAAF487FE62}" presName="ParentText" presStyleLbl="node1" presStyleIdx="3" presStyleCnt="5" custScaleX="182498" custLinFactNeighborX="39613" custLinFactNeighborY="-1497">
        <dgm:presLayoutVars>
          <dgm:chMax val="1"/>
          <dgm:chPref val="1"/>
          <dgm:bulletEnabled val="1"/>
        </dgm:presLayoutVars>
      </dgm:prSet>
      <dgm:spPr/>
      <dgm:t>
        <a:bodyPr/>
        <a:lstStyle/>
        <a:p>
          <a:endParaRPr lang="en-US"/>
        </a:p>
      </dgm:t>
    </dgm:pt>
    <dgm:pt modelId="{9BFE31EE-A860-154E-97ED-1B70DF7A6DA1}" type="pres">
      <dgm:prSet presAssocID="{48EDD273-E9C5-A748-934F-CCAAF487FE62}" presName="ChildText" presStyleLbl="revTx" presStyleIdx="3" presStyleCnt="4">
        <dgm:presLayoutVars>
          <dgm:chMax val="0"/>
          <dgm:chPref val="0"/>
          <dgm:bulletEnabled val="1"/>
        </dgm:presLayoutVars>
      </dgm:prSet>
      <dgm:spPr/>
      <dgm:t>
        <a:bodyPr/>
        <a:lstStyle/>
        <a:p>
          <a:endParaRPr lang="en-US"/>
        </a:p>
      </dgm:t>
    </dgm:pt>
    <dgm:pt modelId="{C9F19A87-48DB-F14E-8BCB-8DC728321C41}" type="pres">
      <dgm:prSet presAssocID="{DB0466D8-9972-E448-9D7A-A65B8190B029}" presName="sibTrans" presStyleCnt="0"/>
      <dgm:spPr/>
    </dgm:pt>
    <dgm:pt modelId="{04808EA9-545E-9840-B79F-51D1E4282647}" type="pres">
      <dgm:prSet presAssocID="{EBC79958-E7BA-434E-83A2-CB97B15CD299}" presName="composite" presStyleCnt="0"/>
      <dgm:spPr/>
    </dgm:pt>
    <dgm:pt modelId="{8E5E7A29-E917-B646-8285-F9BCC53A6AED}" type="pres">
      <dgm:prSet presAssocID="{EBC79958-E7BA-434E-83A2-CB97B15CD299}" presName="ParentText" presStyleLbl="node1" presStyleIdx="4" presStyleCnt="5" custScaleX="182498" custLinFactNeighborX="28152" custLinFactNeighborY="-850">
        <dgm:presLayoutVars>
          <dgm:chMax val="1"/>
          <dgm:chPref val="1"/>
          <dgm:bulletEnabled val="1"/>
        </dgm:presLayoutVars>
      </dgm:prSet>
      <dgm:spPr/>
      <dgm:t>
        <a:bodyPr/>
        <a:lstStyle/>
        <a:p>
          <a:endParaRPr lang="en-US"/>
        </a:p>
      </dgm:t>
    </dgm:pt>
  </dgm:ptLst>
  <dgm:cxnLst>
    <dgm:cxn modelId="{570A217B-76A1-324B-9E75-D2745AA48F11}" type="presOf" srcId="{7145A0C2-3F27-6B46-A238-81243F3F2765}" destId="{211A28C1-395D-BB4D-A6E7-A58565C21DE2}" srcOrd="0" destOrd="0" presId="urn:microsoft.com/office/officeart/2005/8/layout/StepDownProcess"/>
    <dgm:cxn modelId="{862FBF42-AF8B-674A-986C-842886C6B67A}" type="presOf" srcId="{69293E23-8D58-FA4D-96FA-83D9AA9D9A18}" destId="{C326E62B-6684-EC41-8CED-652BD3A1040F}" srcOrd="0" destOrd="0" presId="urn:microsoft.com/office/officeart/2005/8/layout/StepDownProcess"/>
    <dgm:cxn modelId="{D79C2DA1-9D43-2648-9218-5BA32E568D39}" type="presOf" srcId="{5383A6F9-5388-4E41-B492-090C7E7C4230}" destId="{FBC751BB-63CF-2644-99C3-BC026D2849EB}" srcOrd="0" destOrd="0" presId="urn:microsoft.com/office/officeart/2005/8/layout/StepDownProcess"/>
    <dgm:cxn modelId="{82D1D7D5-8485-0445-9499-7AC545B5220F}" srcId="{980B66E8-0910-3C45-B2A9-B68CED4D109E}" destId="{EBC79958-E7BA-434E-83A2-CB97B15CD299}" srcOrd="4" destOrd="0" parTransId="{DC5CA57C-8720-164C-9C56-DF28934BB9E5}" sibTransId="{2D013FB5-45ED-2C4F-9BE7-7304418C79ED}"/>
    <dgm:cxn modelId="{88C505F2-95BD-9741-861A-BCCFBBA9FD7F}" srcId="{980B66E8-0910-3C45-B2A9-B68CED4D109E}" destId="{5383A6F9-5388-4E41-B492-090C7E7C4230}" srcOrd="2" destOrd="0" parTransId="{FC6B0639-C120-0E4E-8F86-0E63136B1288}" sibTransId="{59852DEB-5775-214E-AEF7-DBA16C18843A}"/>
    <dgm:cxn modelId="{24745B1B-9BF2-6F41-B1B6-DD1ED0D0B11D}" type="presOf" srcId="{EBC79958-E7BA-434E-83A2-CB97B15CD299}" destId="{8E5E7A29-E917-B646-8285-F9BCC53A6AED}" srcOrd="0" destOrd="0" presId="urn:microsoft.com/office/officeart/2005/8/layout/StepDownProcess"/>
    <dgm:cxn modelId="{8D72D6B1-2E8F-9B49-841F-35AC5E8E187D}" srcId="{980B66E8-0910-3C45-B2A9-B68CED4D109E}" destId="{69293E23-8D58-FA4D-96FA-83D9AA9D9A18}" srcOrd="1" destOrd="0" parTransId="{3CFE5EC3-752B-D94A-8C04-13936079DFA0}" sibTransId="{D1D4785C-2C85-F846-95B5-B0E230DE223F}"/>
    <dgm:cxn modelId="{8A4EB7C6-5F3C-254A-95C7-C4A58D33DA2C}" srcId="{980B66E8-0910-3C45-B2A9-B68CED4D109E}" destId="{7145A0C2-3F27-6B46-A238-81243F3F2765}" srcOrd="0" destOrd="0" parTransId="{31E90127-4743-BB44-8041-E717A2CCD3AA}" sibTransId="{7A8792A6-FABA-5444-BBD3-1DC6789CE30B}"/>
    <dgm:cxn modelId="{003F007E-F17E-0E44-95EF-11226CEC4592}" srcId="{980B66E8-0910-3C45-B2A9-B68CED4D109E}" destId="{48EDD273-E9C5-A748-934F-CCAAF487FE62}" srcOrd="3" destOrd="0" parTransId="{60539FB6-E334-7F44-92B8-05264D35B5DE}" sibTransId="{DB0466D8-9972-E448-9D7A-A65B8190B029}"/>
    <dgm:cxn modelId="{6BF45FC0-6581-504B-B25A-8B727EE6B04D}" type="presOf" srcId="{48EDD273-E9C5-A748-934F-CCAAF487FE62}" destId="{9377F758-92F2-A241-BDF3-4067DFF4EEF1}" srcOrd="0" destOrd="0" presId="urn:microsoft.com/office/officeart/2005/8/layout/StepDownProcess"/>
    <dgm:cxn modelId="{77B844B0-FE28-A748-9635-E179F9C85643}" type="presOf" srcId="{980B66E8-0910-3C45-B2A9-B68CED4D109E}" destId="{A5F087B6-EE9C-CE49-8D31-B6C72B2E73F6}" srcOrd="0" destOrd="0" presId="urn:microsoft.com/office/officeart/2005/8/layout/StepDownProcess"/>
    <dgm:cxn modelId="{FD124AF1-9240-2448-9945-8A1E1CDB8668}" type="presParOf" srcId="{A5F087B6-EE9C-CE49-8D31-B6C72B2E73F6}" destId="{8A589D2F-C23B-8D41-8877-25DACDDEE33E}" srcOrd="0" destOrd="0" presId="urn:microsoft.com/office/officeart/2005/8/layout/StepDownProcess"/>
    <dgm:cxn modelId="{C1900BFB-69D0-9C43-A4F0-F3CE036ED30F}" type="presParOf" srcId="{8A589D2F-C23B-8D41-8877-25DACDDEE33E}" destId="{FE4E690A-3486-9C43-85C0-A887BB5F3458}" srcOrd="0" destOrd="0" presId="urn:microsoft.com/office/officeart/2005/8/layout/StepDownProcess"/>
    <dgm:cxn modelId="{54378855-709A-064E-BD1B-6AED2068987E}" type="presParOf" srcId="{8A589D2F-C23B-8D41-8877-25DACDDEE33E}" destId="{211A28C1-395D-BB4D-A6E7-A58565C21DE2}" srcOrd="1" destOrd="0" presId="urn:microsoft.com/office/officeart/2005/8/layout/StepDownProcess"/>
    <dgm:cxn modelId="{5A67322D-C122-1A42-A463-001374351DAB}" type="presParOf" srcId="{8A589D2F-C23B-8D41-8877-25DACDDEE33E}" destId="{4E959E25-55C1-9148-81EB-9710F5170E2A}" srcOrd="2" destOrd="0" presId="urn:microsoft.com/office/officeart/2005/8/layout/StepDownProcess"/>
    <dgm:cxn modelId="{F535DFE3-02FB-A249-B69D-8EDE2F6BC3C6}" type="presParOf" srcId="{A5F087B6-EE9C-CE49-8D31-B6C72B2E73F6}" destId="{ABB33519-7BDC-7B47-AA7D-EDE7EEFBC797}" srcOrd="1" destOrd="0" presId="urn:microsoft.com/office/officeart/2005/8/layout/StepDownProcess"/>
    <dgm:cxn modelId="{9F93B14A-10E2-7C4F-BBA7-9A5B05974604}" type="presParOf" srcId="{A5F087B6-EE9C-CE49-8D31-B6C72B2E73F6}" destId="{72065E8E-AAF9-304A-AACE-C477193E22A9}" srcOrd="2" destOrd="0" presId="urn:microsoft.com/office/officeart/2005/8/layout/StepDownProcess"/>
    <dgm:cxn modelId="{3E3321ED-8FFC-BD4E-A6B6-883FCA6217A9}" type="presParOf" srcId="{72065E8E-AAF9-304A-AACE-C477193E22A9}" destId="{E21F1B7A-980E-5C41-8FD9-1C0352BB0339}" srcOrd="0" destOrd="0" presId="urn:microsoft.com/office/officeart/2005/8/layout/StepDownProcess"/>
    <dgm:cxn modelId="{33228869-9888-C440-AC9F-81DEB485C197}" type="presParOf" srcId="{72065E8E-AAF9-304A-AACE-C477193E22A9}" destId="{C326E62B-6684-EC41-8CED-652BD3A1040F}" srcOrd="1" destOrd="0" presId="urn:microsoft.com/office/officeart/2005/8/layout/StepDownProcess"/>
    <dgm:cxn modelId="{EA1E3062-1C69-7E49-A1F5-39E95280A358}" type="presParOf" srcId="{72065E8E-AAF9-304A-AACE-C477193E22A9}" destId="{8550B62B-359F-E14B-B5D3-3A857A0F66BD}" srcOrd="2" destOrd="0" presId="urn:microsoft.com/office/officeart/2005/8/layout/StepDownProcess"/>
    <dgm:cxn modelId="{4B425054-9A7F-A647-84AA-67F1307B8358}" type="presParOf" srcId="{A5F087B6-EE9C-CE49-8D31-B6C72B2E73F6}" destId="{5FB510D2-B93B-C948-8768-99850C8988DE}" srcOrd="3" destOrd="0" presId="urn:microsoft.com/office/officeart/2005/8/layout/StepDownProcess"/>
    <dgm:cxn modelId="{2DE07414-E42D-C04B-81B3-3DE5968084AD}" type="presParOf" srcId="{A5F087B6-EE9C-CE49-8D31-B6C72B2E73F6}" destId="{345E7694-5E08-E446-A8D2-2F9219ECEC02}" srcOrd="4" destOrd="0" presId="urn:microsoft.com/office/officeart/2005/8/layout/StepDownProcess"/>
    <dgm:cxn modelId="{65A3C1DC-DF9E-CD43-B51F-A196E9FD70CF}" type="presParOf" srcId="{345E7694-5E08-E446-A8D2-2F9219ECEC02}" destId="{FB4D1AAF-D1F2-2040-8B0B-979F3A230C7C}" srcOrd="0" destOrd="0" presId="urn:microsoft.com/office/officeart/2005/8/layout/StepDownProcess"/>
    <dgm:cxn modelId="{459273EB-CA0E-5F40-AAE2-29A96E369D81}" type="presParOf" srcId="{345E7694-5E08-E446-A8D2-2F9219ECEC02}" destId="{FBC751BB-63CF-2644-99C3-BC026D2849EB}" srcOrd="1" destOrd="0" presId="urn:microsoft.com/office/officeart/2005/8/layout/StepDownProcess"/>
    <dgm:cxn modelId="{FEE46F50-C418-5842-BFB4-9E42EF7ED769}" type="presParOf" srcId="{345E7694-5E08-E446-A8D2-2F9219ECEC02}" destId="{B97C15DE-19C2-154F-B739-4C20CE7FA8F7}" srcOrd="2" destOrd="0" presId="urn:microsoft.com/office/officeart/2005/8/layout/StepDownProcess"/>
    <dgm:cxn modelId="{ABB957C9-C760-2E44-86B8-4613307CAD11}" type="presParOf" srcId="{A5F087B6-EE9C-CE49-8D31-B6C72B2E73F6}" destId="{D5862744-2305-D948-BADB-5EDC49FBD19B}" srcOrd="5" destOrd="0" presId="urn:microsoft.com/office/officeart/2005/8/layout/StepDownProcess"/>
    <dgm:cxn modelId="{77A50651-C2AA-7B4F-924D-2F24125B28CA}" type="presParOf" srcId="{A5F087B6-EE9C-CE49-8D31-B6C72B2E73F6}" destId="{D811E963-2455-3347-BAFF-E3CEB63BCD38}" srcOrd="6" destOrd="0" presId="urn:microsoft.com/office/officeart/2005/8/layout/StepDownProcess"/>
    <dgm:cxn modelId="{500ADB1A-8823-E948-8DC5-CCA805386768}" type="presParOf" srcId="{D811E963-2455-3347-BAFF-E3CEB63BCD38}" destId="{9A9B5416-227B-D547-A0D5-9DB393BB55A1}" srcOrd="0" destOrd="0" presId="urn:microsoft.com/office/officeart/2005/8/layout/StepDownProcess"/>
    <dgm:cxn modelId="{CCD4BCA0-AF9D-5F44-BA64-7A694ECD4FB0}" type="presParOf" srcId="{D811E963-2455-3347-BAFF-E3CEB63BCD38}" destId="{9377F758-92F2-A241-BDF3-4067DFF4EEF1}" srcOrd="1" destOrd="0" presId="urn:microsoft.com/office/officeart/2005/8/layout/StepDownProcess"/>
    <dgm:cxn modelId="{DF19BECD-9FE1-F04C-B080-407614B5FEA3}" type="presParOf" srcId="{D811E963-2455-3347-BAFF-E3CEB63BCD38}" destId="{9BFE31EE-A860-154E-97ED-1B70DF7A6DA1}" srcOrd="2" destOrd="0" presId="urn:microsoft.com/office/officeart/2005/8/layout/StepDownProcess"/>
    <dgm:cxn modelId="{A200CE6B-83E8-244C-A443-5C87BFB1EF6D}" type="presParOf" srcId="{A5F087B6-EE9C-CE49-8D31-B6C72B2E73F6}" destId="{C9F19A87-48DB-F14E-8BCB-8DC728321C41}" srcOrd="7" destOrd="0" presId="urn:microsoft.com/office/officeart/2005/8/layout/StepDownProcess"/>
    <dgm:cxn modelId="{B229CBD5-D4BB-D341-8E5C-566DB9A64AF6}" type="presParOf" srcId="{A5F087B6-EE9C-CE49-8D31-B6C72B2E73F6}" destId="{04808EA9-545E-9840-B79F-51D1E4282647}" srcOrd="8" destOrd="0" presId="urn:microsoft.com/office/officeart/2005/8/layout/StepDownProcess"/>
    <dgm:cxn modelId="{B7D14905-60E1-9F45-ACCF-BC345F0F4343}" type="presParOf" srcId="{04808EA9-545E-9840-B79F-51D1E4282647}" destId="{8E5E7A29-E917-B646-8285-F9BCC53A6AED}"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E690A-3486-9C43-85C0-A887BB5F3458}">
      <dsp:nvSpPr>
        <dsp:cNvPr id="0" name=""/>
        <dsp:cNvSpPr/>
      </dsp:nvSpPr>
      <dsp:spPr>
        <a:xfrm rot="5400000">
          <a:off x="1565833" y="854999"/>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1A28C1-395D-BB4D-A6E7-A58565C21DE2}">
      <dsp:nvSpPr>
        <dsp:cNvPr id="0" name=""/>
        <dsp:cNvSpPr/>
      </dsp:nvSpPr>
      <dsp:spPr>
        <a:xfrm>
          <a:off x="1127134" y="30157"/>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Referral to CPSE</a:t>
          </a:r>
        </a:p>
      </dsp:txBody>
      <dsp:txXfrm>
        <a:off x="1169943" y="72966"/>
        <a:ext cx="2200378" cy="791171"/>
      </dsp:txXfrm>
    </dsp:sp>
    <dsp:sp modelId="{4E959E25-55C1-9148-81EB-9710F5170E2A}">
      <dsp:nvSpPr>
        <dsp:cNvPr id="0" name=""/>
        <dsp:cNvSpPr/>
      </dsp:nvSpPr>
      <dsp:spPr>
        <a:xfrm>
          <a:off x="2198145" y="113779"/>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E21F1B7A-980E-5C41-8FD9-1C0352BB0339}">
      <dsp:nvSpPr>
        <dsp:cNvPr id="0" name=""/>
        <dsp:cNvSpPr/>
      </dsp:nvSpPr>
      <dsp:spPr>
        <a:xfrm rot="5400000">
          <a:off x="2756281" y="1777285"/>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26E62B-6684-EC41-8CED-652BD3A1040F}">
      <dsp:nvSpPr>
        <dsp:cNvPr id="0" name=""/>
        <dsp:cNvSpPr/>
      </dsp:nvSpPr>
      <dsp:spPr>
        <a:xfrm>
          <a:off x="2346331" y="990601"/>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Consent for evaluation</a:t>
          </a:r>
          <a:endParaRPr lang="en-US" sz="2400" kern="1200" dirty="0"/>
        </a:p>
      </dsp:txBody>
      <dsp:txXfrm>
        <a:off x="2389140" y="1033410"/>
        <a:ext cx="2200378" cy="791171"/>
      </dsp:txXfrm>
    </dsp:sp>
    <dsp:sp modelId="{8550B62B-359F-E14B-B5D3-3A857A0F66BD}">
      <dsp:nvSpPr>
        <dsp:cNvPr id="0" name=""/>
        <dsp:cNvSpPr/>
      </dsp:nvSpPr>
      <dsp:spPr>
        <a:xfrm>
          <a:off x="3484707" y="1098703"/>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FB4D1AAF-D1F2-2040-8B0B-979F3A230C7C}">
      <dsp:nvSpPr>
        <dsp:cNvPr id="0" name=""/>
        <dsp:cNvSpPr/>
      </dsp:nvSpPr>
      <dsp:spPr>
        <a:xfrm rot="5400000">
          <a:off x="3989119" y="2767886"/>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C751BB-63CF-2644-99C3-BC026D2849EB}">
      <dsp:nvSpPr>
        <dsp:cNvPr id="0" name=""/>
        <dsp:cNvSpPr/>
      </dsp:nvSpPr>
      <dsp:spPr>
        <a:xfrm>
          <a:off x="3565528" y="1981198"/>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Evaluation</a:t>
          </a:r>
          <a:endParaRPr lang="en-US" sz="2400" kern="1200" dirty="0"/>
        </a:p>
      </dsp:txBody>
      <dsp:txXfrm>
        <a:off x="3608337" y="2024007"/>
        <a:ext cx="2200378" cy="791171"/>
      </dsp:txXfrm>
    </dsp:sp>
    <dsp:sp modelId="{B97C15DE-19C2-154F-B739-4C20CE7FA8F7}">
      <dsp:nvSpPr>
        <dsp:cNvPr id="0" name=""/>
        <dsp:cNvSpPr/>
      </dsp:nvSpPr>
      <dsp:spPr>
        <a:xfrm>
          <a:off x="4083786" y="2083627"/>
          <a:ext cx="2285999" cy="708660"/>
        </a:xfrm>
        <a:prstGeom prst="rect">
          <a:avLst/>
        </a:prstGeom>
        <a:noFill/>
        <a:ln>
          <a:noFill/>
        </a:ln>
        <a:effectLst/>
      </dsp:spPr>
      <dsp:style>
        <a:lnRef idx="0">
          <a:scrgbClr r="0" g="0" b="0"/>
        </a:lnRef>
        <a:fillRef idx="0">
          <a:scrgbClr r="0" g="0" b="0"/>
        </a:fillRef>
        <a:effectRef idx="0">
          <a:scrgbClr r="0" g="0" b="0"/>
        </a:effectRef>
        <a:fontRef idx="minor"/>
      </dsp:style>
    </dsp:sp>
    <dsp:sp modelId="{9A9B5416-227B-D547-A0D5-9DB393BB55A1}">
      <dsp:nvSpPr>
        <dsp:cNvPr id="0" name=""/>
        <dsp:cNvSpPr/>
      </dsp:nvSpPr>
      <dsp:spPr>
        <a:xfrm rot="5400000">
          <a:off x="5132119" y="3809771"/>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77F758-92F2-A241-BDF3-4067DFF4EEF1}">
      <dsp:nvSpPr>
        <dsp:cNvPr id="0" name=""/>
        <dsp:cNvSpPr/>
      </dsp:nvSpPr>
      <dsp:spPr>
        <a:xfrm>
          <a:off x="4784724" y="2971803"/>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CPSE meeting</a:t>
          </a:r>
          <a:endParaRPr lang="en-US" sz="2400" kern="1200" dirty="0"/>
        </a:p>
      </dsp:txBody>
      <dsp:txXfrm>
        <a:off x="4827533" y="3014612"/>
        <a:ext cx="2200378" cy="791171"/>
      </dsp:txXfrm>
    </dsp:sp>
    <dsp:sp modelId="{9BFE31EE-A860-154E-97ED-1B70DF7A6DA1}">
      <dsp:nvSpPr>
        <dsp:cNvPr id="0" name=""/>
        <dsp:cNvSpPr/>
      </dsp:nvSpPr>
      <dsp:spPr>
        <a:xfrm>
          <a:off x="6057832" y="3068551"/>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8E5E7A29-E917-B646-8285-F9BCC53A6AED}">
      <dsp:nvSpPr>
        <dsp:cNvPr id="0" name=""/>
        <dsp:cNvSpPr/>
      </dsp:nvSpPr>
      <dsp:spPr>
        <a:xfrm>
          <a:off x="5927724" y="3962400"/>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IEP implementation</a:t>
          </a:r>
          <a:endParaRPr lang="en-US" sz="2400" kern="1200" dirty="0"/>
        </a:p>
      </dsp:txBody>
      <dsp:txXfrm>
        <a:off x="5970533" y="4005209"/>
        <a:ext cx="2200378" cy="7911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4B972A-E98E-4984-AC38-A8BA2E521C2E}">
      <dsp:nvSpPr>
        <dsp:cNvPr id="0" name=""/>
        <dsp:cNvSpPr/>
      </dsp:nvSpPr>
      <dsp:spPr>
        <a:xfrm>
          <a:off x="0" y="3414454"/>
          <a:ext cx="8153400" cy="81530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Corbel" panose="020B0503020204020204" pitchFamily="34" charset="0"/>
            </a:rPr>
            <a:t>Why not?</a:t>
          </a:r>
          <a:endParaRPr lang="en-US" sz="1600" kern="1200" dirty="0">
            <a:latin typeface="Corbel" panose="020B0503020204020204" pitchFamily="34" charset="0"/>
          </a:endParaRPr>
        </a:p>
      </dsp:txBody>
      <dsp:txXfrm>
        <a:off x="0" y="3414454"/>
        <a:ext cx="2446020" cy="815302"/>
      </dsp:txXfrm>
    </dsp:sp>
    <dsp:sp modelId="{B8AD804D-C1E5-4007-987A-54AD9611A230}">
      <dsp:nvSpPr>
        <dsp:cNvPr id="0" name=""/>
        <dsp:cNvSpPr/>
      </dsp:nvSpPr>
      <dsp:spPr>
        <a:xfrm>
          <a:off x="0" y="2257340"/>
          <a:ext cx="8153400" cy="7150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Corbel" panose="020B0503020204020204" pitchFamily="34" charset="0"/>
            </a:rPr>
            <a:t>Receiving services?</a:t>
          </a:r>
          <a:endParaRPr lang="en-US" sz="1600" kern="1200" dirty="0">
            <a:latin typeface="Corbel" panose="020B0503020204020204" pitchFamily="34" charset="0"/>
          </a:endParaRPr>
        </a:p>
      </dsp:txBody>
      <dsp:txXfrm>
        <a:off x="0" y="2257340"/>
        <a:ext cx="2446020" cy="715014"/>
      </dsp:txXfrm>
    </dsp:sp>
    <dsp:sp modelId="{1A788C61-2347-4754-B1BB-9E798CE805B7}">
      <dsp:nvSpPr>
        <dsp:cNvPr id="0" name=""/>
        <dsp:cNvSpPr/>
      </dsp:nvSpPr>
      <dsp:spPr>
        <a:xfrm>
          <a:off x="0" y="1096330"/>
          <a:ext cx="8153400" cy="7150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Corbel" panose="020B0503020204020204" pitchFamily="34" charset="0"/>
            </a:rPr>
            <a:t>Suspected developmental delay?</a:t>
          </a:r>
          <a:endParaRPr lang="en-US" sz="1600" kern="1200" dirty="0">
            <a:latin typeface="Corbel" panose="020B0503020204020204" pitchFamily="34" charset="0"/>
          </a:endParaRPr>
        </a:p>
      </dsp:txBody>
      <dsp:txXfrm>
        <a:off x="0" y="1096330"/>
        <a:ext cx="2446020" cy="715014"/>
      </dsp:txXfrm>
    </dsp:sp>
    <dsp:sp modelId="{1E3956BE-2F81-4E5C-9F7D-A13E1FE2C9FD}">
      <dsp:nvSpPr>
        <dsp:cNvPr id="0" name=""/>
        <dsp:cNvSpPr/>
      </dsp:nvSpPr>
      <dsp:spPr>
        <a:xfrm>
          <a:off x="0" y="0"/>
          <a:ext cx="8153400" cy="7150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Corbel" panose="020B0503020204020204" pitchFamily="34" charset="0"/>
            </a:rPr>
            <a:t>Two to five year old patients seen in September 2014</a:t>
          </a:r>
          <a:endParaRPr lang="en-US" sz="1600" kern="1200" dirty="0">
            <a:latin typeface="Corbel" panose="020B0503020204020204" pitchFamily="34" charset="0"/>
          </a:endParaRPr>
        </a:p>
      </dsp:txBody>
      <dsp:txXfrm>
        <a:off x="0" y="0"/>
        <a:ext cx="2446020" cy="715014"/>
      </dsp:txXfrm>
    </dsp:sp>
    <dsp:sp modelId="{FE7DAB28-6A25-439B-91BE-86F6811DDA3C}">
      <dsp:nvSpPr>
        <dsp:cNvPr id="0" name=""/>
        <dsp:cNvSpPr/>
      </dsp:nvSpPr>
      <dsp:spPr>
        <a:xfrm>
          <a:off x="4771291" y="0"/>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120 patients</a:t>
          </a:r>
          <a:endParaRPr lang="en-US" sz="1300" kern="1200" dirty="0">
            <a:latin typeface="Corbel" panose="020B0503020204020204" pitchFamily="34" charset="0"/>
          </a:endParaRPr>
        </a:p>
      </dsp:txBody>
      <dsp:txXfrm>
        <a:off x="4788743" y="17452"/>
        <a:ext cx="858864" cy="560941"/>
      </dsp:txXfrm>
    </dsp:sp>
    <dsp:sp modelId="{02A43E78-760E-45FE-B657-80474656E24F}">
      <dsp:nvSpPr>
        <dsp:cNvPr id="0" name=""/>
        <dsp:cNvSpPr/>
      </dsp:nvSpPr>
      <dsp:spPr>
        <a:xfrm>
          <a:off x="4637226" y="595845"/>
          <a:ext cx="580949" cy="560067"/>
        </a:xfrm>
        <a:custGeom>
          <a:avLst/>
          <a:gdLst/>
          <a:ahLst/>
          <a:cxnLst/>
          <a:rect l="0" t="0" r="0" b="0"/>
          <a:pathLst>
            <a:path>
              <a:moveTo>
                <a:pt x="580949" y="0"/>
              </a:moveTo>
              <a:lnTo>
                <a:pt x="580949" y="280033"/>
              </a:lnTo>
              <a:lnTo>
                <a:pt x="0" y="280033"/>
              </a:lnTo>
              <a:lnTo>
                <a:pt x="0" y="56006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234D37-10D6-41EB-B520-B679D1063C51}">
      <dsp:nvSpPr>
        <dsp:cNvPr id="0" name=""/>
        <dsp:cNvSpPr/>
      </dsp:nvSpPr>
      <dsp:spPr>
        <a:xfrm>
          <a:off x="4190341" y="1155913"/>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Yes: 43 (36%)</a:t>
          </a:r>
          <a:endParaRPr lang="en-US" sz="1300" kern="1200" dirty="0">
            <a:latin typeface="Corbel" panose="020B0503020204020204" pitchFamily="34" charset="0"/>
          </a:endParaRPr>
        </a:p>
      </dsp:txBody>
      <dsp:txXfrm>
        <a:off x="4207793" y="1173365"/>
        <a:ext cx="858864" cy="560941"/>
      </dsp:txXfrm>
    </dsp:sp>
    <dsp:sp modelId="{F2BD441F-BD19-4B58-BB55-F256A375A815}">
      <dsp:nvSpPr>
        <dsp:cNvPr id="0" name=""/>
        <dsp:cNvSpPr/>
      </dsp:nvSpPr>
      <dsp:spPr>
        <a:xfrm>
          <a:off x="4056276" y="1751759"/>
          <a:ext cx="580949" cy="565165"/>
        </a:xfrm>
        <a:custGeom>
          <a:avLst/>
          <a:gdLst/>
          <a:ahLst/>
          <a:cxnLst/>
          <a:rect l="0" t="0" r="0" b="0"/>
          <a:pathLst>
            <a:path>
              <a:moveTo>
                <a:pt x="580949" y="0"/>
              </a:moveTo>
              <a:lnTo>
                <a:pt x="580949" y="282582"/>
              </a:lnTo>
              <a:lnTo>
                <a:pt x="0" y="282582"/>
              </a:lnTo>
              <a:lnTo>
                <a:pt x="0" y="56516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9EFBDD-4350-4479-9B70-BF43425D0609}">
      <dsp:nvSpPr>
        <dsp:cNvPr id="0" name=""/>
        <dsp:cNvSpPr/>
      </dsp:nvSpPr>
      <dsp:spPr>
        <a:xfrm>
          <a:off x="3609392" y="2316925"/>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Yes: 23  (53%)</a:t>
          </a:r>
        </a:p>
      </dsp:txBody>
      <dsp:txXfrm>
        <a:off x="3626844" y="2334377"/>
        <a:ext cx="858864" cy="560941"/>
      </dsp:txXfrm>
    </dsp:sp>
    <dsp:sp modelId="{8C87D236-2DBF-4E83-B573-F5C743DE8451}">
      <dsp:nvSpPr>
        <dsp:cNvPr id="0" name=""/>
        <dsp:cNvSpPr/>
      </dsp:nvSpPr>
      <dsp:spPr>
        <a:xfrm>
          <a:off x="4637226" y="1751759"/>
          <a:ext cx="580949" cy="565165"/>
        </a:xfrm>
        <a:custGeom>
          <a:avLst/>
          <a:gdLst/>
          <a:ahLst/>
          <a:cxnLst/>
          <a:rect l="0" t="0" r="0" b="0"/>
          <a:pathLst>
            <a:path>
              <a:moveTo>
                <a:pt x="0" y="0"/>
              </a:moveTo>
              <a:lnTo>
                <a:pt x="0" y="282582"/>
              </a:lnTo>
              <a:lnTo>
                <a:pt x="580949" y="282582"/>
              </a:lnTo>
              <a:lnTo>
                <a:pt x="580949" y="56516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07DFDE-1ED0-4A4A-8DAE-11A260E36754}">
      <dsp:nvSpPr>
        <dsp:cNvPr id="0" name=""/>
        <dsp:cNvSpPr/>
      </dsp:nvSpPr>
      <dsp:spPr>
        <a:xfrm>
          <a:off x="4771291" y="2316925"/>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No: 20 (47%)</a:t>
          </a:r>
        </a:p>
      </dsp:txBody>
      <dsp:txXfrm>
        <a:off x="4788743" y="2334377"/>
        <a:ext cx="858864" cy="560941"/>
      </dsp:txXfrm>
    </dsp:sp>
    <dsp:sp modelId="{323F7FFE-AA90-4A4A-9AF9-8D887E12A284}">
      <dsp:nvSpPr>
        <dsp:cNvPr id="0" name=""/>
        <dsp:cNvSpPr/>
      </dsp:nvSpPr>
      <dsp:spPr>
        <a:xfrm>
          <a:off x="2894377" y="2912770"/>
          <a:ext cx="2323798" cy="561268"/>
        </a:xfrm>
        <a:custGeom>
          <a:avLst/>
          <a:gdLst/>
          <a:ahLst/>
          <a:cxnLst/>
          <a:rect l="0" t="0" r="0" b="0"/>
          <a:pathLst>
            <a:path>
              <a:moveTo>
                <a:pt x="2323798" y="0"/>
              </a:moveTo>
              <a:lnTo>
                <a:pt x="2323798" y="280634"/>
              </a:lnTo>
              <a:lnTo>
                <a:pt x="0" y="280634"/>
              </a:lnTo>
              <a:lnTo>
                <a:pt x="0" y="56126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8FD855-FA7F-46BE-BC15-6A2C21667E11}">
      <dsp:nvSpPr>
        <dsp:cNvPr id="0" name=""/>
        <dsp:cNvSpPr/>
      </dsp:nvSpPr>
      <dsp:spPr>
        <a:xfrm>
          <a:off x="2447493" y="3474039"/>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Did not qualify: 3</a:t>
          </a:r>
        </a:p>
      </dsp:txBody>
      <dsp:txXfrm>
        <a:off x="2464945" y="3491491"/>
        <a:ext cx="858864" cy="560941"/>
      </dsp:txXfrm>
    </dsp:sp>
    <dsp:sp modelId="{780914FA-3F48-43F7-9878-C49AD4AC0A01}">
      <dsp:nvSpPr>
        <dsp:cNvPr id="0" name=""/>
        <dsp:cNvSpPr/>
      </dsp:nvSpPr>
      <dsp:spPr>
        <a:xfrm>
          <a:off x="4043969" y="2912770"/>
          <a:ext cx="1174206" cy="572041"/>
        </a:xfrm>
        <a:custGeom>
          <a:avLst/>
          <a:gdLst/>
          <a:ahLst/>
          <a:cxnLst/>
          <a:rect l="0" t="0" r="0" b="0"/>
          <a:pathLst>
            <a:path>
              <a:moveTo>
                <a:pt x="1174206" y="0"/>
              </a:moveTo>
              <a:lnTo>
                <a:pt x="1174206" y="286020"/>
              </a:lnTo>
              <a:lnTo>
                <a:pt x="0" y="286020"/>
              </a:lnTo>
              <a:lnTo>
                <a:pt x="0" y="572041"/>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ADB2D8-E0FD-40C5-8872-1425750F1B6C}">
      <dsp:nvSpPr>
        <dsp:cNvPr id="0" name=""/>
        <dsp:cNvSpPr/>
      </dsp:nvSpPr>
      <dsp:spPr>
        <a:xfrm>
          <a:off x="3597085" y="3484812"/>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Evaluation pending: 4</a:t>
          </a:r>
        </a:p>
      </dsp:txBody>
      <dsp:txXfrm>
        <a:off x="3614537" y="3502264"/>
        <a:ext cx="858864" cy="560941"/>
      </dsp:txXfrm>
    </dsp:sp>
    <dsp:sp modelId="{DABE9600-6331-462D-ACCE-F4831751CB42}">
      <dsp:nvSpPr>
        <dsp:cNvPr id="0" name=""/>
        <dsp:cNvSpPr/>
      </dsp:nvSpPr>
      <dsp:spPr>
        <a:xfrm>
          <a:off x="5172456" y="2912770"/>
          <a:ext cx="91440" cy="561268"/>
        </a:xfrm>
        <a:custGeom>
          <a:avLst/>
          <a:gdLst/>
          <a:ahLst/>
          <a:cxnLst/>
          <a:rect l="0" t="0" r="0" b="0"/>
          <a:pathLst>
            <a:path>
              <a:moveTo>
                <a:pt x="45720" y="0"/>
              </a:moveTo>
              <a:lnTo>
                <a:pt x="45720" y="56126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0B739E-6303-4513-B644-566FE70B1709}">
      <dsp:nvSpPr>
        <dsp:cNvPr id="0" name=""/>
        <dsp:cNvSpPr/>
      </dsp:nvSpPr>
      <dsp:spPr>
        <a:xfrm>
          <a:off x="4771291" y="3474039"/>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Referral deferred: 1</a:t>
          </a:r>
        </a:p>
      </dsp:txBody>
      <dsp:txXfrm>
        <a:off x="4788743" y="3491491"/>
        <a:ext cx="858864" cy="560941"/>
      </dsp:txXfrm>
    </dsp:sp>
    <dsp:sp modelId="{234471BD-DD23-4F0D-865E-E94C8F03BD12}">
      <dsp:nvSpPr>
        <dsp:cNvPr id="0" name=""/>
        <dsp:cNvSpPr/>
      </dsp:nvSpPr>
      <dsp:spPr>
        <a:xfrm>
          <a:off x="5218176" y="2912770"/>
          <a:ext cx="1161899" cy="561268"/>
        </a:xfrm>
        <a:custGeom>
          <a:avLst/>
          <a:gdLst/>
          <a:ahLst/>
          <a:cxnLst/>
          <a:rect l="0" t="0" r="0" b="0"/>
          <a:pathLst>
            <a:path>
              <a:moveTo>
                <a:pt x="0" y="0"/>
              </a:moveTo>
              <a:lnTo>
                <a:pt x="0" y="280634"/>
              </a:lnTo>
              <a:lnTo>
                <a:pt x="1161899" y="280634"/>
              </a:lnTo>
              <a:lnTo>
                <a:pt x="1161899" y="56126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66DBEA-A4AA-4431-B5D1-1BD990183BAB}">
      <dsp:nvSpPr>
        <dsp:cNvPr id="0" name=""/>
        <dsp:cNvSpPr/>
      </dsp:nvSpPr>
      <dsp:spPr>
        <a:xfrm>
          <a:off x="5933190" y="3474039"/>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Delay resolved: 7</a:t>
          </a:r>
        </a:p>
      </dsp:txBody>
      <dsp:txXfrm>
        <a:off x="5950642" y="3491491"/>
        <a:ext cx="858864" cy="560941"/>
      </dsp:txXfrm>
    </dsp:sp>
    <dsp:sp modelId="{4453D5A9-3F65-4873-8B5C-B4F59D5D56D2}">
      <dsp:nvSpPr>
        <dsp:cNvPr id="0" name=""/>
        <dsp:cNvSpPr/>
      </dsp:nvSpPr>
      <dsp:spPr>
        <a:xfrm>
          <a:off x="5218176" y="2912770"/>
          <a:ext cx="2323798" cy="561268"/>
        </a:xfrm>
        <a:custGeom>
          <a:avLst/>
          <a:gdLst/>
          <a:ahLst/>
          <a:cxnLst/>
          <a:rect l="0" t="0" r="0" b="0"/>
          <a:pathLst>
            <a:path>
              <a:moveTo>
                <a:pt x="0" y="0"/>
              </a:moveTo>
              <a:lnTo>
                <a:pt x="0" y="280634"/>
              </a:lnTo>
              <a:lnTo>
                <a:pt x="2323798" y="280634"/>
              </a:lnTo>
              <a:lnTo>
                <a:pt x="2323798" y="56126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78C83A-DBB3-4C71-A5EC-87139A8FD87C}">
      <dsp:nvSpPr>
        <dsp:cNvPr id="0" name=""/>
        <dsp:cNvSpPr/>
      </dsp:nvSpPr>
      <dsp:spPr>
        <a:xfrm>
          <a:off x="7095090" y="3474039"/>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New referral: 5</a:t>
          </a:r>
        </a:p>
      </dsp:txBody>
      <dsp:txXfrm>
        <a:off x="7112542" y="3491491"/>
        <a:ext cx="858864" cy="560941"/>
      </dsp:txXfrm>
    </dsp:sp>
    <dsp:sp modelId="{3AF044C0-87E0-43C8-ACC7-1C542B8BD142}">
      <dsp:nvSpPr>
        <dsp:cNvPr id="0" name=""/>
        <dsp:cNvSpPr/>
      </dsp:nvSpPr>
      <dsp:spPr>
        <a:xfrm>
          <a:off x="5218176" y="595845"/>
          <a:ext cx="580949" cy="560067"/>
        </a:xfrm>
        <a:custGeom>
          <a:avLst/>
          <a:gdLst/>
          <a:ahLst/>
          <a:cxnLst/>
          <a:rect l="0" t="0" r="0" b="0"/>
          <a:pathLst>
            <a:path>
              <a:moveTo>
                <a:pt x="0" y="0"/>
              </a:moveTo>
              <a:lnTo>
                <a:pt x="0" y="280033"/>
              </a:lnTo>
              <a:lnTo>
                <a:pt x="580949" y="280033"/>
              </a:lnTo>
              <a:lnTo>
                <a:pt x="580949" y="56006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988485-4436-4D70-95F2-98C3D15448A2}">
      <dsp:nvSpPr>
        <dsp:cNvPr id="0" name=""/>
        <dsp:cNvSpPr/>
      </dsp:nvSpPr>
      <dsp:spPr>
        <a:xfrm>
          <a:off x="5352241" y="1155913"/>
          <a:ext cx="893768" cy="59584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Corbel" panose="020B0503020204020204" pitchFamily="34" charset="0"/>
            </a:rPr>
            <a:t>No: 77  (64%)</a:t>
          </a:r>
          <a:endParaRPr lang="en-US" sz="1300" kern="1200" dirty="0">
            <a:latin typeface="Corbel" panose="020B0503020204020204" pitchFamily="34" charset="0"/>
          </a:endParaRPr>
        </a:p>
      </dsp:txBody>
      <dsp:txXfrm>
        <a:off x="5369693" y="1173365"/>
        <a:ext cx="858864" cy="5609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E690A-3486-9C43-85C0-A887BB5F3458}">
      <dsp:nvSpPr>
        <dsp:cNvPr id="0" name=""/>
        <dsp:cNvSpPr/>
      </dsp:nvSpPr>
      <dsp:spPr>
        <a:xfrm rot="5400000">
          <a:off x="1565833" y="854999"/>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1A28C1-395D-BB4D-A6E7-A58565C21DE2}">
      <dsp:nvSpPr>
        <dsp:cNvPr id="0" name=""/>
        <dsp:cNvSpPr/>
      </dsp:nvSpPr>
      <dsp:spPr>
        <a:xfrm>
          <a:off x="1127134" y="30157"/>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Referral to CPSE</a:t>
          </a:r>
        </a:p>
      </dsp:txBody>
      <dsp:txXfrm>
        <a:off x="1169943" y="72966"/>
        <a:ext cx="2200378" cy="791171"/>
      </dsp:txXfrm>
    </dsp:sp>
    <dsp:sp modelId="{4E959E25-55C1-9148-81EB-9710F5170E2A}">
      <dsp:nvSpPr>
        <dsp:cNvPr id="0" name=""/>
        <dsp:cNvSpPr/>
      </dsp:nvSpPr>
      <dsp:spPr>
        <a:xfrm>
          <a:off x="2198145" y="113779"/>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E21F1B7A-980E-5C41-8FD9-1C0352BB0339}">
      <dsp:nvSpPr>
        <dsp:cNvPr id="0" name=""/>
        <dsp:cNvSpPr/>
      </dsp:nvSpPr>
      <dsp:spPr>
        <a:xfrm rot="5400000">
          <a:off x="2756281" y="1777285"/>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26E62B-6684-EC41-8CED-652BD3A1040F}">
      <dsp:nvSpPr>
        <dsp:cNvPr id="0" name=""/>
        <dsp:cNvSpPr/>
      </dsp:nvSpPr>
      <dsp:spPr>
        <a:xfrm>
          <a:off x="2346331" y="990601"/>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Consent for evaluation</a:t>
          </a:r>
          <a:endParaRPr lang="en-US" sz="2400" kern="1200" dirty="0"/>
        </a:p>
      </dsp:txBody>
      <dsp:txXfrm>
        <a:off x="2389140" y="1033410"/>
        <a:ext cx="2200378" cy="791171"/>
      </dsp:txXfrm>
    </dsp:sp>
    <dsp:sp modelId="{8550B62B-359F-E14B-B5D3-3A857A0F66BD}">
      <dsp:nvSpPr>
        <dsp:cNvPr id="0" name=""/>
        <dsp:cNvSpPr/>
      </dsp:nvSpPr>
      <dsp:spPr>
        <a:xfrm>
          <a:off x="3484707" y="1098703"/>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FB4D1AAF-D1F2-2040-8B0B-979F3A230C7C}">
      <dsp:nvSpPr>
        <dsp:cNvPr id="0" name=""/>
        <dsp:cNvSpPr/>
      </dsp:nvSpPr>
      <dsp:spPr>
        <a:xfrm rot="5400000">
          <a:off x="3989119" y="2767886"/>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C751BB-63CF-2644-99C3-BC026D2849EB}">
      <dsp:nvSpPr>
        <dsp:cNvPr id="0" name=""/>
        <dsp:cNvSpPr/>
      </dsp:nvSpPr>
      <dsp:spPr>
        <a:xfrm>
          <a:off x="3565528" y="1981198"/>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Evaluation</a:t>
          </a:r>
          <a:endParaRPr lang="en-US" sz="2400" kern="1200" dirty="0"/>
        </a:p>
      </dsp:txBody>
      <dsp:txXfrm>
        <a:off x="3608337" y="2024007"/>
        <a:ext cx="2200378" cy="791171"/>
      </dsp:txXfrm>
    </dsp:sp>
    <dsp:sp modelId="{B97C15DE-19C2-154F-B739-4C20CE7FA8F7}">
      <dsp:nvSpPr>
        <dsp:cNvPr id="0" name=""/>
        <dsp:cNvSpPr/>
      </dsp:nvSpPr>
      <dsp:spPr>
        <a:xfrm>
          <a:off x="4083786" y="2083627"/>
          <a:ext cx="2285999" cy="708660"/>
        </a:xfrm>
        <a:prstGeom prst="rect">
          <a:avLst/>
        </a:prstGeom>
        <a:noFill/>
        <a:ln>
          <a:noFill/>
        </a:ln>
        <a:effectLst/>
      </dsp:spPr>
      <dsp:style>
        <a:lnRef idx="0">
          <a:scrgbClr r="0" g="0" b="0"/>
        </a:lnRef>
        <a:fillRef idx="0">
          <a:scrgbClr r="0" g="0" b="0"/>
        </a:fillRef>
        <a:effectRef idx="0">
          <a:scrgbClr r="0" g="0" b="0"/>
        </a:effectRef>
        <a:fontRef idx="minor"/>
      </dsp:style>
    </dsp:sp>
    <dsp:sp modelId="{9A9B5416-227B-D547-A0D5-9DB393BB55A1}">
      <dsp:nvSpPr>
        <dsp:cNvPr id="0" name=""/>
        <dsp:cNvSpPr/>
      </dsp:nvSpPr>
      <dsp:spPr>
        <a:xfrm rot="5400000">
          <a:off x="5132119" y="3809771"/>
          <a:ext cx="744093" cy="847123"/>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77F758-92F2-A241-BDF3-4067DFF4EEF1}">
      <dsp:nvSpPr>
        <dsp:cNvPr id="0" name=""/>
        <dsp:cNvSpPr/>
      </dsp:nvSpPr>
      <dsp:spPr>
        <a:xfrm>
          <a:off x="4784724" y="2971803"/>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CPSE meeting</a:t>
          </a:r>
          <a:endParaRPr lang="en-US" sz="2400" kern="1200" dirty="0"/>
        </a:p>
      </dsp:txBody>
      <dsp:txXfrm>
        <a:off x="4827533" y="3014612"/>
        <a:ext cx="2200378" cy="791171"/>
      </dsp:txXfrm>
    </dsp:sp>
    <dsp:sp modelId="{9BFE31EE-A860-154E-97ED-1B70DF7A6DA1}">
      <dsp:nvSpPr>
        <dsp:cNvPr id="0" name=""/>
        <dsp:cNvSpPr/>
      </dsp:nvSpPr>
      <dsp:spPr>
        <a:xfrm>
          <a:off x="6057832" y="3068551"/>
          <a:ext cx="911032" cy="708660"/>
        </a:xfrm>
        <a:prstGeom prst="rect">
          <a:avLst/>
        </a:prstGeom>
        <a:noFill/>
        <a:ln>
          <a:noFill/>
        </a:ln>
        <a:effectLst/>
      </dsp:spPr>
      <dsp:style>
        <a:lnRef idx="0">
          <a:scrgbClr r="0" g="0" b="0"/>
        </a:lnRef>
        <a:fillRef idx="0">
          <a:scrgbClr r="0" g="0" b="0"/>
        </a:fillRef>
        <a:effectRef idx="0">
          <a:scrgbClr r="0" g="0" b="0"/>
        </a:effectRef>
        <a:fontRef idx="minor"/>
      </dsp:style>
    </dsp:sp>
    <dsp:sp modelId="{8E5E7A29-E917-B646-8285-F9BCC53A6AED}">
      <dsp:nvSpPr>
        <dsp:cNvPr id="0" name=""/>
        <dsp:cNvSpPr/>
      </dsp:nvSpPr>
      <dsp:spPr>
        <a:xfrm>
          <a:off x="5927724" y="3962400"/>
          <a:ext cx="2285996" cy="876789"/>
        </a:xfrm>
        <a:prstGeom prst="roundRect">
          <a:avLst>
            <a:gd name="adj" fmla="val 166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IEP implementation</a:t>
          </a:r>
          <a:endParaRPr lang="en-US" sz="2400" kern="1200" dirty="0"/>
        </a:p>
      </dsp:txBody>
      <dsp:txXfrm>
        <a:off x="5970533" y="4005209"/>
        <a:ext cx="2200378" cy="791171"/>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2CA4CD-F811-4C6D-92A6-63221C474FFB}" type="datetimeFigureOut">
              <a:rPr lang="en-US" smtClean="0"/>
              <a:t>10/6/2015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E32948-D683-4CF3-AC25-C53C552E0B86}" type="slidenum">
              <a:rPr lang="en-US" smtClean="0"/>
              <a:t>‹#›</a:t>
            </a:fld>
            <a:endParaRPr lang="en-US"/>
          </a:p>
        </p:txBody>
      </p:sp>
    </p:spTree>
    <p:extLst>
      <p:ext uri="{BB962C8B-B14F-4D97-AF65-F5344CB8AC3E}">
        <p14:creationId xmlns:p14="http://schemas.microsoft.com/office/powerpoint/2010/main" val="367692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lnSpc>
                <a:spcPct val="80000"/>
              </a:lnSpc>
              <a:spcBef>
                <a:spcPts val="400"/>
              </a:spcBef>
              <a:buSzPct val="100000"/>
              <a:buFontTx/>
              <a:buChar char="-"/>
            </a:pPr>
            <a:r>
              <a:rPr lang="en-US" dirty="0" smtClean="0">
                <a:solidFill>
                  <a:schemeClr val="dk1"/>
                </a:solidFill>
                <a:latin typeface="News Gothic MT"/>
                <a:ea typeface="Calibri"/>
                <a:cs typeface="News Gothic MT"/>
                <a:sym typeface="Calibri"/>
              </a:rPr>
              <a:t>Assist and support patients needing services </a:t>
            </a:r>
          </a:p>
          <a:p>
            <a:pPr marL="628650" lvl="1" indent="-171450">
              <a:lnSpc>
                <a:spcPct val="80000"/>
              </a:lnSpc>
              <a:spcBef>
                <a:spcPts val="400"/>
              </a:spcBef>
              <a:buSzPct val="100000"/>
              <a:buFontTx/>
              <a:buChar char="-"/>
            </a:pPr>
            <a:r>
              <a:rPr lang="en-US" dirty="0" smtClean="0">
                <a:solidFill>
                  <a:schemeClr val="dk1"/>
                </a:solidFill>
                <a:latin typeface="News Gothic MT"/>
                <a:ea typeface="Calibri"/>
                <a:cs typeface="News Gothic MT"/>
                <a:sym typeface="Calibri"/>
              </a:rPr>
              <a:t>Navigate the system</a:t>
            </a:r>
          </a:p>
          <a:p>
            <a:pPr marL="628650" lvl="1" indent="-171450">
              <a:lnSpc>
                <a:spcPct val="80000"/>
              </a:lnSpc>
              <a:spcBef>
                <a:spcPts val="400"/>
              </a:spcBef>
              <a:buSzPct val="100000"/>
              <a:buFontTx/>
              <a:buChar char="-"/>
            </a:pPr>
            <a:r>
              <a:rPr lang="en-US" dirty="0" smtClean="0">
                <a:solidFill>
                  <a:schemeClr val="dk1"/>
                </a:solidFill>
                <a:latin typeface="News Gothic MT"/>
                <a:ea typeface="Calibri"/>
                <a:cs typeface="News Gothic MT"/>
                <a:sym typeface="Calibri"/>
              </a:rPr>
              <a:t>Help</a:t>
            </a:r>
            <a:r>
              <a:rPr lang="en-US" baseline="0" dirty="0" smtClean="0">
                <a:solidFill>
                  <a:schemeClr val="dk1"/>
                </a:solidFill>
                <a:latin typeface="News Gothic MT"/>
                <a:ea typeface="Calibri"/>
                <a:cs typeface="News Gothic MT"/>
                <a:sym typeface="Calibri"/>
              </a:rPr>
              <a:t> with paperwork</a:t>
            </a:r>
          </a:p>
          <a:p>
            <a:pPr marL="628650" lvl="1" indent="-171450">
              <a:lnSpc>
                <a:spcPct val="80000"/>
              </a:lnSpc>
              <a:spcBef>
                <a:spcPts val="400"/>
              </a:spcBef>
              <a:buSzPct val="100000"/>
              <a:buFontTx/>
              <a:buChar char="-"/>
            </a:pPr>
            <a:r>
              <a:rPr lang="en-US" baseline="0" dirty="0" smtClean="0">
                <a:solidFill>
                  <a:schemeClr val="dk1"/>
                </a:solidFill>
                <a:latin typeface="News Gothic MT"/>
                <a:ea typeface="Calibri"/>
                <a:cs typeface="News Gothic MT"/>
                <a:sym typeface="Calibri"/>
              </a:rPr>
              <a:t>Follow up with reminders for appointments</a:t>
            </a:r>
          </a:p>
          <a:p>
            <a:pPr marL="171450" lvl="0" indent="-171450">
              <a:lnSpc>
                <a:spcPct val="80000"/>
              </a:lnSpc>
              <a:spcBef>
                <a:spcPts val="400"/>
              </a:spcBef>
              <a:buSzPct val="100000"/>
              <a:buFontTx/>
              <a:buChar char="-"/>
            </a:pPr>
            <a:r>
              <a:rPr lang="en-US" baseline="0" dirty="0" smtClean="0">
                <a:solidFill>
                  <a:schemeClr val="dk1"/>
                </a:solidFill>
                <a:latin typeface="News Gothic MT"/>
                <a:ea typeface="Calibri"/>
                <a:cs typeface="News Gothic MT"/>
                <a:sym typeface="Calibri"/>
              </a:rPr>
              <a:t>Replace a function previously carried out by the Health Leads Group</a:t>
            </a:r>
            <a:endParaRPr lang="en-US" dirty="0" smtClean="0">
              <a:solidFill>
                <a:schemeClr val="dk1"/>
              </a:solidFill>
              <a:latin typeface="News Gothic MT"/>
              <a:ea typeface="Calibri"/>
              <a:cs typeface="News Gothic MT"/>
              <a:sym typeface="Calibri"/>
            </a:endParaRPr>
          </a:p>
        </p:txBody>
      </p:sp>
      <p:sp>
        <p:nvSpPr>
          <p:cNvPr id="4" name="Slide Number Placeholder 3"/>
          <p:cNvSpPr>
            <a:spLocks noGrp="1"/>
          </p:cNvSpPr>
          <p:nvPr>
            <p:ph type="sldNum" sz="quarter" idx="10"/>
          </p:nvPr>
        </p:nvSpPr>
        <p:spPr/>
        <p:txBody>
          <a:bodyPr/>
          <a:lstStyle/>
          <a:p>
            <a:fld id="{5AE32948-D683-4CF3-AC25-C53C552E0B86}" type="slidenum">
              <a:rPr lang="en-US" smtClean="0"/>
              <a:t>2</a:t>
            </a:fld>
            <a:endParaRPr lang="en-US"/>
          </a:p>
        </p:txBody>
      </p:sp>
    </p:spTree>
    <p:extLst>
      <p:ext uri="{BB962C8B-B14F-4D97-AF65-F5344CB8AC3E}">
        <p14:creationId xmlns:p14="http://schemas.microsoft.com/office/powerpoint/2010/main" val="902608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US" dirty="0" smtClean="0"/>
              <a:t>Mandates that children with disabilities or developmental delays have the right to free, appropriate public education</a:t>
            </a:r>
          </a:p>
          <a:p>
            <a:pPr marL="171450" indent="-171450">
              <a:buFontTx/>
              <a:buChar char="-"/>
            </a:pPr>
            <a:r>
              <a:rPr lang="en-US" baseline="0" dirty="0" smtClean="0"/>
              <a:t>Appointed by the school board</a:t>
            </a:r>
          </a:p>
          <a:p>
            <a:pPr marL="171450" indent="-171450">
              <a:buFontTx/>
              <a:buChar char="-"/>
            </a:pPr>
            <a:r>
              <a:rPr lang="en-US" baseline="0" dirty="0" smtClean="0"/>
              <a:t>Goal to provide in least restrictive environment</a:t>
            </a:r>
            <a:endParaRPr lang="en-US" dirty="0"/>
          </a:p>
        </p:txBody>
      </p:sp>
      <p:sp>
        <p:nvSpPr>
          <p:cNvPr id="4" name="Slide Number Placeholder 3"/>
          <p:cNvSpPr>
            <a:spLocks noGrp="1"/>
          </p:cNvSpPr>
          <p:nvPr>
            <p:ph type="sldNum" sz="quarter" idx="10"/>
          </p:nvPr>
        </p:nvSpPr>
        <p:spPr/>
        <p:txBody>
          <a:bodyPr/>
          <a:lstStyle/>
          <a:p>
            <a:fld id="{5AE32948-D683-4CF3-AC25-C53C552E0B86}" type="slidenum">
              <a:rPr lang="en-US" smtClean="0"/>
              <a:t>3</a:t>
            </a:fld>
            <a:endParaRPr lang="en-US"/>
          </a:p>
        </p:txBody>
      </p:sp>
    </p:spTree>
    <p:extLst>
      <p:ext uri="{BB962C8B-B14F-4D97-AF65-F5344CB8AC3E}">
        <p14:creationId xmlns:p14="http://schemas.microsoft.com/office/powerpoint/2010/main" val="902608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kern="1200" dirty="0" smtClean="0">
                <a:solidFill>
                  <a:schemeClr val="tx1"/>
                </a:solidFill>
                <a:effectLst/>
                <a:latin typeface="+mn-lt"/>
                <a:ea typeface="+mn-ea"/>
                <a:cs typeface="+mn-cs"/>
              </a:rPr>
              <a:t>-New referral</a:t>
            </a:r>
            <a:r>
              <a:rPr lang="en-US" sz="1200" kern="1200" baseline="0" dirty="0" smtClean="0">
                <a:solidFill>
                  <a:schemeClr val="tx1"/>
                </a:solidFill>
                <a:effectLst/>
                <a:latin typeface="+mn-lt"/>
                <a:ea typeface="+mn-ea"/>
                <a:cs typeface="+mn-cs"/>
              </a:rPr>
              <a:t> process: Family fills out packet </a:t>
            </a:r>
            <a:r>
              <a:rPr lang="en-US" sz="1200" kern="1200" baseline="0" dirty="0" smtClean="0">
                <a:solidFill>
                  <a:schemeClr val="tx1"/>
                </a:solidFill>
                <a:effectLst/>
                <a:latin typeface="+mn-lt"/>
                <a:ea typeface="+mn-ea"/>
                <a:cs typeface="+mn-cs"/>
                <a:sym typeface="Wingdings" panose="05000000000000000000" pitchFamily="2" charset="2"/>
              </a:rPr>
              <a:t> gives to PFA  we order “</a:t>
            </a:r>
            <a:r>
              <a:rPr lang="en-US" sz="1200" kern="1200" baseline="0" dirty="0" err="1" smtClean="0">
                <a:solidFill>
                  <a:schemeClr val="tx1"/>
                </a:solidFill>
                <a:effectLst/>
                <a:latin typeface="+mn-lt"/>
                <a:ea typeface="+mn-ea"/>
                <a:cs typeface="+mn-cs"/>
                <a:sym typeface="Wingdings" panose="05000000000000000000" pitchFamily="2" charset="2"/>
              </a:rPr>
              <a:t>outpt</a:t>
            </a:r>
            <a:r>
              <a:rPr lang="en-US" sz="1200" kern="1200" baseline="0" dirty="0" smtClean="0">
                <a:solidFill>
                  <a:schemeClr val="tx1"/>
                </a:solidFill>
                <a:effectLst/>
                <a:latin typeface="+mn-lt"/>
                <a:ea typeface="+mn-ea"/>
                <a:cs typeface="+mn-cs"/>
                <a:sym typeface="Wingdings" panose="05000000000000000000" pitchFamily="2" charset="2"/>
              </a:rPr>
              <a:t> service referral” which PFA prints and leaves in Lucille’s box  </a:t>
            </a:r>
            <a:r>
              <a:rPr lang="en-US" sz="1200" kern="1200" baseline="0" dirty="0" err="1" smtClean="0">
                <a:solidFill>
                  <a:schemeClr val="tx1"/>
                </a:solidFill>
                <a:effectLst/>
                <a:latin typeface="+mn-lt"/>
                <a:ea typeface="+mn-ea"/>
                <a:cs typeface="+mn-cs"/>
                <a:sym typeface="Wingdings" panose="05000000000000000000" pitchFamily="2" charset="2"/>
              </a:rPr>
              <a:t>lucille</a:t>
            </a:r>
            <a:r>
              <a:rPr lang="en-US" sz="1200" kern="1200" baseline="0" dirty="0" smtClean="0">
                <a:solidFill>
                  <a:schemeClr val="tx1"/>
                </a:solidFill>
                <a:effectLst/>
                <a:latin typeface="+mn-lt"/>
                <a:ea typeface="+mn-ea"/>
                <a:cs typeface="+mn-cs"/>
                <a:sym typeface="Wingdings" panose="05000000000000000000" pitchFamily="2" charset="2"/>
              </a:rPr>
              <a:t> f/u w/ agency in 1 week</a:t>
            </a:r>
            <a:endParaRPr lang="en-US" dirty="0"/>
          </a:p>
        </p:txBody>
      </p:sp>
      <p:sp>
        <p:nvSpPr>
          <p:cNvPr id="4" name="Slide Number Placeholder 3"/>
          <p:cNvSpPr>
            <a:spLocks noGrp="1"/>
          </p:cNvSpPr>
          <p:nvPr>
            <p:ph type="sldNum" sz="quarter" idx="10"/>
          </p:nvPr>
        </p:nvSpPr>
        <p:spPr/>
        <p:txBody>
          <a:bodyPr/>
          <a:lstStyle/>
          <a:p>
            <a:fld id="{5AE32948-D683-4CF3-AC25-C53C552E0B86}" type="slidenum">
              <a:rPr lang="en-US" smtClean="0"/>
              <a:t>10</a:t>
            </a:fld>
            <a:endParaRPr lang="en-US"/>
          </a:p>
        </p:txBody>
      </p:sp>
    </p:spTree>
    <p:extLst>
      <p:ext uri="{BB962C8B-B14F-4D97-AF65-F5344CB8AC3E}">
        <p14:creationId xmlns:p14="http://schemas.microsoft.com/office/powerpoint/2010/main" val="902608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**Increased referral rate in September**</a:t>
            </a:r>
            <a:endParaRPr lang="en-US" dirty="0" smtClean="0"/>
          </a:p>
          <a:p>
            <a:pPr marL="171450" indent="-171450">
              <a:buFontTx/>
              <a:buChar char="-"/>
            </a:pPr>
            <a:r>
              <a:rPr lang="en-US" baseline="0" dirty="0" smtClean="0"/>
              <a:t>One patient lost to follow-up</a:t>
            </a:r>
          </a:p>
          <a:p>
            <a:pPr marL="171450" indent="-171450">
              <a:buFontTx/>
              <a:buChar char="-"/>
            </a:pPr>
            <a:r>
              <a:rPr lang="en-US" baseline="0" dirty="0" smtClean="0"/>
              <a:t>One patient with multiple developmental issues, referred to Dr. </a:t>
            </a:r>
            <a:r>
              <a:rPr lang="en-US" baseline="0" dirty="0" err="1" smtClean="0"/>
              <a:t>Purugganan</a:t>
            </a:r>
            <a:endParaRPr lang="en-US" baseline="0" dirty="0" smtClean="0"/>
          </a:p>
        </p:txBody>
      </p:sp>
      <p:sp>
        <p:nvSpPr>
          <p:cNvPr id="4" name="Slide Number Placeholder 3"/>
          <p:cNvSpPr>
            <a:spLocks noGrp="1"/>
          </p:cNvSpPr>
          <p:nvPr>
            <p:ph type="sldNum" sz="quarter" idx="10"/>
          </p:nvPr>
        </p:nvSpPr>
        <p:spPr/>
        <p:txBody>
          <a:bodyPr/>
          <a:lstStyle/>
          <a:p>
            <a:fld id="{5AE32948-D683-4CF3-AC25-C53C552E0B86}" type="slidenum">
              <a:rPr lang="en-US" smtClean="0"/>
              <a:t>13</a:t>
            </a:fld>
            <a:endParaRPr lang="en-US"/>
          </a:p>
        </p:txBody>
      </p:sp>
    </p:spTree>
    <p:extLst>
      <p:ext uri="{BB962C8B-B14F-4D97-AF65-F5344CB8AC3E}">
        <p14:creationId xmlns:p14="http://schemas.microsoft.com/office/powerpoint/2010/main" val="2260176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sz="1100"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5" name="Footer Placeholder 4"/>
          <p:cNvSpPr>
            <a:spLocks noGrp="1"/>
          </p:cNvSpPr>
          <p:nvPr>
            <p:ph type="ftr" sz="quarter" idx="11"/>
          </p:nvPr>
        </p:nvSpPr>
        <p:spPr>
          <a:xfrm>
            <a:off x="457201" y="6248207"/>
            <a:ext cx="5573483" cy="365125"/>
          </a:xfrm>
        </p:spPr>
        <p:txBody>
          <a:bodyPr/>
          <a:lstStyle/>
          <a:p>
            <a:pPr algn="r" eaLnBrk="1" latinLnBrk="0" hangingPunct="1"/>
            <a:endParaRPr kumimoji="0" lang="en-US" sz="1100" dirty="0">
              <a:solidFill>
                <a:schemeClr val="tx2"/>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4" name="Footer Placeholder 13"/>
          <p:cNvSpPr>
            <a:spLocks noGrp="1"/>
          </p:cNvSpPr>
          <p:nvPr>
            <p:ph type="ftr" sz="quarter" idx="12"/>
          </p:nvPr>
        </p:nvSpPr>
        <p:spPr/>
        <p:txBody>
          <a:bodyPr/>
          <a:lstStyle/>
          <a:p>
            <a:pPr algn="r" eaLnBrk="1" latinLnBrk="0" hangingPunct="1"/>
            <a:endParaRPr kumimoji="0" lang="en-US" sz="1100" dirty="0">
              <a:solidFill>
                <a:schemeClr val="tx2"/>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10" name="Slide Number Placeholder 9"/>
          <p:cNvSpPr>
            <a:spLocks noGrp="1"/>
          </p:cNvSpPr>
          <p:nvPr>
            <p:ph type="sldNum" sz="quarter" idx="16"/>
          </p:nvPr>
        </p:nvSpPr>
        <p:spPr/>
        <p:txBody>
          <a:bodyPr rtlCol="0"/>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2" name="Footer Placeholder 11"/>
          <p:cNvSpPr>
            <a:spLocks noGrp="1"/>
          </p:cNvSpPr>
          <p:nvPr>
            <p:ph type="ftr" sz="quarter" idx="17"/>
          </p:nvPr>
        </p:nvSpPr>
        <p:spPr/>
        <p:txBody>
          <a:bodyPr rtlCol="0"/>
          <a:lstStyle/>
          <a:p>
            <a:pPr algn="r" eaLnBrk="1" latinLnBrk="0" hangingPunct="1"/>
            <a:endParaRPr kumimoji="0" lang="en-US" sz="1100" dirty="0">
              <a:solidFill>
                <a:schemeClr val="tx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12" name="Slide Number Placeholder 11"/>
          <p:cNvSpPr>
            <a:spLocks noGrp="1"/>
          </p:cNvSpPr>
          <p:nvPr>
            <p:ph type="sldNum" sz="quarter" idx="16"/>
          </p:nvPr>
        </p:nvSpPr>
        <p:spPr/>
        <p:txBody>
          <a:bodyPr rtlCol="0"/>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4" name="Footer Placeholder 13"/>
          <p:cNvSpPr>
            <a:spLocks noGrp="1"/>
          </p:cNvSpPr>
          <p:nvPr>
            <p:ph type="ftr" sz="quarter" idx="17"/>
          </p:nvPr>
        </p:nvSpPr>
        <p:spPr/>
        <p:txBody>
          <a:bodyPr rtlCol="0"/>
          <a:lstStyle/>
          <a:p>
            <a:pPr algn="r" eaLnBrk="1" latinLnBrk="0" hangingPunct="1"/>
            <a:endParaRPr kumimoji="0" lang="en-US" sz="1100" dirty="0">
              <a:solidFill>
                <a:schemeClr val="tx2"/>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3" name="Footer Placeholder 2"/>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4" name="Footer Placeholder 13"/>
          <p:cNvSpPr>
            <a:spLocks noGrp="1"/>
          </p:cNvSpPr>
          <p:nvPr>
            <p:ph type="ftr" sz="quarter" idx="12"/>
          </p:nvPr>
        </p:nvSpPr>
        <p:spPr>
          <a:xfrm>
            <a:off x="1600200" y="6248206"/>
            <a:ext cx="4572000" cy="365125"/>
          </a:xfrm>
        </p:spPr>
        <p:txBody>
          <a:bodyPr rtlCol="0"/>
          <a:lstStyle/>
          <a:p>
            <a:pPr algn="r" eaLnBrk="1" latinLnBrk="0" hangingPunct="1"/>
            <a:endParaRPr kumimoji="0" lang="en-US" sz="1100" dirty="0">
              <a:solidFill>
                <a:schemeClr val="tx2"/>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8F6BCBE8-30B0-4476-8762-9236B142003A}" type="datetimeFigureOut">
              <a:rPr lang="en-US" smtClean="0"/>
              <a:pPr eaLnBrk="1" latinLnBrk="0" hangingPunct="1"/>
              <a:t>10/6/2015</a:t>
            </a:fld>
            <a:endParaRPr lang="en-US" sz="11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1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8382000" cy="990600"/>
          </a:xfrm>
        </p:spPr>
        <p:txBody>
          <a:bodyPr>
            <a:normAutofit fontScale="90000"/>
          </a:bodyPr>
          <a:lstStyle/>
          <a:p>
            <a:pPr algn="ctr"/>
            <a:r>
              <a:rPr lang="en-US" sz="6300" dirty="0">
                <a:latin typeface="Corbel" panose="020B0503020204020204" pitchFamily="34" charset="0"/>
              </a:rPr>
              <a:t>CPSE: Easy as </a:t>
            </a:r>
            <a:r>
              <a:rPr lang="en-US" sz="6300" dirty="0" smtClean="0">
                <a:latin typeface="Corbel" panose="020B0503020204020204" pitchFamily="34" charset="0"/>
              </a:rPr>
              <a:t>A-B-C-D!</a:t>
            </a:r>
            <a:endParaRPr lang="en-US" sz="6300" dirty="0">
              <a:latin typeface="Corbel" panose="020B0503020204020204" pitchFamily="34" charset="0"/>
            </a:endParaRPr>
          </a:p>
        </p:txBody>
      </p:sp>
      <p:sp>
        <p:nvSpPr>
          <p:cNvPr id="3" name="Subtitle 2"/>
          <p:cNvSpPr>
            <a:spLocks noGrp="1"/>
          </p:cNvSpPr>
          <p:nvPr>
            <p:ph type="subTitle" idx="1"/>
          </p:nvPr>
        </p:nvSpPr>
        <p:spPr>
          <a:xfrm>
            <a:off x="381000" y="1524000"/>
            <a:ext cx="8382000" cy="990600"/>
          </a:xfrm>
        </p:spPr>
        <p:txBody>
          <a:bodyPr>
            <a:noAutofit/>
          </a:bodyPr>
          <a:lstStyle/>
          <a:p>
            <a:pPr algn="ctr"/>
            <a:r>
              <a:rPr lang="en-US" sz="3600" dirty="0" smtClean="0">
                <a:latin typeface="Corbel" panose="020B0503020204020204" pitchFamily="34" charset="0"/>
              </a:rPr>
              <a:t>Improving the Referral Process to the</a:t>
            </a:r>
          </a:p>
          <a:p>
            <a:pPr algn="ctr"/>
            <a:r>
              <a:rPr lang="en-US" sz="3600" dirty="0" smtClean="0">
                <a:latin typeface="Corbel" panose="020B0503020204020204" pitchFamily="34" charset="0"/>
              </a:rPr>
              <a:t>Committee on Preschool Special Education</a:t>
            </a:r>
            <a:endParaRPr lang="en-US" sz="3600" dirty="0">
              <a:latin typeface="Corbel" panose="020B0503020204020204" pitchFamily="34" charset="0"/>
            </a:endParaRPr>
          </a:p>
        </p:txBody>
      </p:sp>
      <p:sp>
        <p:nvSpPr>
          <p:cNvPr id="5" name="Subtitle 2"/>
          <p:cNvSpPr txBox="1">
            <a:spLocks/>
          </p:cNvSpPr>
          <p:nvPr/>
        </p:nvSpPr>
        <p:spPr>
          <a:xfrm>
            <a:off x="152400" y="3124200"/>
            <a:ext cx="8763000" cy="2743200"/>
          </a:xfrm>
          <a:prstGeom prst="rect">
            <a:avLst/>
          </a:prstGeom>
        </p:spPr>
        <p:txBody>
          <a:bodyPr vert="horz" lIns="100584" tIns="45720" anchor="b">
            <a:noAutofit/>
          </a:bodyPr>
          <a:lstStyle>
            <a:lvl1pPr marL="0" indent="0" algn="l" rtl="0" eaLnBrk="1" latinLnBrk="0" hangingPunct="1">
              <a:spcBef>
                <a:spcPts val="0"/>
              </a:spcBef>
              <a:buClr>
                <a:schemeClr val="tx2"/>
              </a:buClr>
              <a:buSzPct val="95000"/>
              <a:buFont typeface="Wingdings"/>
              <a:buNone/>
              <a:defRPr kumimoji="0" sz="2000" kern="1200">
                <a:solidFill>
                  <a:schemeClr val="tx1"/>
                </a:solidFill>
                <a:latin typeface="+mn-lt"/>
                <a:ea typeface="+mn-ea"/>
                <a:cs typeface="+mn-cs"/>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mn-lt"/>
                <a:ea typeface="+mn-ea"/>
                <a:cs typeface="+mn-cs"/>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mn-lt"/>
                <a:ea typeface="+mn-ea"/>
                <a:cs typeface="+mn-cs"/>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algn="ctr">
              <a:lnSpc>
                <a:spcPct val="80000"/>
              </a:lnSpc>
            </a:pPr>
            <a:r>
              <a:rPr lang="en-US" sz="1700" b="1" dirty="0" err="1" smtClean="0">
                <a:latin typeface="Corbel" panose="020B0503020204020204" pitchFamily="34" charset="0"/>
              </a:rPr>
              <a:t>Attendings</a:t>
            </a:r>
            <a:r>
              <a:rPr lang="en-US" sz="1700" dirty="0" smtClean="0">
                <a:latin typeface="Corbel" panose="020B0503020204020204" pitchFamily="34" charset="0"/>
              </a:rPr>
              <a:t>: Adriana </a:t>
            </a:r>
            <a:r>
              <a:rPr lang="en-US" sz="1700" dirty="0" err="1" smtClean="0">
                <a:latin typeface="Corbel" panose="020B0503020204020204" pitchFamily="34" charset="0"/>
              </a:rPr>
              <a:t>Matiz-Zanoni</a:t>
            </a:r>
            <a:r>
              <a:rPr lang="en-US" sz="1700" dirty="0" smtClean="0">
                <a:latin typeface="Corbel" panose="020B0503020204020204" pitchFamily="34" charset="0"/>
              </a:rPr>
              <a:t>, </a:t>
            </a:r>
            <a:r>
              <a:rPr lang="en-US" sz="1700" dirty="0">
                <a:latin typeface="Corbel" panose="020B0503020204020204" pitchFamily="34" charset="0"/>
              </a:rPr>
              <a:t>Steve </a:t>
            </a:r>
            <a:r>
              <a:rPr lang="en-US" sz="1700" dirty="0" err="1">
                <a:latin typeface="Corbel" panose="020B0503020204020204" pitchFamily="34" charset="0"/>
              </a:rPr>
              <a:t>Caddle</a:t>
            </a:r>
            <a:r>
              <a:rPr lang="en-US" sz="1700" dirty="0">
                <a:latin typeface="Corbel" panose="020B0503020204020204" pitchFamily="34" charset="0"/>
              </a:rPr>
              <a:t>, Cristina </a:t>
            </a:r>
            <a:r>
              <a:rPr lang="en-US" sz="1700" dirty="0" smtClean="0">
                <a:latin typeface="Corbel" panose="020B0503020204020204" pitchFamily="34" charset="0"/>
              </a:rPr>
              <a:t>Fernandez,</a:t>
            </a:r>
          </a:p>
          <a:p>
            <a:pPr algn="ctr">
              <a:lnSpc>
                <a:spcPct val="80000"/>
              </a:lnSpc>
            </a:pPr>
            <a:r>
              <a:rPr lang="en-US" sz="1700" dirty="0" smtClean="0">
                <a:latin typeface="Corbel" panose="020B0503020204020204" pitchFamily="34" charset="0"/>
              </a:rPr>
              <a:t>Shoshana Friedman, Melanie </a:t>
            </a:r>
            <a:r>
              <a:rPr lang="en-US" sz="1700" dirty="0" err="1">
                <a:latin typeface="Corbel" panose="020B0503020204020204" pitchFamily="34" charset="0"/>
              </a:rPr>
              <a:t>Gissen</a:t>
            </a:r>
            <a:r>
              <a:rPr lang="en-US" sz="1700" dirty="0">
                <a:latin typeface="Corbel" panose="020B0503020204020204" pitchFamily="34" charset="0"/>
              </a:rPr>
              <a:t>, </a:t>
            </a:r>
            <a:r>
              <a:rPr lang="en-US" sz="1700" dirty="0" smtClean="0">
                <a:latin typeface="Corbel" panose="020B0503020204020204" pitchFamily="34" charset="0"/>
              </a:rPr>
              <a:t>Harriet </a:t>
            </a:r>
            <a:r>
              <a:rPr lang="en-US" sz="1700" dirty="0" err="1" smtClean="0">
                <a:latin typeface="Corbel" panose="020B0503020204020204" pitchFamily="34" charset="0"/>
              </a:rPr>
              <a:t>McGurk</a:t>
            </a:r>
            <a:r>
              <a:rPr lang="en-US" sz="1700" dirty="0" smtClean="0">
                <a:latin typeface="Corbel" panose="020B0503020204020204" pitchFamily="34" charset="0"/>
              </a:rPr>
              <a:t>,</a:t>
            </a:r>
          </a:p>
          <a:p>
            <a:pPr algn="ctr">
              <a:lnSpc>
                <a:spcPct val="80000"/>
              </a:lnSpc>
            </a:pPr>
            <a:r>
              <a:rPr lang="en-US" sz="1700" dirty="0" err="1" smtClean="0">
                <a:latin typeface="Corbel" panose="020B0503020204020204" pitchFamily="34" charset="0"/>
              </a:rPr>
              <a:t>Dodi</a:t>
            </a:r>
            <a:r>
              <a:rPr lang="en-US" sz="1700" dirty="0" smtClean="0">
                <a:latin typeface="Corbel" panose="020B0503020204020204" pitchFamily="34" charset="0"/>
              </a:rPr>
              <a:t> </a:t>
            </a:r>
            <a:r>
              <a:rPr lang="en-US" sz="1700" dirty="0">
                <a:latin typeface="Corbel" panose="020B0503020204020204" pitchFamily="34" charset="0"/>
              </a:rPr>
              <a:t>Meyer, </a:t>
            </a:r>
            <a:r>
              <a:rPr lang="en-US" sz="1700" dirty="0" smtClean="0">
                <a:latin typeface="Corbel" panose="020B0503020204020204" pitchFamily="34" charset="0"/>
              </a:rPr>
              <a:t>Kim </a:t>
            </a:r>
            <a:r>
              <a:rPr lang="en-US" sz="1700" dirty="0">
                <a:latin typeface="Corbel" panose="020B0503020204020204" pitchFamily="34" charset="0"/>
              </a:rPr>
              <a:t>Noble, Ozzie </a:t>
            </a:r>
            <a:r>
              <a:rPr lang="en-US" sz="1700" dirty="0" err="1" smtClean="0">
                <a:latin typeface="Corbel" panose="020B0503020204020204" pitchFamily="34" charset="0"/>
              </a:rPr>
              <a:t>Purugganan</a:t>
            </a:r>
            <a:r>
              <a:rPr lang="en-US" sz="1700" dirty="0" smtClean="0">
                <a:latin typeface="Corbel" panose="020B0503020204020204" pitchFamily="34" charset="0"/>
              </a:rPr>
              <a:t>, </a:t>
            </a:r>
            <a:r>
              <a:rPr lang="en-US" sz="1700" dirty="0" err="1" smtClean="0">
                <a:latin typeface="Corbel" panose="020B0503020204020204" pitchFamily="34" charset="0"/>
              </a:rPr>
              <a:t>Minna</a:t>
            </a:r>
            <a:r>
              <a:rPr lang="en-US" sz="1700" dirty="0" smtClean="0">
                <a:latin typeface="Corbel" panose="020B0503020204020204" pitchFamily="34" charset="0"/>
              </a:rPr>
              <a:t> </a:t>
            </a:r>
            <a:r>
              <a:rPr lang="en-US" sz="1700" dirty="0" err="1" smtClean="0">
                <a:latin typeface="Corbel" panose="020B0503020204020204" pitchFamily="34" charset="0"/>
              </a:rPr>
              <a:t>Saslaw</a:t>
            </a:r>
            <a:r>
              <a:rPr lang="en-US" sz="1700" dirty="0" smtClean="0">
                <a:latin typeface="Corbel" panose="020B0503020204020204" pitchFamily="34" charset="0"/>
              </a:rPr>
              <a:t>, Dana </a:t>
            </a:r>
            <a:r>
              <a:rPr lang="en-US" sz="1700" dirty="0" err="1" smtClean="0">
                <a:latin typeface="Corbel" panose="020B0503020204020204" pitchFamily="34" charset="0"/>
              </a:rPr>
              <a:t>Sirota</a:t>
            </a:r>
            <a:endParaRPr lang="en-US" sz="1700" dirty="0">
              <a:latin typeface="Corbel" panose="020B0503020204020204" pitchFamily="34" charset="0"/>
            </a:endParaRPr>
          </a:p>
          <a:p>
            <a:pPr algn="ctr">
              <a:lnSpc>
                <a:spcPct val="80000"/>
              </a:lnSpc>
            </a:pPr>
            <a:endParaRPr lang="en-US" sz="1700" dirty="0">
              <a:latin typeface="Corbel" panose="020B0503020204020204" pitchFamily="34" charset="0"/>
            </a:endParaRPr>
          </a:p>
          <a:p>
            <a:pPr algn="ctr"/>
            <a:r>
              <a:rPr lang="en-US" sz="1700" b="1" dirty="0">
                <a:latin typeface="Corbel" panose="020B0503020204020204" pitchFamily="34" charset="0"/>
              </a:rPr>
              <a:t>Residents</a:t>
            </a:r>
            <a:r>
              <a:rPr lang="en-US" sz="1700" dirty="0">
                <a:latin typeface="Corbel" panose="020B0503020204020204" pitchFamily="34" charset="0"/>
              </a:rPr>
              <a:t>: Oliver Barry, Rachel </a:t>
            </a:r>
            <a:r>
              <a:rPr lang="en-US" sz="1700" dirty="0" err="1" smtClean="0">
                <a:latin typeface="Corbel" panose="020B0503020204020204" pitchFamily="34" charset="0"/>
              </a:rPr>
              <a:t>Borlack</a:t>
            </a:r>
            <a:r>
              <a:rPr lang="en-US" sz="1700" dirty="0" smtClean="0">
                <a:latin typeface="Corbel" panose="020B0503020204020204" pitchFamily="34" charset="0"/>
              </a:rPr>
              <a:t>, Julia </a:t>
            </a:r>
            <a:r>
              <a:rPr lang="en-US" sz="1700" dirty="0">
                <a:latin typeface="Corbel" panose="020B0503020204020204" pitchFamily="34" charset="0"/>
              </a:rPr>
              <a:t>Brown, Bianca </a:t>
            </a:r>
            <a:r>
              <a:rPr lang="en-US" sz="1700" dirty="0" smtClean="0">
                <a:latin typeface="Corbel" panose="020B0503020204020204" pitchFamily="34" charset="0"/>
              </a:rPr>
              <a:t>Calderon,</a:t>
            </a:r>
          </a:p>
          <a:p>
            <a:pPr algn="ctr"/>
            <a:r>
              <a:rPr lang="en-US" sz="1700" dirty="0" smtClean="0">
                <a:latin typeface="Corbel" panose="020B0503020204020204" pitchFamily="34" charset="0"/>
              </a:rPr>
              <a:t>Danny </a:t>
            </a:r>
            <a:r>
              <a:rPr lang="en-US" sz="1700" dirty="0">
                <a:latin typeface="Corbel" panose="020B0503020204020204" pitchFamily="34" charset="0"/>
              </a:rPr>
              <a:t>Coelho, </a:t>
            </a:r>
            <a:r>
              <a:rPr lang="en-US" sz="1700" dirty="0" err="1">
                <a:latin typeface="Corbel" panose="020B0503020204020204" pitchFamily="34" charset="0"/>
              </a:rPr>
              <a:t>Noa</a:t>
            </a:r>
            <a:r>
              <a:rPr lang="en-US" sz="1700" dirty="0">
                <a:latin typeface="Corbel" panose="020B0503020204020204" pitchFamily="34" charset="0"/>
              </a:rPr>
              <a:t> Fleiss, </a:t>
            </a:r>
            <a:r>
              <a:rPr lang="en-US" sz="1700" dirty="0" smtClean="0">
                <a:latin typeface="Corbel" panose="020B0503020204020204" pitchFamily="34" charset="0"/>
              </a:rPr>
              <a:t>Andy </a:t>
            </a:r>
            <a:r>
              <a:rPr lang="en-US" sz="1700" dirty="0" err="1">
                <a:latin typeface="Corbel" panose="020B0503020204020204" pitchFamily="34" charset="0"/>
              </a:rPr>
              <a:t>Geneslaw</a:t>
            </a:r>
            <a:r>
              <a:rPr lang="en-US" sz="1700" dirty="0">
                <a:latin typeface="Corbel" panose="020B0503020204020204" pitchFamily="34" charset="0"/>
              </a:rPr>
              <a:t>, </a:t>
            </a:r>
            <a:r>
              <a:rPr lang="en-US" sz="1700" dirty="0" err="1" smtClean="0">
                <a:latin typeface="Corbel" panose="020B0503020204020204" pitchFamily="34" charset="0"/>
              </a:rPr>
              <a:t>Priya</a:t>
            </a:r>
            <a:r>
              <a:rPr lang="en-US" sz="1700" dirty="0" smtClean="0">
                <a:latin typeface="Corbel" panose="020B0503020204020204" pitchFamily="34" charset="0"/>
              </a:rPr>
              <a:t> </a:t>
            </a:r>
            <a:r>
              <a:rPr lang="en-US" sz="1700" dirty="0">
                <a:latin typeface="Corbel" panose="020B0503020204020204" pitchFamily="34" charset="0"/>
              </a:rPr>
              <a:t>Jain, Brian </a:t>
            </a:r>
            <a:r>
              <a:rPr lang="en-US" sz="1700" dirty="0" err="1" smtClean="0">
                <a:latin typeface="Corbel" panose="020B0503020204020204" pitchFamily="34" charset="0"/>
              </a:rPr>
              <a:t>Jonat</a:t>
            </a:r>
            <a:r>
              <a:rPr lang="en-US" sz="1700" dirty="0" smtClean="0">
                <a:latin typeface="Corbel" panose="020B0503020204020204" pitchFamily="34" charset="0"/>
              </a:rPr>
              <a:t>,</a:t>
            </a:r>
          </a:p>
          <a:p>
            <a:pPr algn="ctr"/>
            <a:r>
              <a:rPr lang="en-US" sz="1700" dirty="0" err="1" smtClean="0">
                <a:latin typeface="Corbel" panose="020B0503020204020204" pitchFamily="34" charset="0"/>
              </a:rPr>
              <a:t>Divya</a:t>
            </a:r>
            <a:r>
              <a:rPr lang="en-US" sz="1700" dirty="0" smtClean="0">
                <a:latin typeface="Corbel" panose="020B0503020204020204" pitchFamily="34" charset="0"/>
              </a:rPr>
              <a:t> </a:t>
            </a:r>
            <a:r>
              <a:rPr lang="en-US" sz="1700" dirty="0" err="1">
                <a:latin typeface="Corbel" panose="020B0503020204020204" pitchFamily="34" charset="0"/>
              </a:rPr>
              <a:t>Lakhaney</a:t>
            </a:r>
            <a:r>
              <a:rPr lang="en-US" sz="1700" dirty="0">
                <a:latin typeface="Corbel" panose="020B0503020204020204" pitchFamily="34" charset="0"/>
              </a:rPr>
              <a:t>, </a:t>
            </a:r>
            <a:r>
              <a:rPr lang="en-US" sz="1700" dirty="0" smtClean="0">
                <a:latin typeface="Corbel" panose="020B0503020204020204" pitchFamily="34" charset="0"/>
              </a:rPr>
              <a:t>Natasha </a:t>
            </a:r>
            <a:r>
              <a:rPr lang="en-US" sz="1700" dirty="0">
                <a:latin typeface="Corbel" panose="020B0503020204020204" pitchFamily="34" charset="0"/>
              </a:rPr>
              <a:t>Li, Chris </a:t>
            </a:r>
            <a:r>
              <a:rPr lang="en-US" sz="1700" dirty="0" err="1">
                <a:latin typeface="Corbel" panose="020B0503020204020204" pitchFamily="34" charset="0"/>
              </a:rPr>
              <a:t>Mardy</a:t>
            </a:r>
            <a:r>
              <a:rPr lang="en-US" sz="1700" dirty="0">
                <a:latin typeface="Corbel" panose="020B0503020204020204" pitchFamily="34" charset="0"/>
              </a:rPr>
              <a:t>, </a:t>
            </a:r>
            <a:r>
              <a:rPr lang="en-US" sz="1700" dirty="0" smtClean="0">
                <a:latin typeface="Corbel" panose="020B0503020204020204" pitchFamily="34" charset="0"/>
              </a:rPr>
              <a:t>Regina </a:t>
            </a:r>
            <a:r>
              <a:rPr lang="en-US" sz="1700" dirty="0">
                <a:latin typeface="Corbel" panose="020B0503020204020204" pitchFamily="34" charset="0"/>
              </a:rPr>
              <a:t>Myers, </a:t>
            </a:r>
            <a:r>
              <a:rPr lang="en-US" sz="1700" dirty="0" smtClean="0">
                <a:latin typeface="Corbel" panose="020B0503020204020204" pitchFamily="34" charset="0"/>
              </a:rPr>
              <a:t>Shannon </a:t>
            </a:r>
            <a:r>
              <a:rPr lang="en-US" sz="1700" dirty="0" err="1" smtClean="0">
                <a:latin typeface="Corbel" panose="020B0503020204020204" pitchFamily="34" charset="0"/>
              </a:rPr>
              <a:t>Nees</a:t>
            </a:r>
            <a:r>
              <a:rPr lang="en-US" sz="1700" dirty="0" smtClean="0">
                <a:latin typeface="Corbel" panose="020B0503020204020204" pitchFamily="34" charset="0"/>
              </a:rPr>
              <a:t>,</a:t>
            </a:r>
          </a:p>
          <a:p>
            <a:pPr algn="ctr"/>
            <a:r>
              <a:rPr lang="en-US" sz="1700" dirty="0" smtClean="0">
                <a:latin typeface="Corbel" panose="020B0503020204020204" pitchFamily="34" charset="0"/>
              </a:rPr>
              <a:t>Meredith </a:t>
            </a:r>
            <a:r>
              <a:rPr lang="en-US" sz="1700" dirty="0" err="1" smtClean="0">
                <a:latin typeface="Corbel" panose="020B0503020204020204" pitchFamily="34" charset="0"/>
              </a:rPr>
              <a:t>Pesce</a:t>
            </a:r>
            <a:r>
              <a:rPr lang="en-US" sz="1700" dirty="0" smtClean="0">
                <a:latin typeface="Corbel" panose="020B0503020204020204" pitchFamily="34" charset="0"/>
              </a:rPr>
              <a:t>, Monica </a:t>
            </a:r>
            <a:r>
              <a:rPr lang="en-US" sz="1700" dirty="0" err="1" smtClean="0">
                <a:latin typeface="Corbel" panose="020B0503020204020204" pitchFamily="34" charset="0"/>
              </a:rPr>
              <a:t>Prieto</a:t>
            </a:r>
            <a:r>
              <a:rPr lang="en-US" sz="1700" dirty="0" smtClean="0">
                <a:latin typeface="Corbel" panose="020B0503020204020204" pitchFamily="34" charset="0"/>
              </a:rPr>
              <a:t>, </a:t>
            </a:r>
            <a:r>
              <a:rPr lang="en-US" sz="1700" dirty="0">
                <a:latin typeface="Corbel" panose="020B0503020204020204" pitchFamily="34" charset="0"/>
              </a:rPr>
              <a:t>Christina </a:t>
            </a:r>
            <a:r>
              <a:rPr lang="en-US" sz="1700" dirty="0" err="1">
                <a:latin typeface="Corbel" panose="020B0503020204020204" pitchFamily="34" charset="0"/>
              </a:rPr>
              <a:t>Siliciano</a:t>
            </a:r>
            <a:r>
              <a:rPr lang="en-US" sz="1700" dirty="0">
                <a:latin typeface="Corbel" panose="020B0503020204020204" pitchFamily="34" charset="0"/>
              </a:rPr>
              <a:t>, </a:t>
            </a:r>
            <a:r>
              <a:rPr lang="en-US" sz="1700" dirty="0" smtClean="0">
                <a:latin typeface="Corbel" panose="020B0503020204020204" pitchFamily="34" charset="0"/>
              </a:rPr>
              <a:t>Emily Skoda-Mount, Sam Zhao</a:t>
            </a:r>
          </a:p>
          <a:p>
            <a:pPr algn="ctr"/>
            <a:endParaRPr lang="en-US" sz="1700" dirty="0">
              <a:latin typeface="Corbel" panose="020B0503020204020204" pitchFamily="34" charset="0"/>
            </a:endParaRPr>
          </a:p>
          <a:p>
            <a:pPr algn="ctr">
              <a:lnSpc>
                <a:spcPct val="80000"/>
              </a:lnSpc>
            </a:pPr>
            <a:r>
              <a:rPr lang="en-US" sz="1700" b="1" dirty="0" smtClean="0">
                <a:latin typeface="Corbel" panose="020B0503020204020204" pitchFamily="34" charset="0"/>
              </a:rPr>
              <a:t>Care Coordinator</a:t>
            </a:r>
            <a:r>
              <a:rPr lang="en-US" sz="1700" dirty="0" smtClean="0">
                <a:latin typeface="Corbel" panose="020B0503020204020204" pitchFamily="34" charset="0"/>
              </a:rPr>
              <a:t>: Lucille </a:t>
            </a:r>
            <a:r>
              <a:rPr lang="en-US" sz="1700" dirty="0" err="1" smtClean="0">
                <a:latin typeface="Corbel" panose="020B0503020204020204" pitchFamily="34" charset="0"/>
              </a:rPr>
              <a:t>Lebovitz</a:t>
            </a:r>
            <a:endParaRPr lang="en-US" sz="1700" dirty="0">
              <a:latin typeface="Corbel" panose="020B0503020204020204" pitchFamily="34" charset="0"/>
            </a:endParaRPr>
          </a:p>
          <a:p>
            <a:pPr algn="ctr">
              <a:lnSpc>
                <a:spcPct val="80000"/>
              </a:lnSpc>
            </a:pPr>
            <a:endParaRPr lang="en-US" sz="1700" dirty="0">
              <a:latin typeface="Corbel" panose="020B0503020204020204" pitchFamily="34" charset="0"/>
            </a:endParaRPr>
          </a:p>
          <a:p>
            <a:pPr algn="ctr">
              <a:lnSpc>
                <a:spcPct val="80000"/>
              </a:lnSpc>
            </a:pPr>
            <a:r>
              <a:rPr lang="en-US" sz="1700" b="1" dirty="0" smtClean="0">
                <a:latin typeface="Corbel" panose="020B0503020204020204" pitchFamily="34" charset="0"/>
              </a:rPr>
              <a:t>PFAs</a:t>
            </a:r>
            <a:r>
              <a:rPr lang="en-US" sz="1700" dirty="0">
                <a:latin typeface="Corbel" panose="020B0503020204020204" pitchFamily="34" charset="0"/>
              </a:rPr>
              <a:t>: </a:t>
            </a:r>
            <a:r>
              <a:rPr lang="en-US" sz="1700" dirty="0" smtClean="0">
                <a:latin typeface="Corbel" panose="020B0503020204020204" pitchFamily="34" charset="0"/>
              </a:rPr>
              <a:t>Cindy </a:t>
            </a:r>
            <a:r>
              <a:rPr lang="en-US" sz="1700" dirty="0" err="1" smtClean="0">
                <a:latin typeface="Corbel" panose="020B0503020204020204" pitchFamily="34" charset="0"/>
              </a:rPr>
              <a:t>Ferrer</a:t>
            </a:r>
            <a:r>
              <a:rPr lang="en-US" sz="1700" dirty="0" smtClean="0">
                <a:latin typeface="Corbel" panose="020B0503020204020204" pitchFamily="34" charset="0"/>
              </a:rPr>
              <a:t>, </a:t>
            </a:r>
            <a:r>
              <a:rPr lang="en-US" sz="1700" dirty="0" err="1" smtClean="0">
                <a:latin typeface="Corbel" panose="020B0503020204020204" pitchFamily="34" charset="0"/>
              </a:rPr>
              <a:t>Ivelisse</a:t>
            </a:r>
            <a:r>
              <a:rPr lang="en-US" sz="1700" dirty="0" smtClean="0">
                <a:latin typeface="Corbel" panose="020B0503020204020204" pitchFamily="34" charset="0"/>
              </a:rPr>
              <a:t> Rodriguez, </a:t>
            </a:r>
            <a:r>
              <a:rPr lang="en-US" sz="1700" dirty="0" err="1" smtClean="0">
                <a:latin typeface="Corbel" panose="020B0503020204020204" pitchFamily="34" charset="0"/>
              </a:rPr>
              <a:t>Tarreemha</a:t>
            </a:r>
            <a:r>
              <a:rPr lang="en-US" sz="1700" dirty="0" smtClean="0">
                <a:latin typeface="Corbel" panose="020B0503020204020204" pitchFamily="34" charset="0"/>
              </a:rPr>
              <a:t> Taylor Caruso, </a:t>
            </a:r>
            <a:r>
              <a:rPr lang="en-US" sz="1700" dirty="0" err="1" smtClean="0">
                <a:latin typeface="Corbel" panose="020B0503020204020204" pitchFamily="34" charset="0"/>
              </a:rPr>
              <a:t>Leilani</a:t>
            </a:r>
            <a:r>
              <a:rPr lang="en-US" sz="1700" dirty="0" smtClean="0">
                <a:latin typeface="Corbel" panose="020B0503020204020204" pitchFamily="34" charset="0"/>
              </a:rPr>
              <a:t> </a:t>
            </a:r>
            <a:r>
              <a:rPr lang="en-US" sz="1700" dirty="0" err="1" smtClean="0">
                <a:latin typeface="Corbel" panose="020B0503020204020204" pitchFamily="34" charset="0"/>
              </a:rPr>
              <a:t>Vinales</a:t>
            </a:r>
            <a:endParaRPr lang="en-US" sz="1700" dirty="0">
              <a:latin typeface="Corbel" panose="020B0503020204020204" pitchFamily="34" charset="0"/>
            </a:endParaRPr>
          </a:p>
        </p:txBody>
      </p:sp>
    </p:spTree>
    <p:extLst>
      <p:ext uri="{BB962C8B-B14F-4D97-AF65-F5344CB8AC3E}">
        <p14:creationId xmlns:p14="http://schemas.microsoft.com/office/powerpoint/2010/main" val="34883320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001000" cy="914400"/>
          </a:xfrm>
        </p:spPr>
        <p:txBody>
          <a:bodyPr>
            <a:noAutofit/>
          </a:bodyPr>
          <a:lstStyle/>
          <a:p>
            <a:r>
              <a:rPr lang="en-US" sz="5000" b="1" dirty="0" smtClean="0">
                <a:latin typeface="Corbel" panose="020B0503020204020204" pitchFamily="34" charset="0"/>
              </a:rPr>
              <a:t>PDSA Cycles</a:t>
            </a:r>
            <a:endParaRPr lang="en-US" sz="5000" b="1" dirty="0">
              <a:latin typeface="Corbel" panose="020B0503020204020204" pitchFamily="34" charset="0"/>
            </a:endParaRPr>
          </a:p>
        </p:txBody>
      </p:sp>
      <p:sp>
        <p:nvSpPr>
          <p:cNvPr id="3" name="Content Placeholder 2"/>
          <p:cNvSpPr>
            <a:spLocks noGrp="1"/>
          </p:cNvSpPr>
          <p:nvPr>
            <p:ph sz="quarter" idx="1"/>
          </p:nvPr>
        </p:nvSpPr>
        <p:spPr>
          <a:xfrm>
            <a:off x="612648" y="1676400"/>
            <a:ext cx="8153400" cy="4876800"/>
          </a:xfrm>
        </p:spPr>
        <p:txBody>
          <a:bodyPr>
            <a:noAutofit/>
          </a:bodyPr>
          <a:lstStyle/>
          <a:p>
            <a:pPr marL="514350" indent="-514350">
              <a:lnSpc>
                <a:spcPct val="80000"/>
              </a:lnSpc>
              <a:spcBef>
                <a:spcPts val="400"/>
              </a:spcBef>
              <a:buSzPct val="100000"/>
              <a:buAutoNum type="arabicPeriod"/>
            </a:pPr>
            <a:r>
              <a:rPr lang="en-US" sz="2400" dirty="0" smtClean="0">
                <a:solidFill>
                  <a:schemeClr val="tx2"/>
                </a:solidFill>
                <a:latin typeface="Corbel" panose="020B0503020204020204" pitchFamily="34" charset="0"/>
                <a:ea typeface="Calibri"/>
                <a:cs typeface="Calibri"/>
                <a:sym typeface="Calibri"/>
              </a:rPr>
              <a:t>Started a </a:t>
            </a:r>
            <a:r>
              <a:rPr lang="en-US" sz="2400" u="sng" dirty="0" smtClean="0">
                <a:solidFill>
                  <a:schemeClr val="tx2"/>
                </a:solidFill>
                <a:latin typeface="Corbel" panose="020B0503020204020204" pitchFamily="34" charset="0"/>
                <a:ea typeface="Calibri"/>
                <a:cs typeface="Calibri"/>
                <a:sym typeface="Calibri"/>
              </a:rPr>
              <a:t>logbook</a:t>
            </a:r>
            <a:r>
              <a:rPr lang="en-US" sz="2400" dirty="0" smtClean="0">
                <a:solidFill>
                  <a:schemeClr val="tx2"/>
                </a:solidFill>
                <a:latin typeface="Corbel" panose="020B0503020204020204" pitchFamily="34" charset="0"/>
                <a:ea typeface="Calibri"/>
                <a:cs typeface="Calibri"/>
                <a:sym typeface="Calibri"/>
              </a:rPr>
              <a:t> to keep track of CPSE referrals</a:t>
            </a:r>
          </a:p>
          <a:p>
            <a:pPr marL="514350" indent="-514350">
              <a:lnSpc>
                <a:spcPct val="80000"/>
              </a:lnSpc>
              <a:spcBef>
                <a:spcPts val="400"/>
              </a:spcBef>
              <a:buSzPct val="100000"/>
              <a:buAutoNum type="arabicPeriod"/>
            </a:pPr>
            <a:endParaRPr lang="en-US" sz="2400" dirty="0" smtClean="0">
              <a:solidFill>
                <a:schemeClr val="tx2"/>
              </a:solidFill>
              <a:latin typeface="Corbel" panose="020B0503020204020204" pitchFamily="34" charset="0"/>
              <a:ea typeface="Calibri"/>
              <a:cs typeface="Calibri"/>
              <a:sym typeface="Calibri"/>
            </a:endParaRPr>
          </a:p>
          <a:p>
            <a:pPr marL="514350" indent="-514350">
              <a:lnSpc>
                <a:spcPct val="80000"/>
              </a:lnSpc>
              <a:spcBef>
                <a:spcPts val="400"/>
              </a:spcBef>
              <a:buSzPct val="100000"/>
              <a:buAutoNum type="arabicPeriod"/>
            </a:pPr>
            <a:r>
              <a:rPr lang="en-US" sz="2400" dirty="0" smtClean="0">
                <a:solidFill>
                  <a:schemeClr val="tx2"/>
                </a:solidFill>
                <a:latin typeface="Corbel" panose="020B0503020204020204" pitchFamily="34" charset="0"/>
                <a:ea typeface="Calibri"/>
                <a:cs typeface="Calibri"/>
                <a:sym typeface="Calibri"/>
              </a:rPr>
              <a:t>Began sending biweekly </a:t>
            </a:r>
            <a:r>
              <a:rPr lang="en-US" sz="2400" u="sng" dirty="0" smtClean="0">
                <a:solidFill>
                  <a:schemeClr val="tx2"/>
                </a:solidFill>
                <a:latin typeface="Corbel" panose="020B0503020204020204" pitchFamily="34" charset="0"/>
                <a:ea typeface="Calibri"/>
                <a:cs typeface="Calibri"/>
                <a:sym typeface="Calibri"/>
              </a:rPr>
              <a:t>reminders</a:t>
            </a:r>
            <a:r>
              <a:rPr lang="en-US" sz="2400" dirty="0" smtClean="0">
                <a:solidFill>
                  <a:schemeClr val="tx2"/>
                </a:solidFill>
                <a:latin typeface="Corbel" panose="020B0503020204020204" pitchFamily="34" charset="0"/>
                <a:ea typeface="Calibri"/>
                <a:cs typeface="Calibri"/>
                <a:sym typeface="Calibri"/>
              </a:rPr>
              <a:t> to providers via email</a:t>
            </a:r>
          </a:p>
          <a:p>
            <a:pPr marL="514350" indent="-514350">
              <a:lnSpc>
                <a:spcPct val="80000"/>
              </a:lnSpc>
              <a:spcBef>
                <a:spcPts val="400"/>
              </a:spcBef>
              <a:buSzPct val="100000"/>
              <a:buAutoNum type="arabicPeriod"/>
            </a:pPr>
            <a:endParaRPr lang="en-US" sz="2400" dirty="0" smtClean="0">
              <a:solidFill>
                <a:schemeClr val="tx2"/>
              </a:solidFill>
              <a:latin typeface="Corbel" panose="020B0503020204020204" pitchFamily="34" charset="0"/>
              <a:ea typeface="Calibri"/>
              <a:cs typeface="Calibri"/>
              <a:sym typeface="Calibri"/>
            </a:endParaRPr>
          </a:p>
          <a:p>
            <a:pPr marL="514350" indent="-514350">
              <a:lnSpc>
                <a:spcPct val="80000"/>
              </a:lnSpc>
              <a:spcBef>
                <a:spcPts val="400"/>
              </a:spcBef>
              <a:buSzPct val="100000"/>
              <a:buAutoNum type="arabicPeriod"/>
            </a:pPr>
            <a:r>
              <a:rPr lang="en-US" sz="2400" dirty="0" smtClean="0">
                <a:solidFill>
                  <a:schemeClr val="tx2"/>
                </a:solidFill>
                <a:latin typeface="Corbel" panose="020B0503020204020204" pitchFamily="34" charset="0"/>
                <a:ea typeface="Calibri"/>
                <a:cs typeface="Calibri"/>
                <a:sym typeface="Calibri"/>
              </a:rPr>
              <a:t>Created a </a:t>
            </a:r>
            <a:r>
              <a:rPr lang="en-US" sz="2400" u="sng" dirty="0" smtClean="0">
                <a:solidFill>
                  <a:schemeClr val="tx2"/>
                </a:solidFill>
                <a:latin typeface="Corbel" panose="020B0503020204020204" pitchFamily="34" charset="0"/>
                <a:ea typeface="Calibri"/>
                <a:cs typeface="Calibri"/>
                <a:sym typeface="Calibri"/>
              </a:rPr>
              <a:t>referral packet</a:t>
            </a:r>
            <a:r>
              <a:rPr lang="en-US" sz="2400" dirty="0" smtClean="0">
                <a:solidFill>
                  <a:schemeClr val="tx2"/>
                </a:solidFill>
                <a:latin typeface="Corbel" panose="020B0503020204020204" pitchFamily="34" charset="0"/>
                <a:ea typeface="Calibri"/>
                <a:cs typeface="Calibri"/>
                <a:sym typeface="Calibri"/>
              </a:rPr>
              <a:t>, which includes: clinic letter of referral, agency information and request letter, PT/OT </a:t>
            </a:r>
            <a:r>
              <a:rPr lang="en-US" sz="2400" dirty="0" err="1" smtClean="0">
                <a:solidFill>
                  <a:schemeClr val="tx2"/>
                </a:solidFill>
                <a:latin typeface="Corbel" panose="020B0503020204020204" pitchFamily="34" charset="0"/>
                <a:ea typeface="Calibri"/>
                <a:cs typeface="Calibri"/>
                <a:sym typeface="Calibri"/>
              </a:rPr>
              <a:t>rx</a:t>
            </a:r>
            <a:r>
              <a:rPr lang="en-US" sz="2400" dirty="0" smtClean="0">
                <a:solidFill>
                  <a:schemeClr val="tx2"/>
                </a:solidFill>
                <a:latin typeface="Corbel" panose="020B0503020204020204" pitchFamily="34" charset="0"/>
                <a:ea typeface="Calibri"/>
                <a:cs typeface="Calibri"/>
                <a:sym typeface="Calibri"/>
              </a:rPr>
              <a:t>, physical form, and CPSE information form</a:t>
            </a:r>
          </a:p>
          <a:p>
            <a:pPr marL="514350" indent="-514350">
              <a:lnSpc>
                <a:spcPct val="80000"/>
              </a:lnSpc>
              <a:spcBef>
                <a:spcPts val="400"/>
              </a:spcBef>
              <a:buSzPct val="100000"/>
              <a:buAutoNum type="arabicPeriod"/>
            </a:pPr>
            <a:endParaRPr lang="en-US" sz="2400" dirty="0" smtClean="0">
              <a:solidFill>
                <a:schemeClr val="tx2"/>
              </a:solidFill>
              <a:latin typeface="Corbel" panose="020B0503020204020204" pitchFamily="34" charset="0"/>
              <a:ea typeface="Calibri"/>
              <a:cs typeface="Calibri"/>
              <a:sym typeface="Calibri"/>
            </a:endParaRPr>
          </a:p>
          <a:p>
            <a:pPr marL="514350" indent="-514350">
              <a:lnSpc>
                <a:spcPct val="80000"/>
              </a:lnSpc>
              <a:spcBef>
                <a:spcPts val="400"/>
              </a:spcBef>
              <a:buSzPct val="100000"/>
              <a:buAutoNum type="arabicPeriod"/>
            </a:pPr>
            <a:r>
              <a:rPr lang="en-US" sz="2400" dirty="0" smtClean="0">
                <a:solidFill>
                  <a:schemeClr val="tx2"/>
                </a:solidFill>
                <a:latin typeface="Corbel" panose="020B0503020204020204" pitchFamily="34" charset="0"/>
                <a:ea typeface="Calibri"/>
                <a:cs typeface="Calibri"/>
                <a:sym typeface="Calibri"/>
              </a:rPr>
              <a:t>Identified two </a:t>
            </a:r>
            <a:r>
              <a:rPr lang="en-US" sz="2400" u="sng" dirty="0">
                <a:solidFill>
                  <a:schemeClr val="tx2"/>
                </a:solidFill>
                <a:latin typeface="Corbel" panose="020B0503020204020204" pitchFamily="34" charset="0"/>
                <a:ea typeface="Calibri"/>
                <a:cs typeface="Calibri"/>
                <a:sym typeface="Calibri"/>
              </a:rPr>
              <a:t>community </a:t>
            </a:r>
            <a:r>
              <a:rPr lang="en-US" sz="2400" u="sng" dirty="0" smtClean="0">
                <a:solidFill>
                  <a:schemeClr val="tx2"/>
                </a:solidFill>
                <a:latin typeface="Corbel" panose="020B0503020204020204" pitchFamily="34" charset="0"/>
                <a:ea typeface="Calibri"/>
                <a:cs typeface="Calibri"/>
                <a:sym typeface="Calibri"/>
              </a:rPr>
              <a:t>agencies </a:t>
            </a:r>
            <a:r>
              <a:rPr lang="en-US" sz="2400" dirty="0">
                <a:solidFill>
                  <a:schemeClr val="tx2"/>
                </a:solidFill>
                <a:latin typeface="Corbel" panose="020B0503020204020204" pitchFamily="34" charset="0"/>
                <a:ea typeface="Calibri"/>
                <a:cs typeface="Calibri"/>
                <a:sym typeface="Calibri"/>
              </a:rPr>
              <a:t>to partner with: New York Center for Child </a:t>
            </a:r>
            <a:r>
              <a:rPr lang="en-US" sz="2400" dirty="0" smtClean="0">
                <a:solidFill>
                  <a:schemeClr val="tx2"/>
                </a:solidFill>
                <a:latin typeface="Corbel" panose="020B0503020204020204" pitchFamily="34" charset="0"/>
                <a:ea typeface="Calibri"/>
                <a:cs typeface="Calibri"/>
                <a:sym typeface="Calibri"/>
              </a:rPr>
              <a:t>Development and Village Child Development Center </a:t>
            </a:r>
          </a:p>
          <a:p>
            <a:pPr marL="514350" indent="-514350">
              <a:lnSpc>
                <a:spcPct val="80000"/>
              </a:lnSpc>
              <a:spcBef>
                <a:spcPts val="400"/>
              </a:spcBef>
              <a:buSzPct val="100000"/>
              <a:buAutoNum type="arabicPeriod"/>
            </a:pPr>
            <a:endParaRPr lang="en-US" sz="2400" dirty="0" smtClean="0">
              <a:solidFill>
                <a:schemeClr val="tx2"/>
              </a:solidFill>
              <a:latin typeface="Corbel" panose="020B0503020204020204" pitchFamily="34" charset="0"/>
              <a:ea typeface="Calibri"/>
              <a:cs typeface="Calibri"/>
              <a:sym typeface="Calibri"/>
            </a:endParaRPr>
          </a:p>
          <a:p>
            <a:pPr marL="514350" indent="-514350">
              <a:lnSpc>
                <a:spcPct val="80000"/>
              </a:lnSpc>
              <a:spcBef>
                <a:spcPts val="400"/>
              </a:spcBef>
              <a:buSzPct val="100000"/>
              <a:buAutoNum type="arabicPeriod"/>
            </a:pPr>
            <a:r>
              <a:rPr lang="en-US" sz="2400" dirty="0" smtClean="0">
                <a:solidFill>
                  <a:schemeClr val="tx2"/>
                </a:solidFill>
                <a:latin typeface="Corbel" panose="020B0503020204020204" pitchFamily="34" charset="0"/>
                <a:ea typeface="Calibri"/>
                <a:cs typeface="Calibri"/>
                <a:sym typeface="Calibri"/>
              </a:rPr>
              <a:t>Created new referral process incorporating the PFAs, an order in Eclipsys and our </a:t>
            </a:r>
            <a:r>
              <a:rPr lang="en-US" sz="2400" u="sng" dirty="0" smtClean="0">
                <a:solidFill>
                  <a:schemeClr val="tx2"/>
                </a:solidFill>
                <a:latin typeface="Corbel" panose="020B0503020204020204" pitchFamily="34" charset="0"/>
                <a:ea typeface="Calibri"/>
                <a:cs typeface="Calibri"/>
                <a:sym typeface="Calibri"/>
              </a:rPr>
              <a:t>care coordinator</a:t>
            </a:r>
            <a:r>
              <a:rPr lang="en-US" sz="2400" dirty="0" smtClean="0">
                <a:solidFill>
                  <a:schemeClr val="tx2"/>
                </a:solidFill>
                <a:latin typeface="Corbel" panose="020B0503020204020204" pitchFamily="34" charset="0"/>
                <a:ea typeface="Calibri"/>
                <a:cs typeface="Calibri"/>
                <a:sym typeface="Calibri"/>
              </a:rPr>
              <a:t>, Lucille </a:t>
            </a:r>
            <a:r>
              <a:rPr lang="en-US" sz="2400" dirty="0" err="1" smtClean="0">
                <a:solidFill>
                  <a:schemeClr val="tx2"/>
                </a:solidFill>
                <a:latin typeface="Corbel" panose="020B0503020204020204" pitchFamily="34" charset="0"/>
                <a:ea typeface="Calibri"/>
                <a:cs typeface="Calibri"/>
                <a:sym typeface="Calibri"/>
              </a:rPr>
              <a:t>Lebovitz</a:t>
            </a:r>
            <a:endParaRPr lang="en-US" sz="2400" dirty="0" smtClean="0">
              <a:solidFill>
                <a:schemeClr val="tx2"/>
              </a:solidFill>
              <a:latin typeface="Corbel" panose="020B0503020204020204" pitchFamily="34" charset="0"/>
              <a:ea typeface="Calibri"/>
              <a:cs typeface="Calibri"/>
              <a:sym typeface="Calibri"/>
            </a:endParaRPr>
          </a:p>
        </p:txBody>
      </p:sp>
    </p:spTree>
    <p:extLst>
      <p:ext uri="{BB962C8B-B14F-4D97-AF65-F5344CB8AC3E}">
        <p14:creationId xmlns:p14="http://schemas.microsoft.com/office/powerpoint/2010/main" val="2100453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nodeType="clickEffect">
                                  <p:stCondLst>
                                    <p:cond delay="0"/>
                                  </p:stCondLst>
                                  <p:iterate type="lt">
                                    <p:tmPct val="0"/>
                                  </p:iterate>
                                  <p:childTnLst>
                                    <p:animClr clrSpc="hsl" dir="cw">
                                      <p:cBhvr override="childStyle">
                                        <p:cTn id="6" dur="500" fill="hold"/>
                                        <p:tgtEl>
                                          <p:spTgt spid="3">
                                            <p:txEl>
                                              <p:pRg st="4" end="4"/>
                                            </p:txEl>
                                          </p:spTgt>
                                        </p:tgtEl>
                                        <p:attrNameLst>
                                          <p:attrName>style.color</p:attrName>
                                        </p:attrNameLst>
                                      </p:cBhvr>
                                      <p:by>
                                        <p:hsl h="0" s="-12549" l="-25098"/>
                                      </p:by>
                                    </p:animClr>
                                    <p:animClr clrSpc="hsl" dir="cw">
                                      <p:cBhvr>
                                        <p:cTn id="7" dur="500" fill="hold"/>
                                        <p:tgtEl>
                                          <p:spTgt spid="3">
                                            <p:txEl>
                                              <p:pRg st="4" end="4"/>
                                            </p:txEl>
                                          </p:spTgt>
                                        </p:tgtEl>
                                        <p:attrNameLst>
                                          <p:attrName>fillcolor</p:attrName>
                                        </p:attrNameLst>
                                      </p:cBhvr>
                                      <p:by>
                                        <p:hsl h="0" s="-12549" l="-25098"/>
                                      </p:by>
                                    </p:animClr>
                                    <p:animClr clrSpc="hsl" dir="cw">
                                      <p:cBhvr>
                                        <p:cTn id="8" dur="500" fill="hold"/>
                                        <p:tgtEl>
                                          <p:spTgt spid="3">
                                            <p:txEl>
                                              <p:pRg st="4" end="4"/>
                                            </p:txEl>
                                          </p:spTgt>
                                        </p:tgtEl>
                                        <p:attrNameLst>
                                          <p:attrName>stroke.color</p:attrName>
                                        </p:attrNameLst>
                                      </p:cBhvr>
                                      <p:by>
                                        <p:hsl h="0" s="-12549" l="-25098"/>
                                      </p:by>
                                    </p:animClr>
                                    <p:set>
                                      <p:cBhvr>
                                        <p:cTn id="9" dur="5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Our WHFHC Letter of Referral </a:t>
            </a:r>
            <a:endParaRPr lang="en-US" b="1" dirty="0">
              <a:latin typeface="Corbel" panose="020B0503020204020204" pitchFamily="34" charset="0"/>
            </a:endParaRPr>
          </a:p>
        </p:txBody>
      </p:sp>
      <p:pic>
        <p:nvPicPr>
          <p:cNvPr id="7" name="Content Placeholder 6" descr="cpse letter.pdf - Adobe Reader"/>
          <p:cNvPicPr>
            <a:picLocks noGrp="1" noChangeAspect="1"/>
          </p:cNvPicPr>
          <p:nvPr>
            <p:ph sz="quarter" idx="1"/>
          </p:nvPr>
        </p:nvPicPr>
        <p:blipFill rotWithShape="1">
          <a:blip r:embed="rId2">
            <a:extLst>
              <a:ext uri="{28A0092B-C50C-407E-A947-70E740481C1C}">
                <a14:useLocalDpi xmlns:a14="http://schemas.microsoft.com/office/drawing/2010/main" val="0"/>
              </a:ext>
            </a:extLst>
          </a:blip>
          <a:srcRect l="19244" t="17029" r="34590" b="19544"/>
          <a:stretch/>
        </p:blipFill>
        <p:spPr>
          <a:xfrm>
            <a:off x="1905000" y="1524000"/>
            <a:ext cx="5101513" cy="5235040"/>
          </a:xfrm>
          <a:ln>
            <a:solidFill>
              <a:schemeClr val="tx1"/>
            </a:solidFill>
          </a:ln>
        </p:spPr>
      </p:pic>
    </p:spTree>
    <p:extLst>
      <p:ext uri="{BB962C8B-B14F-4D97-AF65-F5344CB8AC3E}">
        <p14:creationId xmlns:p14="http://schemas.microsoft.com/office/powerpoint/2010/main" val="3593623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latin typeface="Corbel"/>
                <a:cs typeface="Corbel"/>
              </a:rPr>
              <a:t>Where We’ve Been Going:</a:t>
            </a:r>
            <a:endParaRPr lang="en-US" sz="5000" b="1" dirty="0">
              <a:latin typeface="Corbel"/>
              <a:cs typeface="Corbel"/>
            </a:endParaRPr>
          </a:p>
        </p:txBody>
      </p:sp>
      <p:graphicFrame>
        <p:nvGraphicFramePr>
          <p:cNvPr id="14" name="Chart 13"/>
          <p:cNvGraphicFramePr>
            <a:graphicFrameLocks/>
          </p:cNvGraphicFramePr>
          <p:nvPr>
            <p:extLst>
              <p:ext uri="{D42A27DB-BD31-4B8C-83A1-F6EECF244321}">
                <p14:modId xmlns:p14="http://schemas.microsoft.com/office/powerpoint/2010/main" val="1306479424"/>
              </p:ext>
            </p:extLst>
          </p:nvPr>
        </p:nvGraphicFramePr>
        <p:xfrm>
          <a:off x="762000" y="1600200"/>
          <a:ext cx="7696200" cy="5156201"/>
        </p:xfrm>
        <a:graphic>
          <a:graphicData uri="http://schemas.openxmlformats.org/drawingml/2006/chart">
            <c:chart xmlns:c="http://schemas.openxmlformats.org/drawingml/2006/chart" xmlns:r="http://schemas.openxmlformats.org/officeDocument/2006/relationships" r:id="rId2"/>
          </a:graphicData>
        </a:graphic>
      </p:graphicFrame>
      <p:sp>
        <p:nvSpPr>
          <p:cNvPr id="9" name="Right Arrow Callout 8"/>
          <p:cNvSpPr/>
          <p:nvPr/>
        </p:nvSpPr>
        <p:spPr>
          <a:xfrm>
            <a:off x="1295400" y="1600200"/>
            <a:ext cx="1371600" cy="838200"/>
          </a:xfrm>
          <a:prstGeom prst="rightArrowCallout">
            <a:avLst>
              <a:gd name="adj1" fmla="val 25000"/>
              <a:gd name="adj2" fmla="val 25000"/>
              <a:gd name="adj3" fmla="val 25000"/>
              <a:gd name="adj4" fmla="val 80850"/>
            </a:avLst>
          </a:prstGeom>
          <a:solidFill>
            <a:schemeClr val="accent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Weekly Reminders</a:t>
            </a:r>
            <a:endParaRPr lang="en-US" dirty="0"/>
          </a:p>
        </p:txBody>
      </p:sp>
      <p:sp>
        <p:nvSpPr>
          <p:cNvPr id="10" name="Right Arrow Callout 9"/>
          <p:cNvSpPr/>
          <p:nvPr/>
        </p:nvSpPr>
        <p:spPr>
          <a:xfrm>
            <a:off x="2514600" y="2743200"/>
            <a:ext cx="1600200" cy="914400"/>
          </a:xfrm>
          <a:prstGeom prst="rightArrowCallout">
            <a:avLst>
              <a:gd name="adj1" fmla="val 25000"/>
              <a:gd name="adj2" fmla="val 25000"/>
              <a:gd name="adj3" fmla="val 25000"/>
              <a:gd name="adj4" fmla="val 76752"/>
            </a:avLst>
          </a:prstGeom>
          <a:solidFill>
            <a:schemeClr val="accent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Biweekly Reminders</a:t>
            </a:r>
            <a:endParaRPr lang="en-US" dirty="0"/>
          </a:p>
        </p:txBody>
      </p:sp>
      <p:sp>
        <p:nvSpPr>
          <p:cNvPr id="11" name="Right Arrow Callout 10"/>
          <p:cNvSpPr/>
          <p:nvPr/>
        </p:nvSpPr>
        <p:spPr>
          <a:xfrm>
            <a:off x="5029200" y="3429000"/>
            <a:ext cx="1295400" cy="914400"/>
          </a:xfrm>
          <a:prstGeom prst="rightArrowCallout">
            <a:avLst>
              <a:gd name="adj1" fmla="val 25000"/>
              <a:gd name="adj2" fmla="val 25000"/>
              <a:gd name="adj3" fmla="val 25000"/>
              <a:gd name="adj4" fmla="val 75394"/>
            </a:avLst>
          </a:prstGeom>
          <a:solidFill>
            <a:schemeClr val="accent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Second Agency</a:t>
            </a:r>
            <a:endParaRPr lang="en-US" dirty="0"/>
          </a:p>
        </p:txBody>
      </p:sp>
      <p:sp>
        <p:nvSpPr>
          <p:cNvPr id="12" name="Right Arrow Callout 11"/>
          <p:cNvSpPr/>
          <p:nvPr/>
        </p:nvSpPr>
        <p:spPr>
          <a:xfrm rot="3600000">
            <a:off x="4025704" y="2050745"/>
            <a:ext cx="1216465" cy="914400"/>
          </a:xfrm>
          <a:prstGeom prst="rightArrowCallout">
            <a:avLst>
              <a:gd name="adj1" fmla="val 25000"/>
              <a:gd name="adj2" fmla="val 25000"/>
              <a:gd name="adj3" fmla="val 25000"/>
              <a:gd name="adj4" fmla="val 67889"/>
            </a:avLst>
          </a:prstGeom>
          <a:solidFill>
            <a:schemeClr val="accent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Box 12"/>
          <p:cNvSpPr txBox="1"/>
          <p:nvPr/>
        </p:nvSpPr>
        <p:spPr>
          <a:xfrm>
            <a:off x="4058236" y="2034614"/>
            <a:ext cx="941070" cy="646331"/>
          </a:xfrm>
          <a:prstGeom prst="rect">
            <a:avLst/>
          </a:prstGeom>
          <a:noFill/>
        </p:spPr>
        <p:txBody>
          <a:bodyPr wrap="none" rtlCol="0">
            <a:spAutoFit/>
          </a:bodyPr>
          <a:lstStyle/>
          <a:p>
            <a:pPr algn="ctr"/>
            <a:r>
              <a:rPr lang="en-US" dirty="0" smtClean="0">
                <a:solidFill>
                  <a:schemeClr val="bg1"/>
                </a:solidFill>
              </a:rPr>
              <a:t>Referral</a:t>
            </a:r>
          </a:p>
          <a:p>
            <a:pPr algn="ctr"/>
            <a:r>
              <a:rPr lang="en-US" dirty="0" smtClean="0">
                <a:solidFill>
                  <a:schemeClr val="bg1"/>
                </a:solidFill>
              </a:rPr>
              <a:t>Packet</a:t>
            </a:r>
            <a:endParaRPr lang="en-US" dirty="0">
              <a:solidFill>
                <a:schemeClr val="bg1"/>
              </a:solidFill>
            </a:endParaRPr>
          </a:p>
        </p:txBody>
      </p:sp>
      <p:sp>
        <p:nvSpPr>
          <p:cNvPr id="3" name="Up Arrow Callout 2"/>
          <p:cNvSpPr/>
          <p:nvPr/>
        </p:nvSpPr>
        <p:spPr>
          <a:xfrm rot="5400000">
            <a:off x="5791200" y="1295400"/>
            <a:ext cx="914400" cy="1524000"/>
          </a:xfrm>
          <a:prstGeom prst="upArrowCallout">
            <a:avLst>
              <a:gd name="adj1" fmla="val 25000"/>
              <a:gd name="adj2" fmla="val 25000"/>
              <a:gd name="adj3" fmla="val 25000"/>
              <a:gd name="adj4" fmla="val 80787"/>
            </a:avLst>
          </a:prstGeom>
          <a:solidFill>
            <a:schemeClr val="accent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5486400" y="1591270"/>
            <a:ext cx="1295400" cy="923330"/>
          </a:xfrm>
          <a:prstGeom prst="rect">
            <a:avLst/>
          </a:prstGeom>
          <a:noFill/>
        </p:spPr>
        <p:txBody>
          <a:bodyPr wrap="square" rtlCol="0">
            <a:spAutoFit/>
          </a:bodyPr>
          <a:lstStyle/>
          <a:p>
            <a:pPr algn="ctr"/>
            <a:r>
              <a:rPr lang="en-US" dirty="0" smtClean="0">
                <a:solidFill>
                  <a:schemeClr val="bg1"/>
                </a:solidFill>
              </a:rPr>
              <a:t>Care Coordinator Involvement</a:t>
            </a:r>
            <a:endParaRPr lang="en-US" dirty="0">
              <a:solidFill>
                <a:schemeClr val="bg1"/>
              </a:solidFill>
            </a:endParaRPr>
          </a:p>
        </p:txBody>
      </p:sp>
    </p:spTree>
    <p:extLst>
      <p:ext uri="{BB962C8B-B14F-4D97-AF65-F5344CB8AC3E}">
        <p14:creationId xmlns:p14="http://schemas.microsoft.com/office/powerpoint/2010/main" val="4221092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b="1" dirty="0" smtClean="0">
                <a:latin typeface="Corbel"/>
                <a:cs typeface="Corbel"/>
              </a:rPr>
              <a:t>Where We Are Now:</a:t>
            </a:r>
            <a:endParaRPr lang="en-US" sz="5000" b="1" dirty="0">
              <a:latin typeface="Corbel"/>
              <a:cs typeface="Corbel"/>
            </a:endParaRPr>
          </a:p>
        </p:txBody>
      </p:sp>
      <p:graphicFrame>
        <p:nvGraphicFramePr>
          <p:cNvPr id="5" name="Chart 4"/>
          <p:cNvGraphicFramePr>
            <a:graphicFrameLocks/>
          </p:cNvGraphicFramePr>
          <p:nvPr>
            <p:extLst>
              <p:ext uri="{D42A27DB-BD31-4B8C-83A1-F6EECF244321}">
                <p14:modId xmlns:p14="http://schemas.microsoft.com/office/powerpoint/2010/main" val="1562215512"/>
              </p:ext>
            </p:extLst>
          </p:nvPr>
        </p:nvGraphicFramePr>
        <p:xfrm>
          <a:off x="457200" y="1676400"/>
          <a:ext cx="8153400" cy="4953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46828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Corbel"/>
                <a:cs typeface="Corbel"/>
              </a:rPr>
              <a:t>Where We’ll Go in the Future:</a:t>
            </a:r>
            <a:endParaRPr lang="en-US" sz="4800" b="1" dirty="0">
              <a:latin typeface="Corbel"/>
              <a:cs typeface="Corbel"/>
            </a:endParaRPr>
          </a:p>
        </p:txBody>
      </p:sp>
      <p:sp>
        <p:nvSpPr>
          <p:cNvPr id="3" name="Content Placeholder 2"/>
          <p:cNvSpPr>
            <a:spLocks noGrp="1"/>
          </p:cNvSpPr>
          <p:nvPr>
            <p:ph sz="quarter" idx="1"/>
          </p:nvPr>
        </p:nvSpPr>
        <p:spPr/>
        <p:txBody>
          <a:bodyPr>
            <a:normAutofit fontScale="92500"/>
          </a:bodyPr>
          <a:lstStyle/>
          <a:p>
            <a:r>
              <a:rPr lang="en-US" dirty="0" smtClean="0">
                <a:latin typeface="Corbel" panose="020B0503020204020204" pitchFamily="34" charset="0"/>
              </a:rPr>
              <a:t>Incorporate the referral letter template into Eclipsys</a:t>
            </a:r>
          </a:p>
          <a:p>
            <a:endParaRPr lang="en-US" dirty="0" smtClean="0">
              <a:latin typeface="Corbel" panose="020B0503020204020204" pitchFamily="34" charset="0"/>
            </a:endParaRPr>
          </a:p>
          <a:p>
            <a:r>
              <a:rPr lang="en-US" dirty="0" smtClean="0">
                <a:latin typeface="Corbel" panose="020B0503020204020204" pitchFamily="34" charset="0"/>
              </a:rPr>
              <a:t>Systematize the timing of follow-up visits with the PMD to assess status of CPSE referral and/or services</a:t>
            </a:r>
          </a:p>
          <a:p>
            <a:endParaRPr lang="en-US" dirty="0" smtClean="0">
              <a:latin typeface="Corbel" panose="020B0503020204020204" pitchFamily="34" charset="0"/>
            </a:endParaRPr>
          </a:p>
          <a:p>
            <a:r>
              <a:rPr lang="en-US" dirty="0" smtClean="0">
                <a:latin typeface="Corbel" panose="020B0503020204020204" pitchFamily="34" charset="0"/>
              </a:rPr>
              <a:t>Continually assess efficacy of various agencies in obtaining completed evaluations</a:t>
            </a:r>
          </a:p>
          <a:p>
            <a:pPr lvl="1"/>
            <a:r>
              <a:rPr lang="en-US" dirty="0">
                <a:latin typeface="Corbel" panose="020B0503020204020204" pitchFamily="34" charset="0"/>
              </a:rPr>
              <a:t>Village Child Development </a:t>
            </a:r>
            <a:r>
              <a:rPr lang="en-US" dirty="0" smtClean="0">
                <a:latin typeface="Corbel" panose="020B0503020204020204" pitchFamily="34" charset="0"/>
              </a:rPr>
              <a:t>Center</a:t>
            </a:r>
          </a:p>
          <a:p>
            <a:pPr lvl="1"/>
            <a:r>
              <a:rPr lang="en-US" dirty="0" smtClean="0">
                <a:latin typeface="Corbel" panose="020B0503020204020204" pitchFamily="34" charset="0"/>
              </a:rPr>
              <a:t>NY </a:t>
            </a:r>
            <a:r>
              <a:rPr lang="en-US" dirty="0">
                <a:latin typeface="Corbel" panose="020B0503020204020204" pitchFamily="34" charset="0"/>
              </a:rPr>
              <a:t>Center for Child Development</a:t>
            </a:r>
            <a:endParaRPr lang="en-US" dirty="0" smtClean="0">
              <a:latin typeface="Corbel" panose="020B0503020204020204" pitchFamily="34" charset="0"/>
            </a:endParaRPr>
          </a:p>
        </p:txBody>
      </p:sp>
    </p:spTree>
    <p:extLst>
      <p:ext uri="{BB962C8B-B14F-4D97-AF65-F5344CB8AC3E}">
        <p14:creationId xmlns:p14="http://schemas.microsoft.com/office/powerpoint/2010/main" val="3973568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Corbel"/>
                <a:cs typeface="Corbel"/>
              </a:rPr>
              <a:t>Spreading our Project</a:t>
            </a:r>
            <a:endParaRPr lang="en-US" sz="4800" b="1" dirty="0">
              <a:latin typeface="Corbel"/>
              <a:cs typeface="Corbel"/>
            </a:endParaRPr>
          </a:p>
        </p:txBody>
      </p:sp>
      <p:sp>
        <p:nvSpPr>
          <p:cNvPr id="3" name="Content Placeholder 2"/>
          <p:cNvSpPr>
            <a:spLocks noGrp="1"/>
          </p:cNvSpPr>
          <p:nvPr>
            <p:ph sz="quarter" idx="1"/>
          </p:nvPr>
        </p:nvSpPr>
        <p:spPr/>
        <p:txBody>
          <a:bodyPr>
            <a:normAutofit/>
          </a:bodyPr>
          <a:lstStyle/>
          <a:p>
            <a:r>
              <a:rPr lang="en-US" dirty="0" smtClean="0">
                <a:latin typeface="Corbel" panose="020B0503020204020204" pitchFamily="34" charset="0"/>
              </a:rPr>
              <a:t>The referral letter</a:t>
            </a:r>
          </a:p>
          <a:p>
            <a:endParaRPr lang="en-US" dirty="0" smtClean="0">
              <a:latin typeface="Corbel" panose="020B0503020204020204" pitchFamily="34" charset="0"/>
            </a:endParaRPr>
          </a:p>
          <a:p>
            <a:r>
              <a:rPr lang="en-US" dirty="0" smtClean="0">
                <a:latin typeface="Corbel" panose="020B0503020204020204" pitchFamily="34" charset="0"/>
              </a:rPr>
              <a:t>The packet </a:t>
            </a:r>
          </a:p>
          <a:p>
            <a:endParaRPr lang="en-US" dirty="0" smtClean="0">
              <a:latin typeface="Corbel" panose="020B0503020204020204" pitchFamily="34" charset="0"/>
            </a:endParaRPr>
          </a:p>
          <a:p>
            <a:r>
              <a:rPr lang="en-US" dirty="0" smtClean="0">
                <a:latin typeface="Corbel" panose="020B0503020204020204" pitchFamily="34" charset="0"/>
              </a:rPr>
              <a:t>The community agencies</a:t>
            </a:r>
          </a:p>
          <a:p>
            <a:pPr lvl="1"/>
            <a:r>
              <a:rPr lang="en-US" dirty="0" smtClean="0">
                <a:latin typeface="Corbel" panose="020B0503020204020204" pitchFamily="34" charset="0"/>
              </a:rPr>
              <a:t>Different agencies for different clinics?</a:t>
            </a:r>
          </a:p>
        </p:txBody>
      </p:sp>
    </p:spTree>
    <p:extLst>
      <p:ext uri="{BB962C8B-B14F-4D97-AF65-F5344CB8AC3E}">
        <p14:creationId xmlns:p14="http://schemas.microsoft.com/office/powerpoint/2010/main" val="31621709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b="1" dirty="0" smtClean="0">
                <a:latin typeface="Corbel"/>
                <a:cs typeface="Corbel"/>
              </a:rPr>
              <a:t>Questions?</a:t>
            </a:r>
            <a:endParaRPr lang="en-US" sz="5000" b="1" dirty="0">
              <a:latin typeface="Corbel"/>
              <a:cs typeface="Corbel"/>
            </a:endParaRPr>
          </a:p>
        </p:txBody>
      </p:sp>
      <p:pic>
        <p:nvPicPr>
          <p:cNvPr id="4" name="Content Placeholder 3" descr="IMG_4336.jpg"/>
          <p:cNvPicPr>
            <a:picLocks noGrp="1" noChangeAspect="1"/>
          </p:cNvPicPr>
          <p:nvPr>
            <p:ph sz="quarter" idx="1"/>
          </p:nvPr>
        </p:nvPicPr>
        <p:blipFill>
          <a:blip r:embed="rId2" cstate="print">
            <a:extLst>
              <a:ext uri="{28A0092B-C50C-407E-A947-70E740481C1C}">
                <a14:useLocalDpi xmlns:a14="http://schemas.microsoft.com/office/drawing/2010/main" val="0"/>
              </a:ext>
            </a:extLst>
          </a:blip>
          <a:srcRect l="-70904" r="-70904"/>
          <a:stretch>
            <a:fillRect/>
          </a:stretch>
        </p:blipFill>
        <p:spPr>
          <a:xfrm>
            <a:off x="-100739" y="1600200"/>
            <a:ext cx="9397139" cy="5181600"/>
          </a:xfrm>
        </p:spPr>
      </p:pic>
    </p:spTree>
    <p:extLst>
      <p:ext uri="{BB962C8B-B14F-4D97-AF65-F5344CB8AC3E}">
        <p14:creationId xmlns:p14="http://schemas.microsoft.com/office/powerpoint/2010/main" val="4251378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lstStyle/>
          <a:p>
            <a:r>
              <a:rPr lang="en-US" sz="5000" b="1" dirty="0" smtClean="0">
                <a:latin typeface="Corbel" panose="020B0503020204020204" pitchFamily="34" charset="0"/>
              </a:rPr>
              <a:t>AIM Statement</a:t>
            </a:r>
            <a:endParaRPr lang="en-US" sz="5000" b="1" dirty="0">
              <a:latin typeface="Corbel" panose="020B0503020204020204" pitchFamily="34" charset="0"/>
            </a:endParaRPr>
          </a:p>
        </p:txBody>
      </p:sp>
      <p:sp>
        <p:nvSpPr>
          <p:cNvPr id="3" name="Content Placeholder 2"/>
          <p:cNvSpPr>
            <a:spLocks noGrp="1"/>
          </p:cNvSpPr>
          <p:nvPr>
            <p:ph sz="quarter" idx="1"/>
          </p:nvPr>
        </p:nvSpPr>
        <p:spPr>
          <a:xfrm>
            <a:off x="609600" y="1600200"/>
            <a:ext cx="8001000" cy="5060160"/>
          </a:xfrm>
        </p:spPr>
        <p:txBody>
          <a:bodyPr>
            <a:noAutofit/>
          </a:bodyPr>
          <a:lstStyle/>
          <a:p>
            <a:pPr marL="0" indent="0">
              <a:lnSpc>
                <a:spcPct val="80000"/>
              </a:lnSpc>
              <a:spcBef>
                <a:spcPts val="400"/>
              </a:spcBef>
              <a:buSzPct val="100000"/>
              <a:buNone/>
            </a:pPr>
            <a:r>
              <a:rPr lang="en-US" sz="2500" dirty="0" smtClean="0">
                <a:solidFill>
                  <a:schemeClr val="tx2"/>
                </a:solidFill>
                <a:latin typeface="Corbel" panose="020B0503020204020204" pitchFamily="34" charset="0"/>
                <a:ea typeface="Calibri"/>
                <a:cs typeface="Calibri"/>
                <a:sym typeface="Calibri"/>
              </a:rPr>
              <a:t>Washington Heights Family Health Center will create a process of systematizing referrals to the CPSE in order to help families navigate the complex system. We will create a model guided by the system the Health Leads group used to ensure that by May 2015: </a:t>
            </a:r>
          </a:p>
          <a:p>
            <a:pPr marL="0" indent="0">
              <a:lnSpc>
                <a:spcPct val="80000"/>
              </a:lnSpc>
              <a:spcBef>
                <a:spcPts val="400"/>
              </a:spcBef>
              <a:buSzPct val="100000"/>
              <a:buNone/>
            </a:pPr>
            <a:endParaRPr lang="en-US" sz="900" dirty="0" smtClean="0">
              <a:solidFill>
                <a:schemeClr val="tx2"/>
              </a:solidFill>
              <a:latin typeface="Corbel" panose="020B0503020204020204" pitchFamily="34" charset="0"/>
              <a:ea typeface="Calibri"/>
              <a:cs typeface="Calibri"/>
              <a:sym typeface="Calibri"/>
            </a:endParaRPr>
          </a:p>
          <a:p>
            <a:pPr marL="786384" lvl="1" indent="-457200">
              <a:spcBef>
                <a:spcPts val="400"/>
              </a:spcBef>
              <a:buSzPct val="100000"/>
            </a:pPr>
            <a:r>
              <a:rPr lang="en-US" sz="2500" dirty="0" smtClean="0">
                <a:solidFill>
                  <a:schemeClr val="tx2"/>
                </a:solidFill>
                <a:latin typeface="Corbel" panose="020B0503020204020204" pitchFamily="34" charset="0"/>
                <a:ea typeface="Calibri"/>
                <a:cs typeface="Calibri"/>
                <a:sym typeface="Calibri"/>
              </a:rPr>
              <a:t>100</a:t>
            </a:r>
            <a:r>
              <a:rPr lang="en-US" sz="2500" dirty="0">
                <a:solidFill>
                  <a:schemeClr val="tx2"/>
                </a:solidFill>
                <a:latin typeface="Corbel" panose="020B0503020204020204" pitchFamily="34" charset="0"/>
                <a:ea typeface="Calibri"/>
                <a:cs typeface="Calibri"/>
                <a:sym typeface="Calibri"/>
              </a:rPr>
              <a:t>% of </a:t>
            </a:r>
            <a:r>
              <a:rPr lang="en-US" sz="2500" dirty="0" smtClean="0">
                <a:solidFill>
                  <a:schemeClr val="tx2"/>
                </a:solidFill>
                <a:latin typeface="Corbel" panose="020B0503020204020204" pitchFamily="34" charset="0"/>
                <a:ea typeface="Calibri"/>
                <a:cs typeface="Calibri"/>
                <a:sym typeface="Calibri"/>
              </a:rPr>
              <a:t>families receive </a:t>
            </a:r>
            <a:r>
              <a:rPr lang="en-US" sz="2500" dirty="0">
                <a:solidFill>
                  <a:schemeClr val="tx2"/>
                </a:solidFill>
                <a:latin typeface="Corbel" panose="020B0503020204020204" pitchFamily="34" charset="0"/>
                <a:ea typeface="Calibri"/>
                <a:cs typeface="Calibri"/>
                <a:sym typeface="Calibri"/>
              </a:rPr>
              <a:t>an informational packet </a:t>
            </a:r>
            <a:r>
              <a:rPr lang="en-US" sz="2500" dirty="0" smtClean="0">
                <a:solidFill>
                  <a:schemeClr val="tx2"/>
                </a:solidFill>
                <a:latin typeface="Corbel" panose="020B0503020204020204" pitchFamily="34" charset="0"/>
                <a:ea typeface="Calibri"/>
                <a:cs typeface="Calibri"/>
                <a:sym typeface="Calibri"/>
              </a:rPr>
              <a:t>when </a:t>
            </a:r>
            <a:r>
              <a:rPr lang="en-US" sz="2500" dirty="0">
                <a:solidFill>
                  <a:schemeClr val="tx2"/>
                </a:solidFill>
                <a:latin typeface="Corbel" panose="020B0503020204020204" pitchFamily="34" charset="0"/>
                <a:ea typeface="Calibri"/>
                <a:cs typeface="Calibri"/>
                <a:sym typeface="Calibri"/>
              </a:rPr>
              <a:t>being </a:t>
            </a:r>
            <a:r>
              <a:rPr lang="en-US" sz="2500" dirty="0" smtClean="0">
                <a:solidFill>
                  <a:schemeClr val="tx2"/>
                </a:solidFill>
                <a:latin typeface="Corbel" panose="020B0503020204020204" pitchFamily="34" charset="0"/>
                <a:ea typeface="Calibri"/>
                <a:cs typeface="Calibri"/>
                <a:sym typeface="Calibri"/>
              </a:rPr>
              <a:t>referred</a:t>
            </a:r>
            <a:endParaRPr lang="en-US" sz="2500" dirty="0">
              <a:solidFill>
                <a:schemeClr val="tx2"/>
              </a:solidFill>
              <a:latin typeface="Corbel" panose="020B0503020204020204" pitchFamily="34" charset="0"/>
              <a:ea typeface="Calibri"/>
              <a:cs typeface="Calibri"/>
              <a:sym typeface="Calibri"/>
            </a:endParaRPr>
          </a:p>
          <a:p>
            <a:pPr marL="786384" lvl="1" indent="-457200">
              <a:spcBef>
                <a:spcPts val="400"/>
              </a:spcBef>
              <a:buSzPct val="100000"/>
            </a:pPr>
            <a:r>
              <a:rPr lang="en-US" sz="2500" dirty="0">
                <a:solidFill>
                  <a:schemeClr val="tx2"/>
                </a:solidFill>
                <a:latin typeface="Corbel" panose="020B0503020204020204" pitchFamily="34" charset="0"/>
                <a:ea typeface="Calibri"/>
                <a:cs typeface="Calibri"/>
                <a:sym typeface="Calibri"/>
              </a:rPr>
              <a:t>100% of </a:t>
            </a:r>
            <a:r>
              <a:rPr lang="en-US" sz="2500" dirty="0" smtClean="0">
                <a:solidFill>
                  <a:schemeClr val="tx2"/>
                </a:solidFill>
                <a:latin typeface="Corbel" panose="020B0503020204020204" pitchFamily="34" charset="0"/>
                <a:ea typeface="Calibri"/>
                <a:cs typeface="Calibri"/>
                <a:sym typeface="Calibri"/>
              </a:rPr>
              <a:t>families </a:t>
            </a:r>
            <a:r>
              <a:rPr lang="en-US" sz="2500" dirty="0">
                <a:solidFill>
                  <a:schemeClr val="tx2"/>
                </a:solidFill>
                <a:latin typeface="Corbel" panose="020B0503020204020204" pitchFamily="34" charset="0"/>
                <a:ea typeface="Calibri"/>
                <a:cs typeface="Calibri"/>
                <a:sym typeface="Calibri"/>
              </a:rPr>
              <a:t>receive a follow-up phone call within 10 days of </a:t>
            </a:r>
            <a:r>
              <a:rPr lang="en-US" sz="2500" dirty="0" smtClean="0">
                <a:solidFill>
                  <a:schemeClr val="tx2"/>
                </a:solidFill>
                <a:latin typeface="Corbel" panose="020B0503020204020204" pitchFamily="34" charset="0"/>
                <a:ea typeface="Calibri"/>
                <a:cs typeface="Calibri"/>
                <a:sym typeface="Calibri"/>
              </a:rPr>
              <a:t>referral</a:t>
            </a:r>
            <a:endParaRPr lang="en-US" sz="2500" dirty="0">
              <a:solidFill>
                <a:schemeClr val="tx2"/>
              </a:solidFill>
              <a:latin typeface="Corbel" panose="020B0503020204020204" pitchFamily="34" charset="0"/>
              <a:ea typeface="Calibri"/>
              <a:cs typeface="Calibri"/>
              <a:sym typeface="Calibri"/>
            </a:endParaRPr>
          </a:p>
          <a:p>
            <a:pPr marL="786384" lvl="1" indent="-457200">
              <a:spcBef>
                <a:spcPts val="400"/>
              </a:spcBef>
              <a:buSzPct val="100000"/>
            </a:pPr>
            <a:r>
              <a:rPr lang="en-US" sz="2500" dirty="0">
                <a:solidFill>
                  <a:schemeClr val="tx2"/>
                </a:solidFill>
                <a:latin typeface="Corbel" panose="020B0503020204020204" pitchFamily="34" charset="0"/>
                <a:ea typeface="Calibri"/>
                <a:cs typeface="Calibri"/>
                <a:sym typeface="Calibri"/>
              </a:rPr>
              <a:t>75% of patients referred successfully undergo an </a:t>
            </a:r>
            <a:r>
              <a:rPr lang="en-US" sz="2500" dirty="0" smtClean="0">
                <a:solidFill>
                  <a:schemeClr val="tx2"/>
                </a:solidFill>
                <a:latin typeface="Corbel" panose="020B0503020204020204" pitchFamily="34" charset="0"/>
                <a:ea typeface="Calibri"/>
                <a:cs typeface="Calibri"/>
                <a:sym typeface="Calibri"/>
              </a:rPr>
              <a:t>evaluation</a:t>
            </a:r>
            <a:endParaRPr lang="en-US" sz="2500" dirty="0">
              <a:solidFill>
                <a:schemeClr val="tx2"/>
              </a:solidFill>
              <a:latin typeface="Corbel" panose="020B0503020204020204" pitchFamily="34" charset="0"/>
              <a:ea typeface="Calibri"/>
              <a:cs typeface="Calibri"/>
              <a:sym typeface="Calibri"/>
            </a:endParaRPr>
          </a:p>
          <a:p>
            <a:pPr marL="786384" lvl="1" indent="-457200">
              <a:spcBef>
                <a:spcPts val="400"/>
              </a:spcBef>
              <a:buSzPct val="100000"/>
            </a:pPr>
            <a:r>
              <a:rPr lang="en-US" sz="2500" dirty="0">
                <a:solidFill>
                  <a:schemeClr val="tx2"/>
                </a:solidFill>
                <a:latin typeface="Corbel" panose="020B0503020204020204" pitchFamily="34" charset="0"/>
                <a:ea typeface="Calibri"/>
                <a:cs typeface="Calibri"/>
                <a:sym typeface="Calibri"/>
              </a:rPr>
              <a:t>100% of providers are educated on the process involved in CPSE </a:t>
            </a:r>
            <a:r>
              <a:rPr lang="en-US" sz="2500" dirty="0" smtClean="0">
                <a:solidFill>
                  <a:schemeClr val="tx2"/>
                </a:solidFill>
                <a:latin typeface="Corbel" panose="020B0503020204020204" pitchFamily="34" charset="0"/>
                <a:ea typeface="Calibri"/>
                <a:cs typeface="Calibri"/>
                <a:sym typeface="Calibri"/>
              </a:rPr>
              <a:t>referrals</a:t>
            </a:r>
            <a:endParaRPr lang="en-US" sz="2500" dirty="0">
              <a:solidFill>
                <a:schemeClr val="tx2"/>
              </a:solidFill>
              <a:latin typeface="Corbel" panose="020B0503020204020204" pitchFamily="34" charset="0"/>
              <a:ea typeface="Calibri"/>
              <a:cs typeface="Calibri"/>
              <a:sym typeface="Calibri"/>
            </a:endParaRPr>
          </a:p>
        </p:txBody>
      </p:sp>
    </p:spTree>
    <p:extLst>
      <p:ext uri="{BB962C8B-B14F-4D97-AF65-F5344CB8AC3E}">
        <p14:creationId xmlns:p14="http://schemas.microsoft.com/office/powerpoint/2010/main" val="414656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001000" cy="914400"/>
          </a:xfrm>
        </p:spPr>
        <p:txBody>
          <a:bodyPr>
            <a:noAutofit/>
          </a:bodyPr>
          <a:lstStyle/>
          <a:p>
            <a:r>
              <a:rPr lang="en-US" sz="3800" b="1" dirty="0" smtClean="0">
                <a:latin typeface="Corbel" panose="020B0503020204020204" pitchFamily="34" charset="0"/>
              </a:rPr>
              <a:t>The Committee on Preschool Special Education</a:t>
            </a:r>
            <a:endParaRPr lang="en-US" sz="3800" b="1" dirty="0">
              <a:latin typeface="Corbel" panose="020B0503020204020204" pitchFamily="34" charset="0"/>
            </a:endParaRPr>
          </a:p>
        </p:txBody>
      </p:sp>
      <p:sp>
        <p:nvSpPr>
          <p:cNvPr id="3" name="Content Placeholder 2"/>
          <p:cNvSpPr>
            <a:spLocks noGrp="1"/>
          </p:cNvSpPr>
          <p:nvPr>
            <p:ph sz="quarter" idx="1"/>
          </p:nvPr>
        </p:nvSpPr>
        <p:spPr>
          <a:xfrm>
            <a:off x="612648" y="1676400"/>
            <a:ext cx="8153400" cy="4419600"/>
          </a:xfrm>
        </p:spPr>
        <p:txBody>
          <a:bodyPr>
            <a:noAutofit/>
          </a:bodyPr>
          <a:lstStyle/>
          <a:p>
            <a:pPr marL="457200" indent="-457200">
              <a:lnSpc>
                <a:spcPct val="80000"/>
              </a:lnSpc>
              <a:spcBef>
                <a:spcPts val="400"/>
              </a:spcBef>
              <a:buSzPct val="100000"/>
            </a:pPr>
            <a:r>
              <a:rPr lang="en-US" dirty="0" smtClean="0">
                <a:solidFill>
                  <a:schemeClr val="tx2"/>
                </a:solidFill>
                <a:latin typeface="Corbel" panose="020B0503020204020204" pitchFamily="34" charset="0"/>
                <a:ea typeface="Calibri"/>
                <a:cs typeface="Calibri"/>
                <a:sym typeface="Calibri"/>
              </a:rPr>
              <a:t>Created under the Individuals with Disabilities Education Act (IDEA)</a:t>
            </a:r>
          </a:p>
          <a:p>
            <a:pPr marL="457200" indent="-457200">
              <a:lnSpc>
                <a:spcPct val="80000"/>
              </a:lnSpc>
              <a:spcBef>
                <a:spcPts val="400"/>
              </a:spcBef>
              <a:buSzPct val="100000"/>
            </a:pPr>
            <a:endParaRPr lang="en-US" dirty="0">
              <a:solidFill>
                <a:schemeClr val="tx2"/>
              </a:solidFill>
              <a:latin typeface="Corbel" panose="020B0503020204020204" pitchFamily="34" charset="0"/>
              <a:ea typeface="Calibri"/>
              <a:cs typeface="Calibri"/>
              <a:sym typeface="Calibri"/>
            </a:endParaRPr>
          </a:p>
          <a:p>
            <a:pPr marL="457200" indent="-457200">
              <a:lnSpc>
                <a:spcPct val="80000"/>
              </a:lnSpc>
              <a:spcBef>
                <a:spcPts val="400"/>
              </a:spcBef>
              <a:buSzPct val="100000"/>
            </a:pPr>
            <a:r>
              <a:rPr lang="en-US" dirty="0" smtClean="0">
                <a:solidFill>
                  <a:schemeClr val="tx2"/>
                </a:solidFill>
                <a:latin typeface="Corbel" panose="020B0503020204020204" pitchFamily="34" charset="0"/>
                <a:ea typeface="Calibri"/>
                <a:cs typeface="Calibri"/>
                <a:sym typeface="Calibri"/>
              </a:rPr>
              <a:t>Determines eligibility and level of services for children ages 3-5 years</a:t>
            </a:r>
          </a:p>
          <a:p>
            <a:pPr marL="457200" indent="-457200">
              <a:lnSpc>
                <a:spcPct val="80000"/>
              </a:lnSpc>
              <a:spcBef>
                <a:spcPts val="400"/>
              </a:spcBef>
              <a:buSzPct val="100000"/>
            </a:pPr>
            <a:endParaRPr lang="en-US" dirty="0">
              <a:solidFill>
                <a:schemeClr val="tx2"/>
              </a:solidFill>
              <a:latin typeface="Corbel" panose="020B0503020204020204" pitchFamily="34" charset="0"/>
              <a:ea typeface="Calibri"/>
              <a:cs typeface="Calibri"/>
              <a:sym typeface="Calibri"/>
            </a:endParaRPr>
          </a:p>
          <a:p>
            <a:pPr marL="457200" indent="-457200">
              <a:lnSpc>
                <a:spcPct val="80000"/>
              </a:lnSpc>
              <a:spcBef>
                <a:spcPts val="400"/>
              </a:spcBef>
              <a:buSzPct val="100000"/>
            </a:pPr>
            <a:r>
              <a:rPr lang="en-US" dirty="0" smtClean="0">
                <a:solidFill>
                  <a:schemeClr val="tx2"/>
                </a:solidFill>
                <a:latin typeface="Corbel" panose="020B0503020204020204" pitchFamily="34" charset="0"/>
                <a:ea typeface="Calibri"/>
                <a:cs typeface="Calibri"/>
                <a:sym typeface="Calibri"/>
              </a:rPr>
              <a:t>Develops and implements individualized education plans (IEPs)</a:t>
            </a:r>
          </a:p>
        </p:txBody>
      </p:sp>
    </p:spTree>
    <p:extLst>
      <p:ext uri="{BB962C8B-B14F-4D97-AF65-F5344CB8AC3E}">
        <p14:creationId xmlns:p14="http://schemas.microsoft.com/office/powerpoint/2010/main" val="3336315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latin typeface="Corbel" panose="020B0503020204020204" pitchFamily="34" charset="0"/>
              </a:rPr>
              <a:t>The Referral Process</a:t>
            </a:r>
            <a:endParaRPr lang="en-US" sz="5000" b="1" dirty="0">
              <a:latin typeface="Corbel" panose="020B0503020204020204" pitchFamily="34" charset="0"/>
            </a:endParaRPr>
          </a:p>
        </p:txBody>
      </p:sp>
      <p:graphicFrame>
        <p:nvGraphicFramePr>
          <p:cNvPr id="5" name="Content Placeholder 3"/>
          <p:cNvGraphicFramePr>
            <a:graphicFrameLocks noGrp="1"/>
          </p:cNvGraphicFramePr>
          <p:nvPr>
            <p:ph sz="quarter" idx="1"/>
            <p:extLst>
              <p:ext uri="{D42A27DB-BD31-4B8C-83A1-F6EECF244321}">
                <p14:modId xmlns:p14="http://schemas.microsoft.com/office/powerpoint/2010/main" val="1178143007"/>
              </p:ext>
            </p:extLst>
          </p:nvPr>
        </p:nvGraphicFramePr>
        <p:xfrm>
          <a:off x="549275" y="1600200"/>
          <a:ext cx="8289925"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Left Brace 5"/>
          <p:cNvSpPr/>
          <p:nvPr/>
        </p:nvSpPr>
        <p:spPr>
          <a:xfrm rot="18900000">
            <a:off x="5011476" y="5626044"/>
            <a:ext cx="304800" cy="82296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1" name="Left Brace 10"/>
          <p:cNvSpPr/>
          <p:nvPr/>
        </p:nvSpPr>
        <p:spPr>
          <a:xfrm rot="18900000">
            <a:off x="1582476" y="2654244"/>
            <a:ext cx="304800" cy="82296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2" name="Left Brace 11"/>
          <p:cNvSpPr/>
          <p:nvPr/>
        </p:nvSpPr>
        <p:spPr>
          <a:xfrm rot="18900000">
            <a:off x="3396082" y="3902056"/>
            <a:ext cx="314044" cy="164592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7" name="Rounded Rectangle 16"/>
          <p:cNvSpPr/>
          <p:nvPr/>
        </p:nvSpPr>
        <p:spPr>
          <a:xfrm>
            <a:off x="457200" y="29718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15 calendar days</a:t>
            </a:r>
            <a:endParaRPr lang="en-US" dirty="0"/>
          </a:p>
        </p:txBody>
      </p:sp>
      <p:sp>
        <p:nvSpPr>
          <p:cNvPr id="18" name="Rounded Rectangle 17"/>
          <p:cNvSpPr/>
          <p:nvPr/>
        </p:nvSpPr>
        <p:spPr>
          <a:xfrm>
            <a:off x="2209800" y="45720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30 school days</a:t>
            </a:r>
            <a:endParaRPr lang="en-US" dirty="0"/>
          </a:p>
        </p:txBody>
      </p:sp>
      <p:sp>
        <p:nvSpPr>
          <p:cNvPr id="19" name="Rounded Rectangle 18"/>
          <p:cNvSpPr/>
          <p:nvPr/>
        </p:nvSpPr>
        <p:spPr>
          <a:xfrm>
            <a:off x="3886200" y="58674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30 school days</a:t>
            </a:r>
            <a:endParaRPr lang="en-US" dirty="0"/>
          </a:p>
        </p:txBody>
      </p:sp>
    </p:spTree>
    <p:extLst>
      <p:ext uri="{BB962C8B-B14F-4D97-AF65-F5344CB8AC3E}">
        <p14:creationId xmlns:p14="http://schemas.microsoft.com/office/powerpoint/2010/main" val="106523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17" grpId="0" animBg="1"/>
      <p:bldP spid="18"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latin typeface="Corbel" panose="020B0503020204020204" pitchFamily="34" charset="0"/>
              </a:rPr>
              <a:t>CPSE Recommendations</a:t>
            </a:r>
            <a:endParaRPr lang="en-US" sz="5000" b="1" dirty="0">
              <a:latin typeface="Corbel" panose="020B0503020204020204" pitchFamily="34" charset="0"/>
            </a:endParaRPr>
          </a:p>
        </p:txBody>
      </p:sp>
      <p:pic>
        <p:nvPicPr>
          <p:cNvPr id="4" name="Content Placeholder 3" descr="Screen Shot 2015-05-14 at 11.09.52 AM.png"/>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5800" y="1600200"/>
            <a:ext cx="7508547" cy="5105400"/>
          </a:xfrm>
        </p:spPr>
      </p:pic>
    </p:spTree>
    <p:extLst>
      <p:ext uri="{BB962C8B-B14F-4D97-AF65-F5344CB8AC3E}">
        <p14:creationId xmlns:p14="http://schemas.microsoft.com/office/powerpoint/2010/main" val="2498007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latin typeface="Corbel" panose="020B0503020204020204" pitchFamily="34" charset="0"/>
              </a:rPr>
              <a:t>CPSE Recommendations</a:t>
            </a:r>
            <a:endParaRPr lang="en-US" sz="5000" b="1" dirty="0">
              <a:latin typeface="Corbel" panose="020B0503020204020204" pitchFamily="34" charset="0"/>
            </a:endParaRPr>
          </a:p>
        </p:txBody>
      </p:sp>
      <p:pic>
        <p:nvPicPr>
          <p:cNvPr id="4" name="Content Placeholder 3" descr="Screen Shot 2015-05-14 at 11.10.02 AM.png"/>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04799" y="2209800"/>
            <a:ext cx="8559743" cy="3202625"/>
          </a:xfrm>
        </p:spPr>
      </p:pic>
    </p:spTree>
    <p:extLst>
      <p:ext uri="{BB962C8B-B14F-4D97-AF65-F5344CB8AC3E}">
        <p14:creationId xmlns:p14="http://schemas.microsoft.com/office/powerpoint/2010/main" val="2343322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b="1" dirty="0" smtClean="0">
                <a:latin typeface="Corbel" panose="020B0503020204020204" pitchFamily="34" charset="0"/>
              </a:rPr>
              <a:t>Where </a:t>
            </a:r>
            <a:r>
              <a:rPr lang="en-US" sz="5000" b="1" dirty="0">
                <a:latin typeface="Corbel" panose="020B0503020204020204" pitchFamily="34" charset="0"/>
              </a:rPr>
              <a:t>W</a:t>
            </a:r>
            <a:r>
              <a:rPr lang="en-US" sz="5000" b="1" dirty="0" smtClean="0">
                <a:latin typeface="Corbel" panose="020B0503020204020204" pitchFamily="34" charset="0"/>
              </a:rPr>
              <a:t>e Were:</a:t>
            </a:r>
            <a:endParaRPr lang="en-US" sz="5000" b="1" dirty="0">
              <a:latin typeface="Corbel" panose="020B0503020204020204" pitchFamily="34"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696149010"/>
              </p:ext>
            </p:extLst>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205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FE7DAB28-6A25-439B-91BE-86F6811DDA3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1E3956BE-2F81-4E5C-9F7D-A13E1FE2C9F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graphicEl>
                                              <a:dgm id="{02A43E78-760E-45FE-B657-80474656E24F}"/>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F0234D37-10D6-41EB-B520-B679D1063C51}"/>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graphicEl>
                                              <a:dgm id="{1A788C61-2347-4754-B1BB-9E798CE805B7}"/>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3AF044C0-87E0-43C8-ACC7-1C542B8BD142}"/>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7E988485-4436-4D70-95F2-98C3D15448A2}"/>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graphicEl>
                                              <a:dgm id="{F2BD441F-BD19-4B58-BB55-F256A375A815}"/>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graphicEl>
                                              <a:dgm id="{B8AD804D-C1E5-4007-987A-54AD9611A230}"/>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graphicEl>
                                              <a:dgm id="{EA9EFBDD-4350-4479-9B70-BF43425D0609}"/>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8C87D236-2DBF-4E83-B573-F5C743DE8451}"/>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graphicEl>
                                              <a:dgm id="{2707DFDE-1ED0-4A4A-8DAE-11A260E36754}"/>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graphicEl>
                                              <a:dgm id="{323F7FFE-AA90-4A4A-9AF9-8D887E12A284}"/>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graphicEl>
                                              <a:dgm id="{368FD855-FA7F-46BE-BC15-6A2C21667E11}"/>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graphicEl>
                                              <a:dgm id="{780914FA-3F48-43F7-9878-C49AD4AC0A01}"/>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graphicEl>
                                              <a:dgm id="{31ADB2D8-E0FD-40C5-8872-1425750F1B6C}"/>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graphicEl>
                                              <a:dgm id="{DABE9600-6331-462D-ACCE-F4831751CB42}"/>
                                            </p:graphic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graphicEl>
                                              <a:dgm id="{140B739E-6303-4513-B644-566FE70B1709}"/>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graphicEl>
                                              <a:dgm id="{234471BD-DD23-4F0D-865E-E94C8F03BD12}"/>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graphicEl>
                                              <a:dgm id="{9166DBEA-A4AA-4431-B5D1-1BD990183BAB}"/>
                                            </p:graphic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graphicEl>
                                              <a:dgm id="{4453D5A9-3F65-4873-8B5C-B4F59D5D56D2}"/>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graphicEl>
                                              <a:dgm id="{F64B972A-E98E-4984-AC38-A8BA2E521C2E}"/>
                                            </p:graphic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
                                            <p:graphicEl>
                                              <a:dgm id="{5778C83A-DBB3-4C71-A5EC-87139A8FD87C}"/>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latin typeface="Corbel" panose="020B0503020204020204" pitchFamily="34" charset="0"/>
              </a:rPr>
              <a:t>The Referral Process</a:t>
            </a:r>
            <a:endParaRPr lang="en-US" sz="5000" b="1" dirty="0">
              <a:latin typeface="Corbel" panose="020B0503020204020204" pitchFamily="34" charset="0"/>
            </a:endParaRPr>
          </a:p>
        </p:txBody>
      </p:sp>
      <p:graphicFrame>
        <p:nvGraphicFramePr>
          <p:cNvPr id="5" name="Content Placeholder 3"/>
          <p:cNvGraphicFramePr>
            <a:graphicFrameLocks noGrp="1"/>
          </p:cNvGraphicFramePr>
          <p:nvPr>
            <p:ph sz="quarter" idx="1"/>
            <p:extLst>
              <p:ext uri="{D42A27DB-BD31-4B8C-83A1-F6EECF244321}">
                <p14:modId xmlns:p14="http://schemas.microsoft.com/office/powerpoint/2010/main" val="3423481426"/>
              </p:ext>
            </p:extLst>
          </p:nvPr>
        </p:nvGraphicFramePr>
        <p:xfrm>
          <a:off x="549275" y="1600200"/>
          <a:ext cx="8289925"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Left Brace 5"/>
          <p:cNvSpPr/>
          <p:nvPr/>
        </p:nvSpPr>
        <p:spPr>
          <a:xfrm rot="18900000">
            <a:off x="5011476" y="5626044"/>
            <a:ext cx="304800" cy="82296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1" name="Left Brace 10"/>
          <p:cNvSpPr/>
          <p:nvPr/>
        </p:nvSpPr>
        <p:spPr>
          <a:xfrm rot="18900000">
            <a:off x="1582476" y="2654244"/>
            <a:ext cx="304800" cy="82296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2" name="Left Brace 11"/>
          <p:cNvSpPr/>
          <p:nvPr/>
        </p:nvSpPr>
        <p:spPr>
          <a:xfrm rot="18900000">
            <a:off x="3396082" y="3902056"/>
            <a:ext cx="314044" cy="1645920"/>
          </a:xfrm>
          <a:prstGeom prst="leftBrace">
            <a:avLst/>
          </a:prstGeom>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17" name="Rounded Rectangle 16"/>
          <p:cNvSpPr/>
          <p:nvPr/>
        </p:nvSpPr>
        <p:spPr>
          <a:xfrm>
            <a:off x="457200" y="29718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15 calendar days</a:t>
            </a:r>
            <a:endParaRPr lang="en-US" dirty="0"/>
          </a:p>
        </p:txBody>
      </p:sp>
      <p:sp>
        <p:nvSpPr>
          <p:cNvPr id="18" name="Rounded Rectangle 17"/>
          <p:cNvSpPr/>
          <p:nvPr/>
        </p:nvSpPr>
        <p:spPr>
          <a:xfrm>
            <a:off x="2209800" y="45720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30 school days</a:t>
            </a:r>
            <a:endParaRPr lang="en-US" dirty="0"/>
          </a:p>
        </p:txBody>
      </p:sp>
      <p:sp>
        <p:nvSpPr>
          <p:cNvPr id="19" name="Rounded Rectangle 18"/>
          <p:cNvSpPr/>
          <p:nvPr/>
        </p:nvSpPr>
        <p:spPr>
          <a:xfrm>
            <a:off x="3886200" y="5867400"/>
            <a:ext cx="1097280" cy="9144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30 school days</a:t>
            </a:r>
            <a:endParaRPr lang="en-US" dirty="0"/>
          </a:p>
        </p:txBody>
      </p:sp>
    </p:spTree>
    <p:extLst>
      <p:ext uri="{BB962C8B-B14F-4D97-AF65-F5344CB8AC3E}">
        <p14:creationId xmlns:p14="http://schemas.microsoft.com/office/powerpoint/2010/main" val="1486447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609600"/>
            <a:ext cx="2133600" cy="1661993"/>
          </a:xfrm>
          <a:prstGeom prst="rect">
            <a:avLst/>
          </a:prstGeom>
          <a:noFill/>
          <a:ln>
            <a:solidFill>
              <a:schemeClr val="tx1"/>
            </a:solidFill>
          </a:ln>
        </p:spPr>
        <p:txBody>
          <a:bodyPr wrap="square" rtlCol="0">
            <a:spAutoFit/>
          </a:bodyPr>
          <a:lstStyle/>
          <a:p>
            <a:pPr algn="ctr"/>
            <a:r>
              <a:rPr lang="en-US" sz="1400" b="1" u="sng" dirty="0" smtClean="0"/>
              <a:t>Study Aim: </a:t>
            </a:r>
          </a:p>
          <a:p>
            <a:r>
              <a:rPr lang="en-US" sz="1400" dirty="0"/>
              <a:t>Washington Heights Family Health Center will create a process of systematizing referrals to </a:t>
            </a:r>
            <a:r>
              <a:rPr lang="en-US" sz="1400" dirty="0" smtClean="0"/>
              <a:t>CPSE</a:t>
            </a:r>
            <a:r>
              <a:rPr lang="en-US" sz="1400" dirty="0"/>
              <a:t>. </a:t>
            </a:r>
          </a:p>
          <a:p>
            <a:endParaRPr lang="en-US" dirty="0"/>
          </a:p>
        </p:txBody>
      </p:sp>
      <p:sp>
        <p:nvSpPr>
          <p:cNvPr id="5" name="TextBox 4"/>
          <p:cNvSpPr txBox="1"/>
          <p:nvPr/>
        </p:nvSpPr>
        <p:spPr>
          <a:xfrm>
            <a:off x="152400" y="2895600"/>
            <a:ext cx="2286000" cy="2739211"/>
          </a:xfrm>
          <a:prstGeom prst="rect">
            <a:avLst/>
          </a:prstGeom>
          <a:noFill/>
          <a:ln>
            <a:solidFill>
              <a:schemeClr val="tx1"/>
            </a:solidFill>
          </a:ln>
        </p:spPr>
        <p:txBody>
          <a:bodyPr wrap="square" rtlCol="0">
            <a:spAutoFit/>
          </a:bodyPr>
          <a:lstStyle/>
          <a:p>
            <a:pPr algn="ctr"/>
            <a:r>
              <a:rPr lang="en-US" sz="1400" b="1" u="sng" dirty="0" smtClean="0"/>
              <a:t>Global Aim: </a:t>
            </a:r>
          </a:p>
          <a:p>
            <a:r>
              <a:rPr lang="en-US" sz="1400" dirty="0"/>
              <a:t>The goal will be to assist and support patients needing services to receive those services by helping families navigate the system, ensuring proper paperwork is completed prior to evaluations, and following up with reminders for appointments. </a:t>
            </a:r>
          </a:p>
          <a:p>
            <a:endParaRPr lang="en-US" dirty="0"/>
          </a:p>
        </p:txBody>
      </p:sp>
      <p:sp>
        <p:nvSpPr>
          <p:cNvPr id="7" name="TextBox 6"/>
          <p:cNvSpPr txBox="1"/>
          <p:nvPr/>
        </p:nvSpPr>
        <p:spPr>
          <a:xfrm>
            <a:off x="3390900" y="609600"/>
            <a:ext cx="2057400" cy="523220"/>
          </a:xfrm>
          <a:prstGeom prst="rect">
            <a:avLst/>
          </a:prstGeom>
          <a:noFill/>
          <a:ln>
            <a:solidFill>
              <a:schemeClr val="tx1"/>
            </a:solidFill>
          </a:ln>
        </p:spPr>
        <p:txBody>
          <a:bodyPr wrap="square" rtlCol="0">
            <a:spAutoFit/>
          </a:bodyPr>
          <a:lstStyle/>
          <a:p>
            <a:pPr algn="ctr"/>
            <a:r>
              <a:rPr lang="en-US" sz="1400" dirty="0"/>
              <a:t>Accurate knowledge of referral system</a:t>
            </a:r>
          </a:p>
        </p:txBody>
      </p:sp>
      <p:sp>
        <p:nvSpPr>
          <p:cNvPr id="8" name="TextBox 7"/>
          <p:cNvSpPr txBox="1"/>
          <p:nvPr/>
        </p:nvSpPr>
        <p:spPr>
          <a:xfrm>
            <a:off x="3429000" y="2061785"/>
            <a:ext cx="1981200" cy="738664"/>
          </a:xfrm>
          <a:prstGeom prst="rect">
            <a:avLst/>
          </a:prstGeom>
          <a:noFill/>
          <a:ln>
            <a:solidFill>
              <a:schemeClr val="tx1"/>
            </a:solidFill>
          </a:ln>
        </p:spPr>
        <p:txBody>
          <a:bodyPr wrap="square" rtlCol="0">
            <a:spAutoFit/>
          </a:bodyPr>
          <a:lstStyle/>
          <a:p>
            <a:pPr algn="ctr"/>
            <a:r>
              <a:rPr lang="en-US" sz="1400" dirty="0"/>
              <a:t>Effective communication between providers and families</a:t>
            </a:r>
          </a:p>
        </p:txBody>
      </p:sp>
      <p:sp>
        <p:nvSpPr>
          <p:cNvPr id="9" name="TextBox 8"/>
          <p:cNvSpPr txBox="1"/>
          <p:nvPr/>
        </p:nvSpPr>
        <p:spPr>
          <a:xfrm>
            <a:off x="3543300" y="3729414"/>
            <a:ext cx="1752600" cy="523220"/>
          </a:xfrm>
          <a:prstGeom prst="rect">
            <a:avLst/>
          </a:prstGeom>
          <a:noFill/>
          <a:ln>
            <a:solidFill>
              <a:schemeClr val="tx1"/>
            </a:solidFill>
          </a:ln>
        </p:spPr>
        <p:txBody>
          <a:bodyPr wrap="square" rtlCol="0">
            <a:spAutoFit/>
          </a:bodyPr>
          <a:lstStyle/>
          <a:p>
            <a:pPr algn="ctr"/>
            <a:r>
              <a:rPr lang="en-US" sz="1400" dirty="0"/>
              <a:t>Efficient transmission of information</a:t>
            </a:r>
          </a:p>
        </p:txBody>
      </p:sp>
      <p:sp>
        <p:nvSpPr>
          <p:cNvPr id="10" name="TextBox 9"/>
          <p:cNvSpPr txBox="1"/>
          <p:nvPr/>
        </p:nvSpPr>
        <p:spPr>
          <a:xfrm>
            <a:off x="3543300" y="5181600"/>
            <a:ext cx="1752600" cy="1169551"/>
          </a:xfrm>
          <a:prstGeom prst="rect">
            <a:avLst/>
          </a:prstGeom>
          <a:noFill/>
          <a:ln>
            <a:solidFill>
              <a:schemeClr val="tx1"/>
            </a:solidFill>
          </a:ln>
        </p:spPr>
        <p:txBody>
          <a:bodyPr wrap="square" rtlCol="0">
            <a:spAutoFit/>
          </a:bodyPr>
          <a:lstStyle/>
          <a:p>
            <a:pPr algn="ctr"/>
            <a:r>
              <a:rPr lang="en-US" sz="1400" dirty="0"/>
              <a:t>Effective communication </a:t>
            </a:r>
            <a:r>
              <a:rPr lang="en-US" sz="1400" dirty="0" smtClean="0"/>
              <a:t>between providers and CPSE agency/office</a:t>
            </a:r>
            <a:endParaRPr lang="en-US" sz="1400" dirty="0"/>
          </a:p>
        </p:txBody>
      </p:sp>
      <p:sp>
        <p:nvSpPr>
          <p:cNvPr id="12" name="TextBox 11"/>
          <p:cNvSpPr txBox="1"/>
          <p:nvPr/>
        </p:nvSpPr>
        <p:spPr>
          <a:xfrm>
            <a:off x="6400800" y="609600"/>
            <a:ext cx="2547256" cy="523220"/>
          </a:xfrm>
          <a:prstGeom prst="rect">
            <a:avLst/>
          </a:prstGeom>
          <a:noFill/>
          <a:ln>
            <a:solidFill>
              <a:schemeClr val="tx1"/>
            </a:solidFill>
          </a:ln>
        </p:spPr>
        <p:txBody>
          <a:bodyPr wrap="square" rtlCol="0">
            <a:spAutoFit/>
          </a:bodyPr>
          <a:lstStyle/>
          <a:p>
            <a:pPr marL="0" lvl="1" algn="ctr"/>
            <a:r>
              <a:rPr lang="en-US" sz="1400" dirty="0"/>
              <a:t>A</a:t>
            </a:r>
            <a:r>
              <a:rPr lang="en-US" sz="1400" dirty="0" smtClean="0"/>
              <a:t>ll providers educated about CPSE </a:t>
            </a:r>
            <a:r>
              <a:rPr lang="en-US" sz="1400" dirty="0"/>
              <a:t>referral </a:t>
            </a:r>
            <a:r>
              <a:rPr lang="en-US" sz="1400" dirty="0" smtClean="0"/>
              <a:t>process</a:t>
            </a:r>
            <a:endParaRPr lang="en-US" sz="1400" dirty="0"/>
          </a:p>
        </p:txBody>
      </p:sp>
      <p:sp>
        <p:nvSpPr>
          <p:cNvPr id="13" name="TextBox 12"/>
          <p:cNvSpPr txBox="1"/>
          <p:nvPr/>
        </p:nvSpPr>
        <p:spPr>
          <a:xfrm>
            <a:off x="6705600" y="1219200"/>
            <a:ext cx="2264229" cy="738664"/>
          </a:xfrm>
          <a:prstGeom prst="rect">
            <a:avLst/>
          </a:prstGeom>
          <a:noFill/>
          <a:ln>
            <a:solidFill>
              <a:schemeClr val="tx1"/>
            </a:solidFill>
          </a:ln>
        </p:spPr>
        <p:txBody>
          <a:bodyPr wrap="square" rtlCol="0">
            <a:spAutoFit/>
          </a:bodyPr>
          <a:lstStyle/>
          <a:p>
            <a:pPr marL="0" lvl="1" algn="ctr"/>
            <a:r>
              <a:rPr lang="en-US" sz="1400" dirty="0"/>
              <a:t>PE form/application packet </a:t>
            </a:r>
            <a:r>
              <a:rPr lang="en-US" sz="1400" dirty="0" smtClean="0"/>
              <a:t>given to parent on day of referral </a:t>
            </a:r>
            <a:endParaRPr lang="en-US" sz="1400" dirty="0"/>
          </a:p>
        </p:txBody>
      </p:sp>
      <p:sp>
        <p:nvSpPr>
          <p:cNvPr id="14" name="TextBox 13"/>
          <p:cNvSpPr txBox="1"/>
          <p:nvPr/>
        </p:nvSpPr>
        <p:spPr>
          <a:xfrm>
            <a:off x="6705600" y="2057400"/>
            <a:ext cx="2253343" cy="738664"/>
          </a:xfrm>
          <a:prstGeom prst="rect">
            <a:avLst/>
          </a:prstGeom>
          <a:noFill/>
          <a:ln>
            <a:solidFill>
              <a:schemeClr val="tx1"/>
            </a:solidFill>
          </a:ln>
        </p:spPr>
        <p:txBody>
          <a:bodyPr wrap="square" rtlCol="0">
            <a:spAutoFit/>
          </a:bodyPr>
          <a:lstStyle/>
          <a:p>
            <a:pPr marL="0" lvl="1" algn="ctr"/>
            <a:r>
              <a:rPr lang="en-US" sz="1400" dirty="0" smtClean="0"/>
              <a:t>Informational packet about process created for families: MA/PFA </a:t>
            </a:r>
            <a:r>
              <a:rPr lang="en-US" sz="1400" dirty="0"/>
              <a:t>to explain </a:t>
            </a:r>
          </a:p>
        </p:txBody>
      </p:sp>
      <p:sp>
        <p:nvSpPr>
          <p:cNvPr id="15" name="TextBox 14"/>
          <p:cNvSpPr txBox="1"/>
          <p:nvPr/>
        </p:nvSpPr>
        <p:spPr>
          <a:xfrm>
            <a:off x="6781800" y="2895600"/>
            <a:ext cx="2100942" cy="523220"/>
          </a:xfrm>
          <a:prstGeom prst="rect">
            <a:avLst/>
          </a:prstGeom>
          <a:noFill/>
          <a:ln>
            <a:solidFill>
              <a:schemeClr val="tx1"/>
            </a:solidFill>
          </a:ln>
        </p:spPr>
        <p:txBody>
          <a:bodyPr wrap="square" rtlCol="0">
            <a:spAutoFit/>
          </a:bodyPr>
          <a:lstStyle/>
          <a:p>
            <a:pPr marL="0" lvl="1" algn="ctr"/>
            <a:r>
              <a:rPr lang="en-US" sz="1400" dirty="0" smtClean="0"/>
              <a:t>Referral </a:t>
            </a:r>
            <a:r>
              <a:rPr lang="en-US" sz="1400" dirty="0"/>
              <a:t>l</a:t>
            </a:r>
            <a:r>
              <a:rPr lang="en-US" sz="1400" dirty="0" smtClean="0"/>
              <a:t>etter for CPSE </a:t>
            </a:r>
            <a:r>
              <a:rPr lang="en-US" sz="1400" dirty="0"/>
              <a:t>office/agency </a:t>
            </a:r>
          </a:p>
        </p:txBody>
      </p:sp>
      <p:sp>
        <p:nvSpPr>
          <p:cNvPr id="16" name="TextBox 15"/>
          <p:cNvSpPr txBox="1"/>
          <p:nvPr/>
        </p:nvSpPr>
        <p:spPr>
          <a:xfrm>
            <a:off x="6705600" y="3733800"/>
            <a:ext cx="2177143" cy="523220"/>
          </a:xfrm>
          <a:prstGeom prst="rect">
            <a:avLst/>
          </a:prstGeom>
          <a:noFill/>
          <a:ln>
            <a:solidFill>
              <a:schemeClr val="tx1"/>
            </a:solidFill>
          </a:ln>
        </p:spPr>
        <p:txBody>
          <a:bodyPr wrap="square" rtlCol="0">
            <a:spAutoFit/>
          </a:bodyPr>
          <a:lstStyle/>
          <a:p>
            <a:pPr marL="0" lvl="1" algn="ctr"/>
            <a:r>
              <a:rPr lang="en-US" sz="1400" dirty="0"/>
              <a:t>Text/phone call reminder to families </a:t>
            </a:r>
          </a:p>
        </p:txBody>
      </p:sp>
      <p:sp>
        <p:nvSpPr>
          <p:cNvPr id="17" name="TextBox 16"/>
          <p:cNvSpPr txBox="1"/>
          <p:nvPr/>
        </p:nvSpPr>
        <p:spPr>
          <a:xfrm>
            <a:off x="6324600" y="5181600"/>
            <a:ext cx="2667000" cy="738664"/>
          </a:xfrm>
          <a:prstGeom prst="rect">
            <a:avLst/>
          </a:prstGeom>
          <a:noFill/>
          <a:ln>
            <a:solidFill>
              <a:schemeClr val="tx1"/>
            </a:solidFill>
          </a:ln>
        </p:spPr>
        <p:txBody>
          <a:bodyPr wrap="square" rtlCol="0">
            <a:spAutoFit/>
          </a:bodyPr>
          <a:lstStyle/>
          <a:p>
            <a:pPr marL="0" lvl="1" algn="ctr"/>
            <a:r>
              <a:rPr lang="en-US" sz="1400" dirty="0"/>
              <a:t>Follow-up appointment scheduled to check referral status on same day referral </a:t>
            </a:r>
            <a:r>
              <a:rPr lang="en-US" sz="1400" dirty="0" smtClean="0"/>
              <a:t>made</a:t>
            </a:r>
            <a:endParaRPr lang="en-US" sz="1400" dirty="0"/>
          </a:p>
        </p:txBody>
      </p:sp>
      <p:sp>
        <p:nvSpPr>
          <p:cNvPr id="18" name="TextBox 17"/>
          <p:cNvSpPr txBox="1"/>
          <p:nvPr/>
        </p:nvSpPr>
        <p:spPr>
          <a:xfrm>
            <a:off x="3505200" y="228600"/>
            <a:ext cx="2133600" cy="307777"/>
          </a:xfrm>
          <a:prstGeom prst="rect">
            <a:avLst/>
          </a:prstGeom>
          <a:noFill/>
        </p:spPr>
        <p:txBody>
          <a:bodyPr wrap="square" rtlCol="0">
            <a:spAutoFit/>
          </a:bodyPr>
          <a:lstStyle/>
          <a:p>
            <a:pPr algn="ctr"/>
            <a:r>
              <a:rPr lang="en-US" sz="1400" b="1" u="sng" dirty="0" smtClean="0"/>
              <a:t>Key Drivers </a:t>
            </a:r>
            <a:endParaRPr lang="en-US" sz="1400" b="1" u="sng" dirty="0"/>
          </a:p>
        </p:txBody>
      </p:sp>
      <p:sp>
        <p:nvSpPr>
          <p:cNvPr id="19" name="TextBox 18"/>
          <p:cNvSpPr txBox="1"/>
          <p:nvPr/>
        </p:nvSpPr>
        <p:spPr>
          <a:xfrm>
            <a:off x="7010400" y="228600"/>
            <a:ext cx="1828800" cy="307777"/>
          </a:xfrm>
          <a:prstGeom prst="rect">
            <a:avLst/>
          </a:prstGeom>
          <a:noFill/>
        </p:spPr>
        <p:txBody>
          <a:bodyPr wrap="square" rtlCol="0">
            <a:spAutoFit/>
          </a:bodyPr>
          <a:lstStyle/>
          <a:p>
            <a:pPr algn="ctr"/>
            <a:r>
              <a:rPr lang="en-US" sz="1400" b="1" u="sng" dirty="0" smtClean="0"/>
              <a:t>Interventions </a:t>
            </a:r>
            <a:endParaRPr lang="en-US" sz="1400" b="1" u="sng" dirty="0"/>
          </a:p>
        </p:txBody>
      </p:sp>
      <p:cxnSp>
        <p:nvCxnSpPr>
          <p:cNvPr id="21" name="Straight Arrow Connector 20"/>
          <p:cNvCxnSpPr>
            <a:stCxn id="12" idx="1"/>
            <a:endCxn id="7" idx="3"/>
          </p:cNvCxnSpPr>
          <p:nvPr/>
        </p:nvCxnSpPr>
        <p:spPr>
          <a:xfrm flipH="1">
            <a:off x="5448300" y="871210"/>
            <a:ext cx="9525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3" idx="1"/>
          </p:cNvCxnSpPr>
          <p:nvPr/>
        </p:nvCxnSpPr>
        <p:spPr>
          <a:xfrm flipH="1" flipV="1">
            <a:off x="5562600" y="838200"/>
            <a:ext cx="1143000" cy="7503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1"/>
            <a:endCxn id="7" idx="3"/>
          </p:cNvCxnSpPr>
          <p:nvPr/>
        </p:nvCxnSpPr>
        <p:spPr>
          <a:xfrm flipH="1" flipV="1">
            <a:off x="5448300" y="871210"/>
            <a:ext cx="1257300" cy="15555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2362200" y="914400"/>
            <a:ext cx="9144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2362200" y="1600200"/>
            <a:ext cx="9144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2362200" y="1828800"/>
            <a:ext cx="914400" cy="1905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2362200" y="2133600"/>
            <a:ext cx="914400" cy="3352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3" idx="1"/>
            <a:endCxn id="8" idx="3"/>
          </p:cNvCxnSpPr>
          <p:nvPr/>
        </p:nvCxnSpPr>
        <p:spPr>
          <a:xfrm flipH="1">
            <a:off x="5410200" y="1588532"/>
            <a:ext cx="1295400" cy="8425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4" idx="1"/>
            <a:endCxn id="8" idx="3"/>
          </p:cNvCxnSpPr>
          <p:nvPr/>
        </p:nvCxnSpPr>
        <p:spPr>
          <a:xfrm flipH="1">
            <a:off x="5410200" y="2426732"/>
            <a:ext cx="1295400" cy="4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6" idx="1"/>
          </p:cNvCxnSpPr>
          <p:nvPr/>
        </p:nvCxnSpPr>
        <p:spPr>
          <a:xfrm flipH="1" flipV="1">
            <a:off x="5410200" y="2438400"/>
            <a:ext cx="1295400" cy="15570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17" idx="1"/>
            <a:endCxn id="8" idx="3"/>
          </p:cNvCxnSpPr>
          <p:nvPr/>
        </p:nvCxnSpPr>
        <p:spPr>
          <a:xfrm flipH="1" flipV="1">
            <a:off x="5410200" y="2431117"/>
            <a:ext cx="914400" cy="31198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2" idx="1"/>
            <a:endCxn id="9" idx="3"/>
          </p:cNvCxnSpPr>
          <p:nvPr/>
        </p:nvCxnSpPr>
        <p:spPr>
          <a:xfrm flipH="1">
            <a:off x="5295900" y="871210"/>
            <a:ext cx="1104900" cy="31198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3" idx="1"/>
            <a:endCxn id="9" idx="3"/>
          </p:cNvCxnSpPr>
          <p:nvPr/>
        </p:nvCxnSpPr>
        <p:spPr>
          <a:xfrm flipH="1">
            <a:off x="5295900" y="1588532"/>
            <a:ext cx="1409700" cy="24024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4" idx="1"/>
            <a:endCxn id="9" idx="3"/>
          </p:cNvCxnSpPr>
          <p:nvPr/>
        </p:nvCxnSpPr>
        <p:spPr>
          <a:xfrm flipH="1">
            <a:off x="5295900" y="2426732"/>
            <a:ext cx="1409700" cy="15642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15" idx="1"/>
            <a:endCxn id="9" idx="3"/>
          </p:cNvCxnSpPr>
          <p:nvPr/>
        </p:nvCxnSpPr>
        <p:spPr>
          <a:xfrm flipH="1">
            <a:off x="5295900" y="3157210"/>
            <a:ext cx="1485900" cy="8338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5" idx="1"/>
            <a:endCxn id="10" idx="3"/>
          </p:cNvCxnSpPr>
          <p:nvPr/>
        </p:nvCxnSpPr>
        <p:spPr>
          <a:xfrm flipH="1">
            <a:off x="5295900" y="3157210"/>
            <a:ext cx="1485900" cy="26091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705600" y="4419600"/>
            <a:ext cx="2177143" cy="307777"/>
          </a:xfrm>
          <a:prstGeom prst="rect">
            <a:avLst/>
          </a:prstGeom>
          <a:noFill/>
          <a:ln>
            <a:solidFill>
              <a:schemeClr val="tx1"/>
            </a:solidFill>
          </a:ln>
        </p:spPr>
        <p:txBody>
          <a:bodyPr wrap="square" rtlCol="0">
            <a:spAutoFit/>
          </a:bodyPr>
          <a:lstStyle/>
          <a:p>
            <a:pPr marL="0" lvl="1" algn="ctr"/>
            <a:r>
              <a:rPr lang="en-US" sz="1400" dirty="0" smtClean="0"/>
              <a:t>Referral log book in clinic</a:t>
            </a:r>
            <a:endParaRPr lang="en-US" sz="1400" dirty="0"/>
          </a:p>
        </p:txBody>
      </p:sp>
      <p:cxnSp>
        <p:nvCxnSpPr>
          <p:cNvPr id="56" name="Straight Arrow Connector 55"/>
          <p:cNvCxnSpPr>
            <a:stCxn id="54" idx="1"/>
            <a:endCxn id="8" idx="3"/>
          </p:cNvCxnSpPr>
          <p:nvPr/>
        </p:nvCxnSpPr>
        <p:spPr>
          <a:xfrm flipH="1" flipV="1">
            <a:off x="5410200" y="2431117"/>
            <a:ext cx="1295400" cy="21423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4" idx="1"/>
            <a:endCxn id="10" idx="3"/>
          </p:cNvCxnSpPr>
          <p:nvPr/>
        </p:nvCxnSpPr>
        <p:spPr>
          <a:xfrm flipH="1">
            <a:off x="5295900" y="4573489"/>
            <a:ext cx="1409700" cy="11928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790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3868</TotalTime>
  <Words>832</Words>
  <Application>Microsoft Office PowerPoint</Application>
  <PresentationFormat>On-screen Show (4:3)</PresentationFormat>
  <Paragraphs>133</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Median</vt:lpstr>
      <vt:lpstr>CPSE: Easy as A-B-C-D!</vt:lpstr>
      <vt:lpstr>AIM Statement</vt:lpstr>
      <vt:lpstr>The Committee on Preschool Special Education</vt:lpstr>
      <vt:lpstr>The Referral Process</vt:lpstr>
      <vt:lpstr>CPSE Recommendations</vt:lpstr>
      <vt:lpstr>CPSE Recommendations</vt:lpstr>
      <vt:lpstr>Where We Were:</vt:lpstr>
      <vt:lpstr>The Referral Process</vt:lpstr>
      <vt:lpstr>PowerPoint Presentation</vt:lpstr>
      <vt:lpstr>PDSA Cycles</vt:lpstr>
      <vt:lpstr>Our WHFHC Letter of Referral </vt:lpstr>
      <vt:lpstr>Where We’ve Been Going:</vt:lpstr>
      <vt:lpstr>Where We Are Now:</vt:lpstr>
      <vt:lpstr>Where We’ll Go in the Future:</vt:lpstr>
      <vt:lpstr>Spreading our Project</vt:lpstr>
      <vt:lpstr>Questions?</vt:lpstr>
    </vt:vector>
  </TitlesOfParts>
  <Company>NewYork-Presbyterian Hospital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CPSE: Easy as A-B-C-D!</dc:title>
  <dc:creator>Xian Zhao</dc:creator>
  <cp:lastModifiedBy>Columbia University</cp:lastModifiedBy>
  <cp:revision>66</cp:revision>
  <dcterms:created xsi:type="dcterms:W3CDTF">2015-05-08T18:31:41Z</dcterms:created>
  <dcterms:modified xsi:type="dcterms:W3CDTF">2015-10-06T15:08:10Z</dcterms:modified>
</cp:coreProperties>
</file>