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1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  <p:embeddedFont>
      <p:font typeface="Source Sans Pro" panose="020B0604020202020204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253" y="-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7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6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5.fntdata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/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/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/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/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/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/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/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/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1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765453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0" name="Shape 16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1322920" y="1523999"/>
            <a:ext cx="6498157" cy="17248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6DB7D7"/>
              </a:buClr>
              <a:buFont typeface="Noto Sans Symbols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1322920" y="3299012"/>
            <a:ext cx="6498159" cy="91664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00"/>
              </a:spcBef>
              <a:buClr>
                <a:srgbClr val="6DB7D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457200" marR="0" lvl="1" indent="0" algn="ctr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22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14400" marR="0" lvl="2" indent="0" algn="ctr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371600" marR="0" lvl="3" indent="0" algn="ctr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828800" marR="0" lvl="4" indent="0" algn="ctr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286000" marR="0" lvl="5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743200" marR="0" lvl="6" indent="0" algn="ctr" rtl="0">
              <a:spcBef>
                <a:spcPts val="360"/>
              </a:spcBef>
              <a:buClr>
                <a:srgbClr val="6DB7D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657600" marR="0" lvl="8" indent="0" algn="ctr" rtl="0">
              <a:spcBef>
                <a:spcPts val="360"/>
              </a:spcBef>
              <a:buClr>
                <a:srgbClr val="6DB7D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549274" y="1453224"/>
            <a:ext cx="3840479" cy="7508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6DB7D7"/>
              </a:buClr>
              <a:buFont typeface="Noto Sans Symbols"/>
              <a:buNone/>
              <a:defRPr sz="2400" b="0">
                <a:solidFill>
                  <a:srgbClr val="6DB7D7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457200" marR="0" lvl="1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20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14400" marR="0" lvl="2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8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371600" marR="0" lvl="3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828800" marR="0" lvl="4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743200" marR="0" lvl="6" indent="0" algn="l" rtl="0">
              <a:spcBef>
                <a:spcPts val="320"/>
              </a:spcBef>
              <a:buClr>
                <a:srgbClr val="6DB7D7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657600" marR="0" lvl="8" indent="0" algn="l" rtl="0">
              <a:spcBef>
                <a:spcPts val="320"/>
              </a:spcBef>
              <a:buClr>
                <a:srgbClr val="6DB7D7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2"/>
          </p:nvPr>
        </p:nvSpPr>
        <p:spPr>
          <a:xfrm>
            <a:off x="549274" y="2347415"/>
            <a:ext cx="3840479" cy="35961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lvl="0" indent="-209550" algn="l" rtl="0">
              <a:spcBef>
                <a:spcPts val="16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685800" marR="0" lvl="1" indent="-21716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68375" marR="0" lvl="2" indent="-15684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263650" marR="0" lvl="3" indent="-17271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546225" marR="0" lvl="4" indent="-16319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1828800" marR="0" lvl="5" indent="-180339" algn="l" rtl="0">
              <a:spcBef>
                <a:spcPts val="320"/>
              </a:spcBef>
              <a:buClr>
                <a:schemeClr val="accent2"/>
              </a:buClr>
              <a:buSzPct val="1100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117725" marR="0" lvl="6" indent="-177164" algn="l" rtl="0">
              <a:spcBef>
                <a:spcPts val="32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2398713" marR="0" lvl="7" indent="-178753" algn="l" rtl="0">
              <a:spcBef>
                <a:spcPts val="320"/>
              </a:spcBef>
              <a:buClr>
                <a:schemeClr val="accent2"/>
              </a:buClr>
              <a:buSzPct val="1100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2689225" marR="0" lvl="8" indent="-177164" algn="l" rtl="0">
              <a:spcBef>
                <a:spcPts val="32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3"/>
          </p:nvPr>
        </p:nvSpPr>
        <p:spPr>
          <a:xfrm>
            <a:off x="4751069" y="1453224"/>
            <a:ext cx="3840479" cy="7508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rgbClr val="6DB7D7"/>
              </a:buClr>
              <a:buFont typeface="Noto Sans Symbols"/>
              <a:buNone/>
              <a:defRPr sz="2400" b="0">
                <a:solidFill>
                  <a:srgbClr val="6DB7D7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457200" marR="0" lvl="1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20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14400" marR="0" lvl="2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8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371600" marR="0" lvl="3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828800" marR="0" lvl="4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743200" marR="0" lvl="6" indent="0" algn="l" rtl="0">
              <a:spcBef>
                <a:spcPts val="320"/>
              </a:spcBef>
              <a:buClr>
                <a:srgbClr val="6DB7D7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657600" marR="0" lvl="8" indent="0" algn="l" rtl="0">
              <a:spcBef>
                <a:spcPts val="320"/>
              </a:spcBef>
              <a:buClr>
                <a:srgbClr val="6DB7D7"/>
              </a:buClr>
              <a:buFont typeface="Noto Sans Symbols"/>
              <a:buNone/>
              <a:defRPr sz="1600" b="1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4"/>
          </p:nvPr>
        </p:nvSpPr>
        <p:spPr>
          <a:xfrm>
            <a:off x="4751069" y="2347415"/>
            <a:ext cx="3840479" cy="35961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lvl="0" indent="-209550" algn="l" rtl="0">
              <a:spcBef>
                <a:spcPts val="16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685800" marR="0" lvl="1" indent="-21716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68375" marR="0" lvl="2" indent="-15684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263650" marR="0" lvl="3" indent="-17271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546225" marR="0" lvl="4" indent="-16319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1828800" marR="0" lvl="5" indent="-180339" algn="l" rtl="0">
              <a:spcBef>
                <a:spcPts val="320"/>
              </a:spcBef>
              <a:buClr>
                <a:schemeClr val="accent2"/>
              </a:buClr>
              <a:buSzPct val="1100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117725" marR="0" lvl="6" indent="-177164" algn="l" rtl="0">
              <a:spcBef>
                <a:spcPts val="32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2398713" marR="0" lvl="7" indent="-178753" algn="l" rtl="0">
              <a:spcBef>
                <a:spcPts val="320"/>
              </a:spcBef>
              <a:buClr>
                <a:schemeClr val="accent2"/>
              </a:buClr>
              <a:buSzPct val="1100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2689225" marR="0" lvl="8" indent="-177164" algn="l" rtl="0">
              <a:spcBef>
                <a:spcPts val="32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16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3840479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lvl="0" indent="-209550" algn="l" rtl="0">
              <a:spcBef>
                <a:spcPts val="16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685800" marR="0" lvl="1" indent="-21716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68375" marR="0" lvl="2" indent="-15684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263650" marR="0" lvl="3" indent="-17271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546225" marR="0" lvl="4" indent="-16319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1828800" marR="0" lvl="5" indent="-166370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117725" marR="0" lvl="6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2398713" marR="0" lvl="7" indent="-164783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2689225" marR="0" lvl="8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body" idx="2"/>
          </p:nvPr>
        </p:nvSpPr>
        <p:spPr>
          <a:xfrm>
            <a:off x="4751071" y="1600200"/>
            <a:ext cx="3840479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lvl="0" indent="-209550" algn="l" rtl="0">
              <a:spcBef>
                <a:spcPts val="16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685800" marR="0" lvl="1" indent="-21716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68375" marR="0" lvl="2" indent="-15684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263650" marR="0" lvl="3" indent="-17271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546225" marR="0" lvl="4" indent="-16319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1828800" marR="0" lvl="5" indent="-166370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117725" marR="0" lvl="6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2398713" marR="0" lvl="7" indent="-164783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2689225" marR="0" lvl="8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with Picture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ctrTitle"/>
          </p:nvPr>
        </p:nvSpPr>
        <p:spPr>
          <a:xfrm>
            <a:off x="363537" y="3352801"/>
            <a:ext cx="8416924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ubTitle" idx="1"/>
          </p:nvPr>
        </p:nvSpPr>
        <p:spPr>
          <a:xfrm>
            <a:off x="363537" y="4771028"/>
            <a:ext cx="8416924" cy="97267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00"/>
              </a:spcBef>
              <a:buClr>
                <a:srgbClr val="6DB7D7"/>
              </a:buClr>
              <a:buFont typeface="Noto Sans Symbols"/>
              <a:buNone/>
              <a:defRPr sz="1800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457200" marR="0" lvl="1" indent="0" algn="ctr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22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14400" marR="0" lvl="2" indent="0" algn="ctr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20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371600" marR="0" lvl="3" indent="0" algn="ctr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828800" marR="0" lvl="4" indent="0" algn="ctr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286000" marR="0" lvl="5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743200" marR="0" lvl="6" indent="0" algn="ctr" rtl="0">
              <a:spcBef>
                <a:spcPts val="360"/>
              </a:spcBef>
              <a:buClr>
                <a:srgbClr val="6DB7D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200400" marR="0" lvl="7" indent="0" algn="ctr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657600" marR="0" lvl="8" indent="0" algn="ctr" rtl="0">
              <a:spcBef>
                <a:spcPts val="360"/>
              </a:spcBef>
              <a:buClr>
                <a:srgbClr val="6DB7D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94" name="Shape 94"/>
          <p:cNvSpPr>
            <a:spLocks noGrp="1"/>
          </p:cNvSpPr>
          <p:nvPr>
            <p:ph type="pic" idx="2"/>
          </p:nvPr>
        </p:nvSpPr>
        <p:spPr>
          <a:xfrm>
            <a:off x="370980" y="363537"/>
            <a:ext cx="8402039" cy="2836861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000"/>
              </a:spcBef>
              <a:buClr>
                <a:srgbClr val="6DB7D7"/>
              </a:buClr>
              <a:buFont typeface="Noto Sans Symbols"/>
              <a:buNone/>
              <a:defRPr sz="32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457200" marR="0" lvl="1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2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14400" marR="0" lvl="2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24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371600" marR="0" lvl="3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828800" marR="0" lvl="4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743200" marR="0" lvl="6" indent="0" algn="l" rtl="0">
              <a:spcBef>
                <a:spcPts val="400"/>
              </a:spcBef>
              <a:buClr>
                <a:srgbClr val="6DB7D7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657600" marR="0" lvl="8" indent="0" algn="l" rtl="0">
              <a:spcBef>
                <a:spcPts val="400"/>
              </a:spcBef>
              <a:buClr>
                <a:srgbClr val="6DB7D7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95" name="Shape 95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lvl="0" indent="-181610" algn="l" rtl="0">
              <a:spcBef>
                <a:spcPts val="20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4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685800" marR="0" lvl="1" indent="-189230" algn="l" rtl="0">
              <a:spcBef>
                <a:spcPts val="600"/>
              </a:spcBef>
              <a:buClr>
                <a:srgbClr val="205C77"/>
              </a:buClr>
              <a:buSzPct val="110000"/>
              <a:buFont typeface="Noto Sans Symbols"/>
              <a:buChar char="●"/>
              <a:defRPr sz="22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68375" marR="0" lvl="2" indent="-142875" algn="l" rtl="0">
              <a:spcBef>
                <a:spcPts val="6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263650" marR="0" lvl="3" indent="-17271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546225" marR="0" lvl="4" indent="-16319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1828800" marR="0" lvl="5" indent="-166370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117725" marR="0" lvl="6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2398713" marR="0" lvl="7" indent="-164783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2689225" marR="0" lvl="8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549275" y="2403143"/>
            <a:ext cx="8056562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549275" y="3736005"/>
            <a:ext cx="8056562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300"/>
              </a:spcBef>
              <a:buClr>
                <a:srgbClr val="6DB7D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457200" marR="0" lvl="1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14400" marR="0" lvl="2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371600" marR="0" lvl="3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828800" marR="0" lvl="4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286000" marR="0" lvl="5" indent="0" algn="l" rtl="0">
              <a:spcBef>
                <a:spcPts val="280"/>
              </a:spcBef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6DB7D7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200400" marR="0" lvl="7" indent="0" algn="l" rtl="0">
              <a:spcBef>
                <a:spcPts val="280"/>
              </a:spcBef>
              <a:buClr>
                <a:schemeClr val="accent2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6DB7D7"/>
              </a:buClr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 rot="5400000">
            <a:off x="5344142" y="2393951"/>
            <a:ext cx="5575300" cy="1524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 rot="5400000">
            <a:off x="1106486" y="-188912"/>
            <a:ext cx="5575300" cy="668972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lvl="0" indent="-181610" algn="l" rtl="0">
              <a:spcBef>
                <a:spcPts val="20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4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685800" marR="0" lvl="1" indent="-189230" algn="l" rtl="0">
              <a:spcBef>
                <a:spcPts val="600"/>
              </a:spcBef>
              <a:buClr>
                <a:srgbClr val="205C77"/>
              </a:buClr>
              <a:buSzPct val="110000"/>
              <a:buFont typeface="Noto Sans Symbols"/>
              <a:buChar char="●"/>
              <a:defRPr sz="22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68375" marR="0" lvl="2" indent="-142875" algn="l" rtl="0">
              <a:spcBef>
                <a:spcPts val="6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263650" marR="0" lvl="3" indent="-17271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546225" marR="0" lvl="4" indent="-16319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1828800" marR="0" lvl="5" indent="-166370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117725" marR="0" lvl="6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2398713" marR="0" lvl="7" indent="-164783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2689225" marR="0" lvl="8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 rot="5400000">
            <a:off x="2398712" y="-249237"/>
            <a:ext cx="4343400" cy="80422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lvl="0" indent="-181610" algn="l" rtl="0">
              <a:spcBef>
                <a:spcPts val="20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4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685800" marR="0" lvl="1" indent="-189230" algn="l" rtl="0">
              <a:spcBef>
                <a:spcPts val="600"/>
              </a:spcBef>
              <a:buClr>
                <a:srgbClr val="205C77"/>
              </a:buClr>
              <a:buSzPct val="110000"/>
              <a:buFont typeface="Noto Sans Symbols"/>
              <a:buChar char="●"/>
              <a:defRPr sz="22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68375" marR="0" lvl="2" indent="-142875" algn="l" rtl="0">
              <a:spcBef>
                <a:spcPts val="6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263650" marR="0" lvl="3" indent="-17271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546225" marR="0" lvl="4" indent="-16319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1828800" marR="0" lvl="5" indent="-166370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117725" marR="0" lvl="6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2398713" marR="0" lvl="7" indent="-164783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2689225" marR="0" lvl="8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icture with Ca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533397" y="611872"/>
            <a:ext cx="4079545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3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533397" y="1787856"/>
            <a:ext cx="4079545" cy="3720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8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457200" marR="0" lvl="1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12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14400" marR="0" lvl="2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371600" marR="0" lvl="3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828800" marR="0" lvl="4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743200" marR="0" lvl="6" indent="0" algn="l" rtl="0">
              <a:spcBef>
                <a:spcPts val="180"/>
              </a:spcBef>
              <a:buClr>
                <a:srgbClr val="6DB7D7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657600" marR="0" lvl="8" indent="0" algn="l" rtl="0">
              <a:spcBef>
                <a:spcPts val="180"/>
              </a:spcBef>
              <a:buClr>
                <a:srgbClr val="6DB7D7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60" name="Shape 60"/>
          <p:cNvSpPr>
            <a:spLocks noGrp="1"/>
          </p:cNvSpPr>
          <p:nvPr>
            <p:ph type="pic" idx="2"/>
          </p:nvPr>
        </p:nvSpPr>
        <p:spPr>
          <a:xfrm>
            <a:off x="5090617" y="359391"/>
            <a:ext cx="3657600" cy="5318076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000"/>
              </a:spcBef>
              <a:buClr>
                <a:srgbClr val="6DB7D7"/>
              </a:buClr>
              <a:buFont typeface="Noto Sans Symbols"/>
              <a:buNone/>
              <a:defRPr sz="32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457200" marR="0" lvl="1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2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14400" marR="0" lvl="2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24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371600" marR="0" lvl="3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828800" marR="0" lvl="4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743200" marR="0" lvl="6" indent="0" algn="l" rtl="0">
              <a:spcBef>
                <a:spcPts val="400"/>
              </a:spcBef>
              <a:buClr>
                <a:srgbClr val="6DB7D7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accent2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657600" marR="0" lvl="8" indent="0" algn="l" rtl="0">
              <a:spcBef>
                <a:spcPts val="400"/>
              </a:spcBef>
              <a:buClr>
                <a:srgbClr val="6DB7D7"/>
              </a:buClr>
              <a:buFont typeface="Noto Sans Symbols"/>
              <a:buNone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533399" y="611872"/>
            <a:ext cx="3840479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3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4742823" y="368300"/>
            <a:ext cx="3840479" cy="5575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lvl="0" indent="-195580" algn="l" rtl="0">
              <a:spcBef>
                <a:spcPts val="20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2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685800" marR="0" lvl="1" indent="-203200" algn="l" rtl="0">
              <a:spcBef>
                <a:spcPts val="600"/>
              </a:spcBef>
              <a:buClr>
                <a:srgbClr val="205C77"/>
              </a:buClr>
              <a:buSzPct val="110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68375" marR="0" lvl="2" indent="-15684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263650" marR="0" lvl="3" indent="-17271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546225" marR="0" lvl="4" indent="-16319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1828800" marR="0" lvl="5" indent="-152400" algn="l" rtl="0">
              <a:spcBef>
                <a:spcPts val="400"/>
              </a:spcBef>
              <a:buClr>
                <a:schemeClr val="accent2"/>
              </a:buClr>
              <a:buSzPct val="110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117725" marR="0" lvl="6" indent="-149225" algn="l" rtl="0">
              <a:spcBef>
                <a:spcPts val="4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2398713" marR="0" lvl="7" indent="-150813" algn="l" rtl="0">
              <a:spcBef>
                <a:spcPts val="400"/>
              </a:spcBef>
              <a:buClr>
                <a:schemeClr val="accent2"/>
              </a:buClr>
              <a:buSzPct val="110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2689225" marR="0" lvl="8" indent="-149225" algn="l" rtl="0">
              <a:spcBef>
                <a:spcPts val="4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2"/>
          </p:nvPr>
        </p:nvSpPr>
        <p:spPr>
          <a:xfrm>
            <a:off x="533399" y="1787856"/>
            <a:ext cx="3840479" cy="3720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800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457200" marR="0" lvl="1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12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14400" marR="0" lvl="2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1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371600" marR="0" lvl="3" indent="0" algn="l" rtl="0">
              <a:spcBef>
                <a:spcPts val="600"/>
              </a:spcBef>
              <a:buClr>
                <a:srgbClr val="205C77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828800" marR="0" lvl="4" indent="0" algn="l" rtl="0">
              <a:spcBef>
                <a:spcPts val="600"/>
              </a:spcBef>
              <a:buClr>
                <a:srgbClr val="6DB7D7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743200" marR="0" lvl="6" indent="0" algn="l" rtl="0">
              <a:spcBef>
                <a:spcPts val="180"/>
              </a:spcBef>
              <a:buClr>
                <a:srgbClr val="6DB7D7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accent2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3657600" marR="0" lvl="8" indent="0" algn="l" rtl="0">
              <a:spcBef>
                <a:spcPts val="180"/>
              </a:spcBef>
              <a:buClr>
                <a:srgbClr val="6DB7D7"/>
              </a:buClr>
              <a:buFont typeface="Noto Sans Symbols"/>
              <a:buNone/>
              <a:defRPr sz="9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/>
        </p:nvSpPr>
        <p:spPr>
          <a:xfrm>
            <a:off x="1328737" y="1295400"/>
            <a:ext cx="6486524" cy="3152775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lvl="0" indent="-181610" algn="l" rtl="0">
              <a:spcBef>
                <a:spcPts val="20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4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685800" marR="0" lvl="1" indent="-189230" algn="l" rtl="0">
              <a:spcBef>
                <a:spcPts val="600"/>
              </a:spcBef>
              <a:buClr>
                <a:srgbClr val="205C77"/>
              </a:buClr>
              <a:buSzPct val="110000"/>
              <a:buFont typeface="Noto Sans Symbols"/>
              <a:buChar char="●"/>
              <a:defRPr sz="22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68375" marR="0" lvl="2" indent="-142875" algn="l" rtl="0">
              <a:spcBef>
                <a:spcPts val="6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263650" marR="0" lvl="3" indent="-17271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546225" marR="0" lvl="4" indent="-16319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1828800" marR="0" lvl="5" indent="-166370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117725" marR="0" lvl="6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2398713" marR="0" lvl="7" indent="-164783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2689225" marR="0" lvl="8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Source Sans Pro"/>
              <a:buNone/>
              <a:defRPr sz="4600" b="0" i="0" u="none" strike="noStrike" cap="none">
                <a:solidFill>
                  <a:schemeClr val="accent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9250" marR="0" lvl="0" indent="-181610" algn="l" rtl="0">
              <a:spcBef>
                <a:spcPts val="20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4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685800" marR="0" lvl="1" indent="-189230" algn="l" rtl="0">
              <a:spcBef>
                <a:spcPts val="600"/>
              </a:spcBef>
              <a:buClr>
                <a:srgbClr val="205C77"/>
              </a:buClr>
              <a:buSzPct val="110000"/>
              <a:buFont typeface="Noto Sans Symbols"/>
              <a:buChar char="●"/>
              <a:defRPr sz="22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968375" marR="0" lvl="2" indent="-142875" algn="l" rtl="0">
              <a:spcBef>
                <a:spcPts val="600"/>
              </a:spcBef>
              <a:buClr>
                <a:srgbClr val="6DB7D7"/>
              </a:buClr>
              <a:buSzPct val="110000"/>
              <a:buFont typeface="Noto Sans Symbols"/>
              <a:buChar char="●"/>
              <a:defRPr sz="20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263650" marR="0" lvl="3" indent="-172719" algn="l" rtl="0">
              <a:spcBef>
                <a:spcPts val="600"/>
              </a:spcBef>
              <a:buClr>
                <a:srgbClr val="205C7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1546225" marR="0" lvl="4" indent="-163194" algn="l" rtl="0">
              <a:spcBef>
                <a:spcPts val="60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1828800" marR="0" lvl="5" indent="-166370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2117725" marR="0" lvl="6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2398713" marR="0" lvl="7" indent="-164783" algn="l" rtl="0">
              <a:spcBef>
                <a:spcPts val="360"/>
              </a:spcBef>
              <a:buClr>
                <a:schemeClr val="accent2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2689225" marR="0" lvl="8" indent="-163195" algn="l" rtl="0">
              <a:spcBef>
                <a:spcPts val="360"/>
              </a:spcBef>
              <a:buClr>
                <a:srgbClr val="6DB7D7"/>
              </a:buClr>
              <a:buSzPct val="109999"/>
              <a:buFont typeface="Noto Sans Symbols"/>
              <a:buChar char="●"/>
              <a:defRPr sz="1800" b="0" i="0" u="none" strike="noStrike" cap="none">
                <a:solidFill>
                  <a:srgbClr val="595959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5629275" y="627538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2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265112" y="6275387"/>
            <a:ext cx="4840286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457200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640080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7897811" y="6275387"/>
            <a:ext cx="990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fld id="{00000000-1234-1234-1234-123412341234}" type="slidenum">
              <a:rPr lang="en-US" sz="3600" b="0" i="0" u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3600" b="0" i="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ctrTitle"/>
          </p:nvPr>
        </p:nvSpPr>
        <p:spPr>
          <a:xfrm>
            <a:off x="1322387" y="1524000"/>
            <a:ext cx="6499224" cy="17256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B7D7"/>
              </a:buClr>
              <a:buSzPct val="25000"/>
              <a:buFont typeface="Noto Sans Symbols"/>
              <a:buNone/>
            </a:pPr>
            <a:r>
              <a:rPr lang="en-US" sz="41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Becoming a Health Care Professional </a:t>
            </a:r>
            <a:br>
              <a:rPr lang="en-US" sz="41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1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&amp; </a:t>
            </a:r>
            <a:br>
              <a:rPr lang="en-US" sz="41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41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Goal Setting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subTitle" idx="1"/>
          </p:nvPr>
        </p:nvSpPr>
        <p:spPr>
          <a:xfrm>
            <a:off x="1371600" y="44958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B7D7"/>
              </a:buClr>
              <a:buSzPct val="25000"/>
              <a:buFont typeface="Noto Sans Symbols"/>
              <a:buNone/>
            </a:pPr>
            <a:r>
              <a:rPr lang="en-US" sz="24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March 16, 2016 </a:t>
            </a:r>
          </a:p>
          <a:p>
            <a:pPr marL="0" marR="0" lvl="0" indent="-6985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endParaRPr sz="24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DB7D7"/>
              </a:buClr>
              <a:buSzPct val="25000"/>
              <a:buFont typeface="Noto Sans Symbols"/>
              <a:buNone/>
            </a:pPr>
            <a:endParaRPr sz="24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Types of Goals</a:t>
            </a:r>
          </a:p>
        </p:txBody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925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Short – Months to 1 year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Medium – 1-5 years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Long – 5+ years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None/>
            </a:pPr>
            <a:endParaRPr sz="2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Personal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Professional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Financial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722312" y="2743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#2 – HEALTH CARE PROFESSIONALS PANEL DISCUSSION</a:t>
            </a:r>
            <a:br>
              <a:rPr lang="en-US"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32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1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Let’s Make a List of Health Care Professionals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1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Let’s Make a List of Health Care Professionals</a:t>
            </a:r>
          </a:p>
        </p:txBody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925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PA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NP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RN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Calibri"/>
              <a:buChar char="●"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Care Coordinator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SW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MD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Also phlebotomist, nutritionist,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radiology tech</a:t>
            </a: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, etc 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Panel Format</a:t>
            </a:r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9250" marR="0" lvl="0" indent="-34925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3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How/when did they knew they wanted to be…</a:t>
            </a:r>
          </a:p>
          <a:p>
            <a:pPr marL="349250" marR="0" lvl="0" indent="-34925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3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What they needed to do in order to become a… </a:t>
            </a:r>
          </a:p>
          <a:p>
            <a:pPr marL="685800" marR="0" lvl="1" indent="-342899" algn="l" rtl="0">
              <a:lnSpc>
                <a:spcPct val="8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3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e.g. schooling, exams, internships, etc</a:t>
            </a:r>
          </a:p>
          <a:p>
            <a:pPr marL="349250" marR="0" lvl="0" indent="-34925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3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How they paid for their training</a:t>
            </a:r>
          </a:p>
          <a:p>
            <a:pPr marL="349250" marR="0" lvl="0" indent="-34925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3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What are the major responsibilities of a…</a:t>
            </a:r>
          </a:p>
          <a:p>
            <a:pPr marL="349250" marR="0" lvl="0" indent="-34925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3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What they enjoy about…</a:t>
            </a:r>
          </a:p>
          <a:p>
            <a:pPr marL="349250" marR="0" lvl="0" indent="-34925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3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What is challenging about…</a:t>
            </a:r>
          </a:p>
          <a:p>
            <a:pPr marL="349250" marR="0" lvl="0" indent="-349250" algn="l" rtl="0">
              <a:lnSpc>
                <a:spcPct val="8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300" b="1" i="1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How do they work with the other panel members as a team!</a:t>
            </a:r>
            <a:r>
              <a:rPr lang="en-US" sz="2000" b="1" i="1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en-US" sz="2000" b="1" i="1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2000" b="1" i="1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9250" marR="0" lvl="0" indent="-349250" algn="l" rtl="0">
              <a:spcBef>
                <a:spcPts val="2000"/>
              </a:spcBef>
              <a:buClr>
                <a:srgbClr val="6DB7D7"/>
              </a:buClr>
              <a:buSzPct val="110000"/>
              <a:buFont typeface="Noto Sans Symbols"/>
              <a:buNone/>
            </a:pPr>
            <a:endParaRPr sz="2000" b="0" i="0" u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title"/>
          </p:nvPr>
        </p:nvSpPr>
        <p:spPr>
          <a:xfrm>
            <a:off x="722312" y="2743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3200">
                <a:latin typeface="Calibri"/>
                <a:ea typeface="Calibri"/>
                <a:cs typeface="Calibri"/>
                <a:sym typeface="Calibri"/>
              </a:rPr>
              <a:t>FOR YOUR CONSIDERATION</a:t>
            </a:r>
            <a:r>
              <a:rPr lang="en-US"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GOAL SETTING WORKSHEET</a:t>
            </a:r>
            <a:br>
              <a:rPr lang="en-US"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32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Do Now</a:t>
            </a:r>
          </a:p>
        </p:txBody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925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What do you think these 4 Words have to do with planning your future?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Fit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Focus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Fate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Family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Lang Classroom Rules</a:t>
            </a:r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9250" marR="0" lvl="0" indent="-327025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6FB7D7"/>
              </a:buClr>
              <a:buSzPct val="100000"/>
              <a:buFont typeface="Noto Sans Symbols"/>
              <a:buChar char="●"/>
            </a:pPr>
            <a:r>
              <a:rPr lang="en-US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Excellence</a:t>
            </a:r>
          </a:p>
          <a:p>
            <a:pPr marL="349250" marR="0" lvl="0" indent="-327025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00000"/>
              <a:buFont typeface="Noto Sans Symbols"/>
              <a:buChar char="●"/>
            </a:pPr>
            <a:r>
              <a:rPr lang="en-US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Innovation</a:t>
            </a:r>
          </a:p>
          <a:p>
            <a:pPr marL="349250" marR="0" lvl="0" indent="-327025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00000"/>
              <a:buFont typeface="Noto Sans Symbols"/>
              <a:buChar char="●"/>
            </a:pPr>
            <a:r>
              <a:rPr lang="en-US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Respect</a:t>
            </a:r>
          </a:p>
          <a:p>
            <a:pPr marL="349250" marR="0" lvl="0" indent="-327025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00000"/>
              <a:buFont typeface="Noto Sans Symbols"/>
              <a:buChar char="●"/>
            </a:pPr>
            <a:r>
              <a:rPr lang="en-US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Empathy</a:t>
            </a:r>
          </a:p>
          <a:p>
            <a:pPr marL="349250" marR="0" lvl="0" indent="-327025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00000"/>
              <a:buFont typeface="Noto Sans Symbols"/>
              <a:buChar char="●"/>
            </a:pPr>
            <a:r>
              <a:rPr lang="en-US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Responsibility</a:t>
            </a:r>
          </a:p>
          <a:p>
            <a:pPr marL="349250" marR="0" lvl="0" indent="-327025" algn="l" rtl="0">
              <a:lnSpc>
                <a:spcPct val="7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00000"/>
              <a:buFont typeface="Noto Sans Symbols"/>
              <a:buChar char="●"/>
            </a:pPr>
            <a:r>
              <a:rPr lang="en-US" b="1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Teamwork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Key Rules for Today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925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1" i="0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Excellence and Responsibility!</a:t>
            </a:r>
            <a:br>
              <a:rPr lang="en-US" sz="2400" b="1" i="0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2400" b="1" i="0" u="sng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DB7D7"/>
              </a:buClr>
              <a:buSzPct val="25000"/>
              <a:buFont typeface="Noto Sans Symbols"/>
              <a:buNone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Do Remember… You are a LANG SCHOLAR!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You strive for </a:t>
            </a:r>
            <a:r>
              <a:rPr lang="en-US" sz="2200" b="1" i="1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excellence </a:t>
            </a: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by setting high goals that are achievable through hard work.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None/>
            </a:pPr>
            <a:endParaRPr sz="2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Your family, the Lang Family and yourself are all holding you </a:t>
            </a:r>
            <a:r>
              <a:rPr lang="en-US" sz="2200" b="1" i="1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responsible </a:t>
            </a: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for achieving your goals!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Another Key Rule</a:t>
            </a:r>
          </a:p>
        </p:txBody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925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1" i="0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Teamwork</a:t>
            </a: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There are several members of the Healthcare team with us tonight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Welcome!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You will hear again and again that when we all work together, we do the best for our patients and their families</a:t>
            </a:r>
          </a:p>
          <a:p>
            <a:pPr marL="968375" marR="0" lvl="2" indent="-282575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0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***Tonight you will learn how we do it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Reviewing the “Do Now”</a:t>
            </a:r>
          </a:p>
        </p:txBody>
      </p:sp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925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What do you think these 4 Words have to do with planning your future?</a:t>
            </a:r>
            <a:b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24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Fit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Focus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Fate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Family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As Wayne Gretzky Said… </a:t>
            </a:r>
          </a:p>
        </p:txBody>
      </p:sp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2971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9250" marR="0" lvl="0" indent="-349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66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“You miss 100% of the shots you </a:t>
            </a:r>
            <a:r>
              <a:rPr lang="en-US" sz="6600" b="1" i="1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DON’T </a:t>
            </a:r>
            <a:r>
              <a:rPr lang="en-US" sz="66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take”</a:t>
            </a:r>
          </a:p>
        </p:txBody>
      </p:sp>
      <p:pic>
        <p:nvPicPr>
          <p:cNvPr id="140" name="Shape 1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76800" y="3937000"/>
            <a:ext cx="2336800" cy="2692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722312" y="27432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3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#1 – GOAL SETTING NOW AND FOREVER</a:t>
            </a:r>
            <a:br>
              <a:rPr lang="en-US" sz="3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en-US" sz="36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549275" y="107950"/>
            <a:ext cx="8042274" cy="13366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alibri"/>
              <a:buNone/>
            </a:pPr>
            <a:r>
              <a:rPr lang="en-US" sz="46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Some Key Points for Now…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549275" y="1600200"/>
            <a:ext cx="8042274" cy="4343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925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Get great grades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Form meaningful mentorship relationships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Get involved in extracurricular activities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LANG is a GREAT start!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What else are you passionate about?</a:t>
            </a:r>
          </a:p>
          <a:p>
            <a:pPr marL="6858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15D77"/>
              </a:buClr>
              <a:buSzPct val="110000"/>
              <a:buFont typeface="Noto Sans Symbols"/>
              <a:buChar char="●"/>
            </a:pPr>
            <a:r>
              <a:rPr lang="en-US" sz="2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Be a leader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FB7D7"/>
              </a:buClr>
              <a:buSzPct val="11000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STAY OUT OF TROUBLE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!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1_Breeze">
  <a:themeElements>
    <a:clrScheme name="Breeze">
      <a:dk1>
        <a:srgbClr val="000000"/>
      </a:dk1>
      <a:lt1>
        <a:srgbClr val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eeze">
  <a:themeElements>
    <a:clrScheme name="Breeze">
      <a:dk1>
        <a:srgbClr val="000000"/>
      </a:dk1>
      <a:lt1>
        <a:srgbClr val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318</Words>
  <Application>Microsoft Office PowerPoint</Application>
  <PresentationFormat>On-screen Show (4:3)</PresentationFormat>
  <Paragraphs>78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Noto Sans Symbols</vt:lpstr>
      <vt:lpstr>Source Sans Pro</vt:lpstr>
      <vt:lpstr>1_Breeze</vt:lpstr>
      <vt:lpstr>Breeze</vt:lpstr>
      <vt:lpstr>Becoming a Health Care Professional  &amp;  Goal Setting</vt:lpstr>
      <vt:lpstr>Do Now</vt:lpstr>
      <vt:lpstr>Lang Classroom Rules</vt:lpstr>
      <vt:lpstr>Key Rules for Today</vt:lpstr>
      <vt:lpstr>Another Key Rule</vt:lpstr>
      <vt:lpstr>Reviewing the “Do Now”</vt:lpstr>
      <vt:lpstr>As Wayne Gretzky Said… </vt:lpstr>
      <vt:lpstr>#1 – GOAL SETTING NOW AND FOREVER </vt:lpstr>
      <vt:lpstr>Some Key Points for Now…</vt:lpstr>
      <vt:lpstr>Types of Goals</vt:lpstr>
      <vt:lpstr>#2 – HEALTH CARE PROFESSIONALS PANEL DISCUSSION </vt:lpstr>
      <vt:lpstr>Let’s Make a List of Health Care Professionals</vt:lpstr>
      <vt:lpstr>Let’s Make a List of Health Care Professionals</vt:lpstr>
      <vt:lpstr>Panel Format</vt:lpstr>
      <vt:lpstr>     FOR YOUR CONSIDERATION:  GOAL SETTING WORKSHEET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Becoming a Health Care Professional  &amp;  Goal Setting</dc:title>
  <dc:creator>Bolivar, Martha</dc:creator>
  <cp:lastModifiedBy>Columbia University</cp:lastModifiedBy>
  <cp:revision>1</cp:revision>
  <dcterms:modified xsi:type="dcterms:W3CDTF">2016-03-15T14:08:42Z</dcterms:modified>
</cp:coreProperties>
</file>