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notesSlides/notesSlide30.xml" ContentType="application/vnd.openxmlformats-officedocument.presentationml.notesSlide+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26.xml" ContentType="application/vnd.openxmlformats-officedocument.presentationml.slide+xml"/>
  <Override PartName="/ppt/notesSlides/notesSlide28.xml" ContentType="application/vnd.openxmlformats-officedocument.presentationml.notesSlide+xml"/>
  <Override PartName="/ppt/notesSlides/notesSlide21.xml" ContentType="application/vnd.openxmlformats-officedocument.presentationml.notes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5.xml" ContentType="application/vnd.openxmlformats-officedocument.presentationml.notesSlide+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notesSlides/notesSlide20.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4.xml" ContentType="application/vnd.openxmlformats-officedocument.presentationml.notesSlide+xml"/>
  <Override PartName="/ppt/slides/slide24.xml" ContentType="application/vnd.openxmlformats-officedocument.presentationml.slide+xml"/>
  <Override PartName="/ppt/notesSlides/notesSlide10.xml" ContentType="application/vnd.openxmlformats-officedocument.presentationml.notesSlide+xml"/>
  <Override PartName="/ppt/notesSlides/notesSlide26.xml" ContentType="application/vnd.openxmlformats-officedocument.presentationml.notes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Default Extension="jpeg" ContentType="image/jpeg"/>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3.xml" ContentType="application/vnd.openxmlformats-officedocument.presentationml.notesSlide+xml"/>
  <Override PartName="/ppt/theme/theme2.xml" ContentType="application/vnd.openxmlformats-officedocument.theme+xml"/>
  <Override PartName="/ppt/slideLayouts/slideLayout11.xml" ContentType="application/vnd.openxmlformats-officedocument.presentationml.slideLayout+xml"/>
  <Override PartName="/ppt/slides/slide23.xml" ContentType="application/vnd.openxmlformats-officedocument.presentationml.slide+xml"/>
  <Override PartName="/ppt/notesSlides/notesSlide25.xml" ContentType="application/vnd.openxmlformats-officedocument.presentationml.notesSlide+xml"/>
  <Override PartName="/ppt/slides/slide7.xml" ContentType="application/vnd.openxmlformats-officedocument.presentationml.slide+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presentation.xml" ContentType="application/vnd.openxmlformats-officedocument.presentationml.presentation.main+xml"/>
  <Override PartName="/ppt/notesSlides/notesSlide24.xml" ContentType="application/vnd.openxmlformats-officedocument.presentationml.notesSlide+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59" r:id="rId1"/>
  </p:sldMasterIdLst>
  <p:notesMasterIdLst>
    <p:notesMasterId r:id="rId33"/>
  </p:notesMasterIdLst>
  <p:sldIdLst>
    <p:sldId id="256" r:id="rId2"/>
    <p:sldId id="257" r:id="rId3"/>
    <p:sldId id="258" r:id="rId4"/>
    <p:sldId id="259" r:id="rId5"/>
    <p:sldId id="260" r:id="rId6"/>
    <p:sldId id="261" r:id="rId7"/>
    <p:sldId id="262" r:id="rId8"/>
    <p:sldId id="286"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0" d="100"/>
          <a:sy n="90" d="100"/>
        </p:scale>
        <p:origin x="-87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1"/>
        </a:solidFill>
        <a:effectLst/>
      </p:bgPr>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marL="914400" lvl="1" indent="-317500">
              <a:buClr>
                <a:srgbClr val="000000"/>
              </a:buClr>
              <a:buSzPct val="100000"/>
              <a:buFont typeface="Courier New"/>
              <a:buChar char="o"/>
            </a:pPr>
            <a:r>
              <a:rPr lang="x-none"/>
              <a:t>
</a:t>
            </a:r>
          </a:p>
          <a:p>
            <a:endParaRPr/>
          </a:p>
          <a:p>
            <a:endParaRPr/>
          </a:p>
          <a:p>
            <a:endParaRPr/>
          </a:p>
          <a:p>
            <a:endParaRPr/>
          </a:p>
          <a:p>
            <a:endParaRPr/>
          </a:p>
          <a:p>
            <a:endParaRPr/>
          </a:p>
          <a:p>
            <a:endParaRPr/>
          </a:p>
        </p:txBody>
      </p:sp>
    </p:spTree>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44" name="Shape 1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a:buNone/>
            </a:pPr>
            <a:r>
              <a:rPr lang="x-none"/>
              <a:t>While majority of arrests in children are respiratory, VF does occur in children</a:t>
            </a:r>
          </a:p>
        </p:txBody>
      </p:sp>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lvl="0">
              <a:buClr>
                <a:srgbClr val="000000"/>
              </a:buClr>
              <a:buSzPct val="78571"/>
              <a:buFont typeface="Arial"/>
              <a:buNone/>
            </a:pPr>
            <a:r>
              <a:rPr lang="x-none"/>
              <a:t>While majority of arrests in children are respiratory, VF does occur in children</a:t>
            </a:r>
          </a:p>
        </p:txBody>
      </p:sp>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63" name="Shape 16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69" name="Shape 169"/>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75" name="Shape 17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86"/>
        <p:cNvGrpSpPr/>
        <p:nvPr/>
      </p:nvGrpSpPr>
      <p:grpSpPr>
        <a:xfrm>
          <a:off x="0" y="0"/>
          <a:ext cx="0" cy="0"/>
          <a:chOff x="0" y="0"/>
          <a:chExt cx="0" cy="0"/>
        </a:xfrm>
      </p:grpSpPr>
      <p:sp>
        <p:nvSpPr>
          <p:cNvPr id="187" name="Shape 18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88" name="Shape 18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94" name="Shape 19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28"/>
        <p:cNvGrpSpPr/>
        <p:nvPr/>
      </p:nvGrpSpPr>
      <p:grpSpPr>
        <a:xfrm>
          <a:off x="0" y="0"/>
          <a:ext cx="0" cy="0"/>
          <a:chOff x="0" y="0"/>
          <a:chExt cx="0" cy="0"/>
        </a:xfrm>
      </p:grpSpPr>
      <p:sp>
        <p:nvSpPr>
          <p:cNvPr id="229" name="Shape 22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0" name="Shape 230"/>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2" name="Shape 242"/>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marL="0" marR="0" lvl="0" indent="0" algn="l" rtl="0">
              <a:buSzPct val="25000"/>
              <a:buFont typeface="Arial"/>
              <a:buNone/>
            </a:pPr>
            <a:r>
              <a:rPr lang="x-none" sz="1100" b="0" i="0" u="none" strike="noStrike" cap="none" baseline="0"/>
              <a:t>“Janet’s Law” was named for Janet Zilinski, an eleven-year-old Warren girl who in 2006 went into sudden cardiac arrest during cheerleading practice. A nurse on site administered CPR and she was rushed to a nearby hospital where she eventually passed away.</a:t>
            </a:r>
          </a:p>
        </p:txBody>
      </p:sp>
      <p:sp>
        <p:nvSpPr>
          <p:cNvPr id="248" name="Shape 24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lvl="0">
              <a:buClr>
                <a:srgbClr val="000000"/>
              </a:buClr>
              <a:buSzPct val="25000"/>
              <a:buFont typeface="Arial"/>
              <a:buNone/>
            </a:pPr>
            <a:r>
              <a:rPr lang="x-none" sz="1100"/>
              <a:t>“Janet’s Law” was named for Janet Zilinski, an eleven-year-old Warren girl who in 2006 went into sudden cardiac arrest during cheerleading practice. A nurse on site administered CPR and she was rushed to a nearby hospital where she eventually passed away.</a:t>
            </a:r>
          </a:p>
        </p:txBody>
      </p:sp>
      <p:sp>
        <p:nvSpPr>
          <p:cNvPr id="254" name="Shape 25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58"/>
        <p:cNvGrpSpPr/>
        <p:nvPr/>
      </p:nvGrpSpPr>
      <p:grpSpPr>
        <a:xfrm>
          <a:off x="0" y="0"/>
          <a:ext cx="0" cy="0"/>
          <a:chOff x="0" y="0"/>
          <a:chExt cx="0" cy="0"/>
        </a:xfrm>
      </p:grpSpPr>
      <p:sp>
        <p:nvSpPr>
          <p:cNvPr id="259" name="Shape 25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pPr lvl="0">
              <a:buClr>
                <a:srgbClr val="000000"/>
              </a:buClr>
              <a:buSzPct val="25000"/>
              <a:buFont typeface="Arial"/>
              <a:buNone/>
            </a:pPr>
            <a:r>
              <a:rPr lang="x-none" sz="1100"/>
              <a:t>“Janet’s Law” was named for Janet Zilinski, an eleven-year-old Warren girl who in 2006 went into sudden cardiac arrest during cheerleading practice. A nurse on site administered CPR and she was rushed to a nearby hospital where she eventually passed away.</a:t>
            </a:r>
          </a:p>
        </p:txBody>
      </p:sp>
      <p:sp>
        <p:nvSpPr>
          <p:cNvPr id="260" name="Shape 26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65"/>
        <p:cNvGrpSpPr/>
        <p:nvPr/>
      </p:nvGrpSpPr>
      <p:grpSpPr>
        <a:xfrm>
          <a:off x="0" y="0"/>
          <a:ext cx="0" cy="0"/>
          <a:chOff x="0" y="0"/>
          <a:chExt cx="0" cy="0"/>
        </a:xfrm>
      </p:grpSpPr>
      <p:sp>
        <p:nvSpPr>
          <p:cNvPr id="266" name="Shape 2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267" name="Shape 267"/>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04"/>
        <p:cNvGrpSpPr/>
        <p:nvPr/>
      </p:nvGrpSpPr>
      <p:grpSpPr>
        <a:xfrm>
          <a:off x="0" y="0"/>
          <a:ext cx="0" cy="0"/>
          <a:chOff x="0" y="0"/>
          <a:chExt cx="0" cy="0"/>
        </a:xfrm>
      </p:grpSpPr>
      <p:sp>
        <p:nvSpPr>
          <p:cNvPr id="105" name="Shape 10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71"/>
        <p:cNvGrpSpPr/>
        <p:nvPr/>
      </p:nvGrpSpPr>
      <p:grpSpPr>
        <a:xfrm>
          <a:off x="0" y="0"/>
          <a:ext cx="0" cy="0"/>
          <a:chOff x="0" y="0"/>
          <a:chExt cx="0" cy="0"/>
        </a:xfrm>
      </p:grpSpPr>
      <p:sp>
        <p:nvSpPr>
          <p:cNvPr id="272" name="Shape 27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273" name="Shape 27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278"/>
        <p:cNvGrpSpPr/>
        <p:nvPr/>
      </p:nvGrpSpPr>
      <p:grpSpPr>
        <a:xfrm>
          <a:off x="0" y="0"/>
          <a:ext cx="0" cy="0"/>
          <a:chOff x="0" y="0"/>
          <a:chExt cx="0" cy="0"/>
        </a:xfrm>
      </p:grpSpPr>
      <p:sp>
        <p:nvSpPr>
          <p:cNvPr id="279" name="Shape 27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280" name="Shape 2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spAutoFit/>
          </a:bodyPr>
          <a:lstStyle/>
          <a:p>
            <a:endParaRPr/>
          </a:p>
        </p:txBody>
      </p:sp>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 name="Shape 137"/>
          <p:cNvSpPr txBox="1">
            <a:spLocks noGrp="1"/>
          </p:cNvSpPr>
          <p:nvPr>
            <p:ph type="body" idx="1"/>
          </p:nvPr>
        </p:nvSpPr>
        <p:spPr>
          <a:xfrm>
            <a:off x="685800" y="4343400"/>
            <a:ext cx="5486399" cy="4114800"/>
          </a:xfrm>
          <a:prstGeom prst="rect">
            <a:avLst/>
          </a:prstGeom>
        </p:spPr>
        <p:txBody>
          <a:bodyPr lIns="91425" tIns="91425" rIns="91425" bIns="91425" anchor="ctr" anchorCtr="0">
            <a:sp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itle" type="title">
  <p:cSld name="title">
    <p:spTree>
      <p:nvGrpSpPr>
        <p:cNvPr id="1" name="Shape 12"/>
        <p:cNvGrpSpPr/>
        <p:nvPr/>
      </p:nvGrpSpPr>
      <p:grpSpPr>
        <a:xfrm>
          <a:off x="0" y="0"/>
          <a:ext cx="0" cy="0"/>
          <a:chOff x="0" y="0"/>
          <a:chExt cx="0" cy="0"/>
        </a:xfrm>
      </p:grpSpPr>
      <p:sp>
        <p:nvSpPr>
          <p:cNvPr id="13" name="Shape 13"/>
          <p:cNvSpPr/>
          <p:nvPr/>
        </p:nvSpPr>
        <p:spPr>
          <a:xfrm>
            <a:off x="304800" y="329184"/>
            <a:ext cx="8532053" cy="6196819"/>
          </a:xfrm>
          <a:prstGeom prst="roundRect">
            <a:avLst>
              <a:gd name="adj" fmla="val 2081"/>
            </a:avLst>
          </a:prstGeom>
          <a:gradFill>
            <a:gsLst>
              <a:gs pos="0">
                <a:srgbClr val="FFFFFF"/>
              </a:gs>
              <a:gs pos="98000">
                <a:srgbClr val="FFFFFF"/>
              </a:gs>
              <a:gs pos="99055">
                <a:srgbClr val="EDEDED"/>
              </a:gs>
              <a:gs pos="100000">
                <a:srgbClr val="B2B2B2"/>
              </a:gs>
            </a:gsLst>
            <a:lin ang="5400000" scaled="0"/>
          </a:gradFill>
          <a:ln w="9525" cap="rnd">
            <a:solidFill>
              <a:srgbClr val="787774"/>
            </a:solidFill>
            <a:prstDash val="solid"/>
            <a:round/>
            <a:headEnd type="none" w="med" len="med"/>
            <a:tailEnd type="none" w="med" len="med"/>
          </a:ln>
        </p:spPr>
        <p:txBody>
          <a:bodyPr lIns="91425" tIns="45700" rIns="91425" bIns="45700" anchor="ctr" anchorCtr="0">
            <a:spAutoFit/>
          </a:bodyPr>
          <a:lstStyle/>
          <a:p>
            <a:endParaRPr/>
          </a:p>
        </p:txBody>
      </p:sp>
      <p:sp>
        <p:nvSpPr>
          <p:cNvPr id="14" name="Shape 14"/>
          <p:cNvSpPr/>
          <p:nvPr/>
        </p:nvSpPr>
        <p:spPr>
          <a:xfrm>
            <a:off x="418595" y="434162"/>
            <a:ext cx="8306809" cy="3108958"/>
          </a:xfrm>
          <a:prstGeom prst="roundRect">
            <a:avLst>
              <a:gd name="adj" fmla="val 4578"/>
            </a:avLst>
          </a:prstGeom>
          <a:gradFill>
            <a:gsLst>
              <a:gs pos="0">
                <a:srgbClr val="FEFEFE"/>
              </a:gs>
              <a:gs pos="55000">
                <a:srgbClr val="BFBFBF"/>
              </a:gs>
              <a:gs pos="100000">
                <a:srgbClr val="595959"/>
              </a:gs>
            </a:gsLst>
            <a:path path="circle">
              <a:fillToRect l="50000" t="50000" r="50000" b="50000"/>
            </a:path>
            <a:tileRect/>
          </a:gradFill>
          <a:ln>
            <a:noFill/>
          </a:ln>
        </p:spPr>
        <p:txBody>
          <a:bodyPr lIns="91425" tIns="45700" rIns="91425" bIns="45700" anchor="ctr" anchorCtr="0">
            <a:spAutoFit/>
          </a:bodyPr>
          <a:lstStyle/>
          <a:p>
            <a:endParaRPr/>
          </a:p>
        </p:txBody>
      </p:sp>
      <p:sp>
        <p:nvSpPr>
          <p:cNvPr id="15" name="Shape 15"/>
          <p:cNvSpPr txBox="1">
            <a:spLocks noGrp="1"/>
          </p:cNvSpPr>
          <p:nvPr>
            <p:ph type="ctrTitle"/>
          </p:nvPr>
        </p:nvSpPr>
        <p:spPr>
          <a:xfrm>
            <a:off x="722375" y="1820206"/>
            <a:ext cx="7772400" cy="1828800"/>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FF8D17"/>
              </a:buClr>
              <a:buFont typeface="Verdana"/>
              <a:buNone/>
              <a:defRPr sz="4500" b="1" i="0" u="none" strike="noStrike" cap="none" baseline="0">
                <a:solidFill>
                  <a:srgbClr val="FF8D17"/>
                </a:solidFill>
                <a:latin typeface="Verdana"/>
                <a:ea typeface="Verdana"/>
                <a:cs typeface="Verdana"/>
                <a:sym typeface="Verdana"/>
              </a:defRPr>
            </a:lvl1pPr>
            <a:lvl2pPr marL="0" marR="0" indent="0" algn="l" rtl="0">
              <a:lnSpc>
                <a:spcPct val="100000"/>
              </a:lnSpc>
              <a:spcBef>
                <a:spcPts val="0"/>
              </a:spcBef>
              <a:spcAft>
                <a:spcPts val="0"/>
              </a:spcAft>
              <a:buClr>
                <a:srgbClr val="000000"/>
              </a:buClr>
              <a:buFont typeface="Arial"/>
              <a:buNone/>
              <a:defRPr sz="1400" b="0" i="0" u="none" strike="noStrike" cap="none" baseline="0">
                <a:solidFill>
                  <a:srgbClr val="000000"/>
                </a:solidFill>
                <a:latin typeface="Arial"/>
                <a:ea typeface="Arial"/>
                <a:cs typeface="Arial"/>
                <a:sym typeface="Arial"/>
              </a:defRPr>
            </a:lvl2pPr>
            <a:lvl3pPr marL="0" marR="0" indent="0" algn="l" rtl="0">
              <a:defRPr sz="1800" b="0" i="0" u="none" strike="noStrike" cap="none" baseline="0"/>
            </a:lvl3pPr>
            <a:lvl4pPr marL="0" marR="0" indent="0" algn="l" rtl="0">
              <a:defRPr sz="1800" b="0" i="0" u="none" strike="noStrike" cap="none" baseline="0"/>
            </a:lvl4pPr>
            <a:lvl5pPr marL="0" marR="0" indent="0" algn="l" rtl="0">
              <a:defRPr sz="1800" b="0" i="0" u="none" strike="noStrike" cap="none" baseline="0"/>
            </a:lvl5pPr>
            <a:lvl6pPr marL="0" marR="0" indent="0" algn="l" rtl="0">
              <a:defRPr sz="1800" b="0" i="0" u="none" strike="noStrike" cap="none" baseline="0"/>
            </a:lvl6pPr>
            <a:lvl7pPr marL="0" marR="0" indent="0" algn="l" rtl="0">
              <a:defRPr sz="1800" b="0" i="0" u="none" strike="noStrike" cap="none" baseline="0"/>
            </a:lvl7pPr>
            <a:lvl8pPr marL="0" marR="0" indent="0" algn="l" rtl="0">
              <a:defRPr sz="1800" b="0" i="0" u="none" strike="noStrike" cap="none" baseline="0"/>
            </a:lvl8pPr>
            <a:lvl9pPr marL="0" marR="0" indent="0" algn="l" rtl="0">
              <a:defRPr sz="1800" b="0" i="0" u="none" strike="noStrike" cap="none" baseline="0"/>
            </a:lvl9pPr>
          </a:lstStyle>
          <a:p>
            <a:endParaRPr/>
          </a:p>
        </p:txBody>
      </p:sp>
      <p:sp>
        <p:nvSpPr>
          <p:cNvPr id="16" name="Shape 16"/>
          <p:cNvSpPr txBox="1">
            <a:spLocks noGrp="1"/>
          </p:cNvSpPr>
          <p:nvPr>
            <p:ph type="subTitle" idx="1"/>
          </p:nvPr>
        </p:nvSpPr>
        <p:spPr>
          <a:xfrm>
            <a:off x="722375" y="3685032"/>
            <a:ext cx="7772400" cy="914400"/>
          </a:xfrm>
          <a:prstGeom prst="rect">
            <a:avLst/>
          </a:prstGeom>
          <a:noFill/>
          <a:ln>
            <a:noFill/>
          </a:ln>
        </p:spPr>
        <p:txBody>
          <a:bodyPr lIns="91425" tIns="91425" rIns="91425" bIns="91425" anchor="t" anchorCtr="0"/>
          <a:lstStyle>
            <a:lvl1pPr marL="36576" marR="0" indent="-11176" algn="r" rtl="0">
              <a:lnSpc>
                <a:spcPct val="100000"/>
              </a:lnSpc>
              <a:spcBef>
                <a:spcPts val="0"/>
              </a:spcBef>
              <a:spcAft>
                <a:spcPts val="0"/>
              </a:spcAft>
              <a:buClr>
                <a:schemeClr val="accent1"/>
              </a:buClr>
              <a:buFont typeface="Verdana"/>
              <a:buNone/>
              <a:defRPr sz="2000" b="0" i="0" u="none" strike="noStrike" cap="none" baseline="0">
                <a:solidFill>
                  <a:srgbClr val="383734"/>
                </a:solidFill>
                <a:latin typeface="Verdana"/>
                <a:ea typeface="Verdana"/>
                <a:cs typeface="Verdana"/>
                <a:sym typeface="Verdana"/>
              </a:defRPr>
            </a:lvl1pPr>
            <a:lvl2pPr marL="457200" marR="0" indent="0" algn="ctr" rtl="0">
              <a:lnSpc>
                <a:spcPct val="100000"/>
              </a:lnSpc>
              <a:spcBef>
                <a:spcPts val="250"/>
              </a:spcBef>
              <a:spcAft>
                <a:spcPts val="0"/>
              </a:spcAft>
              <a:buClr>
                <a:schemeClr val="accent1"/>
              </a:buClr>
              <a:buFont typeface="Verdana"/>
              <a:buNone/>
              <a:defRPr sz="2400" b="0" i="0" u="none" strike="noStrike" cap="none" baseline="0">
                <a:solidFill>
                  <a:schemeClr val="dk1"/>
                </a:solidFill>
                <a:latin typeface="Verdana"/>
                <a:ea typeface="Verdana"/>
                <a:cs typeface="Verdana"/>
                <a:sym typeface="Verdana"/>
              </a:defRPr>
            </a:lvl2pPr>
            <a:lvl3pPr marL="914400" marR="0" indent="0" algn="ctr" rtl="0">
              <a:lnSpc>
                <a:spcPct val="100000"/>
              </a:lnSpc>
              <a:spcBef>
                <a:spcPts val="250"/>
              </a:spcBef>
              <a:spcAft>
                <a:spcPts val="0"/>
              </a:spcAft>
              <a:buClr>
                <a:srgbClr val="F5001A"/>
              </a:buClr>
              <a:buFont typeface="Verdana"/>
              <a:buNone/>
              <a:defRPr sz="2200" b="0" i="0" u="none" strike="noStrike" cap="none" baseline="0">
                <a:solidFill>
                  <a:schemeClr val="dk1"/>
                </a:solidFill>
                <a:latin typeface="Verdana"/>
                <a:ea typeface="Verdana"/>
                <a:cs typeface="Verdana"/>
                <a:sym typeface="Verdana"/>
              </a:defRPr>
            </a:lvl3pPr>
            <a:lvl4pPr marL="1371600" marR="0" indent="0" algn="ctr" rtl="0">
              <a:lnSpc>
                <a:spcPct val="100000"/>
              </a:lnSpc>
              <a:spcBef>
                <a:spcPts val="230"/>
              </a:spcBef>
              <a:spcAft>
                <a:spcPts val="0"/>
              </a:spcAft>
              <a:buClr>
                <a:srgbClr val="F5001A"/>
              </a:buClr>
              <a:buFont typeface="Verdana"/>
              <a:buNone/>
              <a:defRPr sz="1900" b="0" i="0" u="none" strike="noStrike" cap="none" baseline="0">
                <a:solidFill>
                  <a:schemeClr val="dk1"/>
                </a:solidFill>
                <a:latin typeface="Verdana"/>
                <a:ea typeface="Verdana"/>
                <a:cs typeface="Verdana"/>
                <a:sym typeface="Verdana"/>
              </a:defRPr>
            </a:lvl4pPr>
            <a:lvl5pPr marL="1828800" marR="0" indent="0" algn="ctr" rtl="0">
              <a:lnSpc>
                <a:spcPct val="100000"/>
              </a:lnSpc>
              <a:spcBef>
                <a:spcPts val="250"/>
              </a:spcBef>
              <a:spcAft>
                <a:spcPts val="0"/>
              </a:spcAft>
              <a:buClr>
                <a:srgbClr val="007FCB"/>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ctr" rtl="0">
              <a:lnSpc>
                <a:spcPct val="100000"/>
              </a:lnSpc>
              <a:spcBef>
                <a:spcPts val="250"/>
              </a:spcBef>
              <a:spcAft>
                <a:spcPts val="0"/>
              </a:spcAft>
              <a:buClr>
                <a:srgbClr val="007FCB"/>
              </a:buClr>
              <a:buFont typeface="Verdana"/>
              <a:buNone/>
              <a:defRPr sz="1700" b="0" i="0" u="none" strike="noStrike" cap="none" baseline="0">
                <a:solidFill>
                  <a:schemeClr val="dk1"/>
                </a:solidFill>
                <a:latin typeface="Verdana"/>
                <a:ea typeface="Verdana"/>
                <a:cs typeface="Verdana"/>
                <a:sym typeface="Verdana"/>
              </a:defRPr>
            </a:lvl6pPr>
            <a:lvl7pPr marL="2743200" marR="0" indent="0" algn="ctr" rtl="0">
              <a:lnSpc>
                <a:spcPct val="100000"/>
              </a:lnSpc>
              <a:spcBef>
                <a:spcPts val="255"/>
              </a:spcBef>
              <a:spcAft>
                <a:spcPts val="0"/>
              </a:spcAft>
              <a:buClr>
                <a:srgbClr val="007FCB"/>
              </a:buClr>
              <a:buFont typeface="Verdana"/>
              <a:buNone/>
              <a:defRPr sz="1500" b="0" i="0" u="none" strike="noStrike" cap="none" baseline="0">
                <a:solidFill>
                  <a:schemeClr val="dk1"/>
                </a:solidFill>
                <a:latin typeface="Verdana"/>
                <a:ea typeface="Verdana"/>
                <a:cs typeface="Verdana"/>
                <a:sym typeface="Verdana"/>
              </a:defRPr>
            </a:lvl7pPr>
            <a:lvl8pPr marL="3200400" marR="0" indent="0" algn="ctr" rtl="0">
              <a:lnSpc>
                <a:spcPct val="100000"/>
              </a:lnSpc>
              <a:spcBef>
                <a:spcPts val="257"/>
              </a:spcBef>
              <a:spcAft>
                <a:spcPts val="0"/>
              </a:spcAft>
              <a:buClr>
                <a:srgbClr val="007FCB"/>
              </a:buClr>
              <a:buFont typeface="Verdana"/>
              <a:buNone/>
              <a:defRPr sz="1500" b="0" i="0" u="none" strike="noStrike" cap="none" baseline="0">
                <a:solidFill>
                  <a:schemeClr val="dk1"/>
                </a:solidFill>
                <a:latin typeface="Verdana"/>
                <a:ea typeface="Verdana"/>
                <a:cs typeface="Verdana"/>
                <a:sym typeface="Verdana"/>
              </a:defRPr>
            </a:lvl8pPr>
            <a:lvl9pPr marL="3657600" marR="0" indent="0" algn="ctr" rtl="0">
              <a:lnSpc>
                <a:spcPct val="100000"/>
              </a:lnSpc>
              <a:spcBef>
                <a:spcPts val="255"/>
              </a:spcBef>
              <a:spcAft>
                <a:spcPts val="0"/>
              </a:spcAft>
              <a:buClr>
                <a:srgbClr val="007FCB"/>
              </a:buClr>
              <a:buFont typeface="Verdana"/>
              <a:buNone/>
              <a:defRPr sz="1500" b="0" i="0" u="none" strike="noStrike" cap="none" baseline="0">
                <a:solidFill>
                  <a:schemeClr val="dk1"/>
                </a:solidFill>
                <a:latin typeface="Verdana"/>
                <a:ea typeface="Verdana"/>
                <a:cs typeface="Verdana"/>
                <a:sym typeface="Verdana"/>
              </a:defRPr>
            </a:lvl9pPr>
          </a:lstStyle>
          <a:p>
            <a:endParaRPr/>
          </a:p>
        </p:txBody>
      </p:sp>
      <p:sp>
        <p:nvSpPr>
          <p:cNvPr id="17" name="Shape 17"/>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18" name="Shape 18"/>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19" name="Shape 19"/>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vertTx" type="vertTx">
  <p:cSld name="vertTx">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502920" y="4983480"/>
            <a:ext cx="8183880" cy="1051560"/>
          </a:xfrm>
          <a:prstGeom prst="rect">
            <a:avLst/>
          </a:prstGeom>
          <a:noFill/>
          <a:ln>
            <a:noFill/>
          </a:ln>
        </p:spPr>
        <p:txBody>
          <a:bodyPr lIns="91425" tIns="91425" rIns="91425" bIns="91425" anchor="b" anchorCtr="0"/>
          <a:lstStyle>
            <a:lvl1pPr algn="l" rtl="0">
              <a:spcBef>
                <a:spcPts val="0"/>
              </a:spcBef>
              <a:buClr>
                <a:srgbClr val="FF8D17"/>
              </a:buClr>
              <a:buFont typeface="Verdana"/>
              <a:buNone/>
              <a:defRPr sz="3600" b="1">
                <a:solidFill>
                  <a:srgbClr val="FF8D17"/>
                </a:solidFill>
                <a:latin typeface="Verdana"/>
                <a:ea typeface="Verdana"/>
                <a:cs typeface="Verdana"/>
                <a:sym typeface="Verdana"/>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8" name="Shape 78"/>
          <p:cNvSpPr txBox="1">
            <a:spLocks noGrp="1"/>
          </p:cNvSpPr>
          <p:nvPr>
            <p:ph type="body" idx="1"/>
          </p:nvPr>
        </p:nvSpPr>
        <p:spPr>
          <a:xfrm rot="5400000">
            <a:off x="2500882" y="-1467612"/>
            <a:ext cx="4187952" cy="8183880"/>
          </a:xfrm>
          <a:prstGeom prst="rect">
            <a:avLst/>
          </a:prstGeom>
          <a:noFill/>
          <a:ln>
            <a:noFill/>
          </a:ln>
        </p:spPr>
        <p:txBody>
          <a:bodyPr lIns="91425" tIns="91425" rIns="91425" bIns="91425" anchor="t" anchorCtr="0"/>
          <a:lstStyle>
            <a:lvl1pPr marL="265176" indent="-81025" algn="l" rtl="0">
              <a:spcBef>
                <a:spcPts val="250"/>
              </a:spcBef>
              <a:buClr>
                <a:schemeClr val="accent1"/>
              </a:buClr>
              <a:buFont typeface="Arial"/>
              <a:buChar char="•"/>
              <a:defRPr sz="2800">
                <a:solidFill>
                  <a:schemeClr val="dk1"/>
                </a:solidFill>
                <a:latin typeface="Verdana"/>
                <a:ea typeface="Verdana"/>
                <a:cs typeface="Verdana"/>
                <a:sym typeface="Verdana"/>
              </a:defRPr>
            </a:lvl1pPr>
            <a:lvl2pPr marL="548640" indent="-24765" algn="l" rtl="0">
              <a:spcBef>
                <a:spcPts val="250"/>
              </a:spcBef>
              <a:buClr>
                <a:schemeClr val="accent1"/>
              </a:buClr>
              <a:buFont typeface="Arial"/>
              <a:buChar char="•"/>
              <a:defRPr sz="2400">
                <a:solidFill>
                  <a:schemeClr val="dk1"/>
                </a:solidFill>
                <a:latin typeface="Verdana"/>
                <a:ea typeface="Verdana"/>
                <a:cs typeface="Verdana"/>
                <a:sym typeface="Verdana"/>
              </a:defRPr>
            </a:lvl2pPr>
            <a:lvl3pPr marL="786384" indent="-30733" algn="l" rtl="0">
              <a:spcBef>
                <a:spcPts val="250"/>
              </a:spcBef>
              <a:buClr>
                <a:srgbClr val="F5001A"/>
              </a:buClr>
              <a:buFont typeface="Arial"/>
              <a:buChar char="•"/>
              <a:defRPr sz="2200">
                <a:solidFill>
                  <a:schemeClr val="dk1"/>
                </a:solidFill>
                <a:latin typeface="Verdana"/>
                <a:ea typeface="Verdana"/>
                <a:cs typeface="Verdana"/>
                <a:sym typeface="Verdana"/>
              </a:defRPr>
            </a:lvl3pPr>
            <a:lvl4pPr marL="1024128" indent="-36702" algn="l" rtl="0">
              <a:spcBef>
                <a:spcPts val="230"/>
              </a:spcBef>
              <a:buClr>
                <a:srgbClr val="F5001A"/>
              </a:buClr>
              <a:buFont typeface="Arial"/>
              <a:buChar char="•"/>
              <a:defRPr sz="1900">
                <a:solidFill>
                  <a:schemeClr val="dk1"/>
                </a:solidFill>
                <a:latin typeface="Verdana"/>
                <a:ea typeface="Verdana"/>
                <a:cs typeface="Verdana"/>
                <a:sym typeface="Verdana"/>
              </a:defRPr>
            </a:lvl4pPr>
            <a:lvl5pPr marL="1280160" indent="-54610" algn="l" rtl="0">
              <a:spcBef>
                <a:spcPts val="250"/>
              </a:spcBef>
              <a:buClr>
                <a:srgbClr val="007FCB"/>
              </a:buClr>
              <a:buFont typeface="Arial"/>
              <a:buChar char="•"/>
              <a:defRPr sz="1800">
                <a:solidFill>
                  <a:schemeClr val="dk1"/>
                </a:solidFill>
                <a:latin typeface="Verdana"/>
                <a:ea typeface="Verdana"/>
                <a:cs typeface="Verdana"/>
                <a:sym typeface="Verdana"/>
              </a:defRPr>
            </a:lvl5pPr>
            <a:lvl6pPr marL="1490472" indent="-68072" algn="l" rtl="0">
              <a:spcBef>
                <a:spcPts val="250"/>
              </a:spcBef>
              <a:buClr>
                <a:srgbClr val="007FCB"/>
              </a:buClr>
              <a:buFont typeface="Arial"/>
              <a:buChar char="•"/>
              <a:defRPr sz="1700" baseline="0">
                <a:solidFill>
                  <a:schemeClr val="dk1"/>
                </a:solidFill>
                <a:latin typeface="Verdana"/>
                <a:ea typeface="Verdana"/>
                <a:cs typeface="Verdana"/>
                <a:sym typeface="Verdana"/>
              </a:defRPr>
            </a:lvl6pPr>
            <a:lvl7pPr marL="1700784" indent="-81533" algn="l" rtl="0">
              <a:spcBef>
                <a:spcPts val="255"/>
              </a:spcBef>
              <a:buClr>
                <a:srgbClr val="007FCB"/>
              </a:buClr>
              <a:buFont typeface="Arial"/>
              <a:buChar char="•"/>
              <a:defRPr sz="1500">
                <a:solidFill>
                  <a:schemeClr val="dk1"/>
                </a:solidFill>
                <a:latin typeface="Verdana"/>
                <a:ea typeface="Verdana"/>
                <a:cs typeface="Verdana"/>
                <a:sym typeface="Verdana"/>
              </a:defRPr>
            </a:lvl7pPr>
            <a:lvl8pPr marL="1920240" indent="-85089" algn="l" rtl="0">
              <a:spcBef>
                <a:spcPts val="257"/>
              </a:spcBef>
              <a:buClr>
                <a:srgbClr val="007FCB"/>
              </a:buClr>
              <a:buFont typeface="Arial"/>
              <a:buChar char="•"/>
              <a:defRPr sz="1500" baseline="0">
                <a:solidFill>
                  <a:schemeClr val="dk1"/>
                </a:solidFill>
                <a:latin typeface="Verdana"/>
                <a:ea typeface="Verdana"/>
                <a:cs typeface="Verdana"/>
                <a:sym typeface="Verdana"/>
              </a:defRPr>
            </a:lvl8pPr>
            <a:lvl9pPr marL="2148840" indent="-85089" algn="l" rtl="0">
              <a:spcBef>
                <a:spcPts val="255"/>
              </a:spcBef>
              <a:buClr>
                <a:srgbClr val="007FCB"/>
              </a:buClr>
              <a:buFont typeface="Arial"/>
              <a:buChar char="•"/>
              <a:defRPr sz="1500">
                <a:solidFill>
                  <a:schemeClr val="dk1"/>
                </a:solidFill>
                <a:latin typeface="Verdana"/>
                <a:ea typeface="Verdana"/>
                <a:cs typeface="Verdana"/>
                <a:sym typeface="Verdana"/>
              </a:defRPr>
            </a:lvl9pPr>
          </a:lstStyle>
          <a:p>
            <a:endParaRPr/>
          </a:p>
        </p:txBody>
      </p:sp>
      <p:sp>
        <p:nvSpPr>
          <p:cNvPr id="79" name="Shape 79"/>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80" name="Shape 80"/>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81" name="Shape 81"/>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vertTitleAndTx" type="vertTitleAndTx">
  <p:cSld name="vertTitleAndTx">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991100" y="2171703"/>
            <a:ext cx="5257799" cy="1981199"/>
          </a:xfrm>
          <a:prstGeom prst="rect">
            <a:avLst/>
          </a:prstGeom>
          <a:noFill/>
          <a:ln>
            <a:noFill/>
          </a:ln>
        </p:spPr>
        <p:txBody>
          <a:bodyPr lIns="91425" tIns="91425" rIns="91425" bIns="91425" anchor="b" anchorCtr="0"/>
          <a:lstStyle>
            <a:lvl1pPr algn="l" rtl="0">
              <a:spcBef>
                <a:spcPts val="0"/>
              </a:spcBef>
              <a:buClr>
                <a:srgbClr val="FF8D17"/>
              </a:buClr>
              <a:buFont typeface="Verdana"/>
              <a:buNone/>
              <a:defRPr sz="3600" b="1">
                <a:solidFill>
                  <a:srgbClr val="FF8D17"/>
                </a:solidFill>
                <a:latin typeface="Verdana"/>
                <a:ea typeface="Verdana"/>
                <a:cs typeface="Verdana"/>
                <a:sym typeface="Verdana"/>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84" name="Shape 84"/>
          <p:cNvSpPr txBox="1">
            <a:spLocks noGrp="1"/>
          </p:cNvSpPr>
          <p:nvPr>
            <p:ph type="body" idx="1"/>
          </p:nvPr>
        </p:nvSpPr>
        <p:spPr>
          <a:xfrm rot="5400000">
            <a:off x="876299" y="190502"/>
            <a:ext cx="5257799" cy="5943598"/>
          </a:xfrm>
          <a:prstGeom prst="rect">
            <a:avLst/>
          </a:prstGeom>
          <a:noFill/>
          <a:ln>
            <a:noFill/>
          </a:ln>
        </p:spPr>
        <p:txBody>
          <a:bodyPr lIns="91425" tIns="91425" rIns="91425" bIns="91425" anchor="t" anchorCtr="0"/>
          <a:lstStyle>
            <a:lvl1pPr marL="265176" indent="-81025" algn="l" rtl="0">
              <a:spcBef>
                <a:spcPts val="250"/>
              </a:spcBef>
              <a:buClr>
                <a:schemeClr val="accent1"/>
              </a:buClr>
              <a:buFont typeface="Arial"/>
              <a:buChar char="•"/>
              <a:defRPr sz="2800">
                <a:solidFill>
                  <a:schemeClr val="dk1"/>
                </a:solidFill>
                <a:latin typeface="Verdana"/>
                <a:ea typeface="Verdana"/>
                <a:cs typeface="Verdana"/>
                <a:sym typeface="Verdana"/>
              </a:defRPr>
            </a:lvl1pPr>
            <a:lvl2pPr marL="548640" indent="-24765" algn="l" rtl="0">
              <a:spcBef>
                <a:spcPts val="250"/>
              </a:spcBef>
              <a:buClr>
                <a:schemeClr val="accent1"/>
              </a:buClr>
              <a:buFont typeface="Arial"/>
              <a:buChar char="•"/>
              <a:defRPr sz="2400">
                <a:solidFill>
                  <a:schemeClr val="dk1"/>
                </a:solidFill>
                <a:latin typeface="Verdana"/>
                <a:ea typeface="Verdana"/>
                <a:cs typeface="Verdana"/>
                <a:sym typeface="Verdana"/>
              </a:defRPr>
            </a:lvl2pPr>
            <a:lvl3pPr marL="786384" indent="-30733" algn="l" rtl="0">
              <a:spcBef>
                <a:spcPts val="250"/>
              </a:spcBef>
              <a:buClr>
                <a:srgbClr val="F5001A"/>
              </a:buClr>
              <a:buFont typeface="Arial"/>
              <a:buChar char="•"/>
              <a:defRPr sz="2200">
                <a:solidFill>
                  <a:schemeClr val="dk1"/>
                </a:solidFill>
                <a:latin typeface="Verdana"/>
                <a:ea typeface="Verdana"/>
                <a:cs typeface="Verdana"/>
                <a:sym typeface="Verdana"/>
              </a:defRPr>
            </a:lvl3pPr>
            <a:lvl4pPr marL="1024128" indent="-36702" algn="l" rtl="0">
              <a:spcBef>
                <a:spcPts val="230"/>
              </a:spcBef>
              <a:buClr>
                <a:srgbClr val="F5001A"/>
              </a:buClr>
              <a:buFont typeface="Arial"/>
              <a:buChar char="•"/>
              <a:defRPr sz="1900">
                <a:solidFill>
                  <a:schemeClr val="dk1"/>
                </a:solidFill>
                <a:latin typeface="Verdana"/>
                <a:ea typeface="Verdana"/>
                <a:cs typeface="Verdana"/>
                <a:sym typeface="Verdana"/>
              </a:defRPr>
            </a:lvl4pPr>
            <a:lvl5pPr marL="1280160" indent="-54610" algn="l" rtl="0">
              <a:spcBef>
                <a:spcPts val="250"/>
              </a:spcBef>
              <a:buClr>
                <a:srgbClr val="007FCB"/>
              </a:buClr>
              <a:buFont typeface="Arial"/>
              <a:buChar char="•"/>
              <a:defRPr sz="1800">
                <a:solidFill>
                  <a:schemeClr val="dk1"/>
                </a:solidFill>
                <a:latin typeface="Verdana"/>
                <a:ea typeface="Verdana"/>
                <a:cs typeface="Verdana"/>
                <a:sym typeface="Verdana"/>
              </a:defRPr>
            </a:lvl5pPr>
            <a:lvl6pPr marL="1490472" indent="-68072" algn="l" rtl="0">
              <a:spcBef>
                <a:spcPts val="250"/>
              </a:spcBef>
              <a:buClr>
                <a:srgbClr val="007FCB"/>
              </a:buClr>
              <a:buFont typeface="Arial"/>
              <a:buChar char="•"/>
              <a:defRPr sz="1700" baseline="0">
                <a:solidFill>
                  <a:schemeClr val="dk1"/>
                </a:solidFill>
                <a:latin typeface="Verdana"/>
                <a:ea typeface="Verdana"/>
                <a:cs typeface="Verdana"/>
                <a:sym typeface="Verdana"/>
              </a:defRPr>
            </a:lvl6pPr>
            <a:lvl7pPr marL="1700784" indent="-81533" algn="l" rtl="0">
              <a:spcBef>
                <a:spcPts val="255"/>
              </a:spcBef>
              <a:buClr>
                <a:srgbClr val="007FCB"/>
              </a:buClr>
              <a:buFont typeface="Arial"/>
              <a:buChar char="•"/>
              <a:defRPr sz="1500">
                <a:solidFill>
                  <a:schemeClr val="dk1"/>
                </a:solidFill>
                <a:latin typeface="Verdana"/>
                <a:ea typeface="Verdana"/>
                <a:cs typeface="Verdana"/>
                <a:sym typeface="Verdana"/>
              </a:defRPr>
            </a:lvl7pPr>
            <a:lvl8pPr marL="1920240" indent="-85089" algn="l" rtl="0">
              <a:spcBef>
                <a:spcPts val="257"/>
              </a:spcBef>
              <a:buClr>
                <a:srgbClr val="007FCB"/>
              </a:buClr>
              <a:buFont typeface="Arial"/>
              <a:buChar char="•"/>
              <a:defRPr sz="1500" baseline="0">
                <a:solidFill>
                  <a:schemeClr val="dk1"/>
                </a:solidFill>
                <a:latin typeface="Verdana"/>
                <a:ea typeface="Verdana"/>
                <a:cs typeface="Verdana"/>
                <a:sym typeface="Verdana"/>
              </a:defRPr>
            </a:lvl8pPr>
            <a:lvl9pPr marL="2148840" indent="-85089" algn="l" rtl="0">
              <a:spcBef>
                <a:spcPts val="255"/>
              </a:spcBef>
              <a:buClr>
                <a:srgbClr val="007FCB"/>
              </a:buClr>
              <a:buFont typeface="Arial"/>
              <a:buChar char="•"/>
              <a:defRPr sz="1500">
                <a:solidFill>
                  <a:schemeClr val="dk1"/>
                </a:solidFill>
                <a:latin typeface="Verdana"/>
                <a:ea typeface="Verdana"/>
                <a:cs typeface="Verdana"/>
                <a:sym typeface="Verdana"/>
              </a:defRPr>
            </a:lvl9pPr>
          </a:lstStyle>
          <a:p>
            <a:endParaRPr/>
          </a:p>
        </p:txBody>
      </p:sp>
      <p:sp>
        <p:nvSpPr>
          <p:cNvPr id="85" name="Shape 85"/>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86" name="Shape 86"/>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87" name="Shape 87"/>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obj" type="obj">
  <p:cSld name="obj">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502920" y="4983480"/>
            <a:ext cx="8183880" cy="1051560"/>
          </a:xfrm>
          <a:prstGeom prst="rect">
            <a:avLst/>
          </a:prstGeom>
          <a:noFill/>
          <a:ln>
            <a:noFill/>
          </a:ln>
        </p:spPr>
        <p:txBody>
          <a:bodyPr lIns="91425" tIns="91425" rIns="91425" bIns="91425" anchor="b" anchorCtr="0"/>
          <a:lstStyle>
            <a:lvl1pPr algn="l" rtl="0">
              <a:spcBef>
                <a:spcPts val="0"/>
              </a:spcBef>
              <a:buClr>
                <a:srgbClr val="FF8D17"/>
              </a:buClr>
              <a:buFont typeface="Verdana"/>
              <a:buNone/>
              <a:defRPr sz="3600" b="1">
                <a:solidFill>
                  <a:srgbClr val="FF8D17"/>
                </a:solidFill>
                <a:latin typeface="Verdana"/>
                <a:ea typeface="Verdana"/>
                <a:cs typeface="Verdana"/>
                <a:sym typeface="Verdana"/>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22" name="Shape 22"/>
          <p:cNvSpPr txBox="1">
            <a:spLocks noGrp="1"/>
          </p:cNvSpPr>
          <p:nvPr>
            <p:ph type="body" idx="1"/>
          </p:nvPr>
        </p:nvSpPr>
        <p:spPr>
          <a:xfrm>
            <a:off x="502920" y="530352"/>
            <a:ext cx="8183880" cy="4187952"/>
          </a:xfrm>
          <a:prstGeom prst="rect">
            <a:avLst/>
          </a:prstGeom>
          <a:noFill/>
          <a:ln>
            <a:noFill/>
          </a:ln>
        </p:spPr>
        <p:txBody>
          <a:bodyPr lIns="91425" tIns="91425" rIns="91425" bIns="91425" anchor="t" anchorCtr="0"/>
          <a:lstStyle>
            <a:lvl1pPr marL="265176" indent="-81025" algn="l" rtl="0">
              <a:spcBef>
                <a:spcPts val="250"/>
              </a:spcBef>
              <a:buClr>
                <a:schemeClr val="accent1"/>
              </a:buClr>
              <a:buFont typeface="Arial"/>
              <a:buChar char="•"/>
              <a:defRPr sz="2800">
                <a:solidFill>
                  <a:schemeClr val="dk1"/>
                </a:solidFill>
                <a:latin typeface="Verdana"/>
                <a:ea typeface="Verdana"/>
                <a:cs typeface="Verdana"/>
                <a:sym typeface="Verdana"/>
              </a:defRPr>
            </a:lvl1pPr>
            <a:lvl2pPr marL="548640" indent="-24765" algn="l" rtl="0">
              <a:spcBef>
                <a:spcPts val="250"/>
              </a:spcBef>
              <a:buClr>
                <a:schemeClr val="accent1"/>
              </a:buClr>
              <a:buFont typeface="Arial"/>
              <a:buChar char="•"/>
              <a:defRPr sz="2400">
                <a:solidFill>
                  <a:schemeClr val="dk1"/>
                </a:solidFill>
                <a:latin typeface="Verdana"/>
                <a:ea typeface="Verdana"/>
                <a:cs typeface="Verdana"/>
                <a:sym typeface="Verdana"/>
              </a:defRPr>
            </a:lvl2pPr>
            <a:lvl3pPr marL="786384" indent="-30733" algn="l" rtl="0">
              <a:spcBef>
                <a:spcPts val="250"/>
              </a:spcBef>
              <a:buClr>
                <a:srgbClr val="F5001A"/>
              </a:buClr>
              <a:buFont typeface="Arial"/>
              <a:buChar char="•"/>
              <a:defRPr sz="2200">
                <a:solidFill>
                  <a:schemeClr val="dk1"/>
                </a:solidFill>
                <a:latin typeface="Verdana"/>
                <a:ea typeface="Verdana"/>
                <a:cs typeface="Verdana"/>
                <a:sym typeface="Verdana"/>
              </a:defRPr>
            </a:lvl3pPr>
            <a:lvl4pPr marL="1024128" indent="-36702" algn="l" rtl="0">
              <a:spcBef>
                <a:spcPts val="230"/>
              </a:spcBef>
              <a:buClr>
                <a:srgbClr val="F5001A"/>
              </a:buClr>
              <a:buFont typeface="Arial"/>
              <a:buChar char="•"/>
              <a:defRPr sz="1900">
                <a:solidFill>
                  <a:schemeClr val="dk1"/>
                </a:solidFill>
                <a:latin typeface="Verdana"/>
                <a:ea typeface="Verdana"/>
                <a:cs typeface="Verdana"/>
                <a:sym typeface="Verdana"/>
              </a:defRPr>
            </a:lvl4pPr>
            <a:lvl5pPr marL="1280160" indent="-54610" algn="l" rtl="0">
              <a:spcBef>
                <a:spcPts val="250"/>
              </a:spcBef>
              <a:buClr>
                <a:srgbClr val="007FCB"/>
              </a:buClr>
              <a:buFont typeface="Arial"/>
              <a:buChar char="•"/>
              <a:defRPr sz="1800">
                <a:solidFill>
                  <a:schemeClr val="dk1"/>
                </a:solidFill>
                <a:latin typeface="Verdana"/>
                <a:ea typeface="Verdana"/>
                <a:cs typeface="Verdana"/>
                <a:sym typeface="Verdana"/>
              </a:defRPr>
            </a:lvl5pPr>
            <a:lvl6pPr marL="1490472" indent="-68072" algn="l" rtl="0">
              <a:spcBef>
                <a:spcPts val="250"/>
              </a:spcBef>
              <a:buClr>
                <a:srgbClr val="007FCB"/>
              </a:buClr>
              <a:buFont typeface="Arial"/>
              <a:buChar char="•"/>
              <a:defRPr sz="1700" baseline="0">
                <a:solidFill>
                  <a:schemeClr val="dk1"/>
                </a:solidFill>
                <a:latin typeface="Verdana"/>
                <a:ea typeface="Verdana"/>
                <a:cs typeface="Verdana"/>
                <a:sym typeface="Verdana"/>
              </a:defRPr>
            </a:lvl6pPr>
            <a:lvl7pPr marL="1700784" indent="-81533" algn="l" rtl="0">
              <a:spcBef>
                <a:spcPts val="255"/>
              </a:spcBef>
              <a:buClr>
                <a:srgbClr val="007FCB"/>
              </a:buClr>
              <a:buFont typeface="Arial"/>
              <a:buChar char="•"/>
              <a:defRPr sz="1500">
                <a:solidFill>
                  <a:schemeClr val="dk1"/>
                </a:solidFill>
                <a:latin typeface="Verdana"/>
                <a:ea typeface="Verdana"/>
                <a:cs typeface="Verdana"/>
                <a:sym typeface="Verdana"/>
              </a:defRPr>
            </a:lvl7pPr>
            <a:lvl8pPr marL="1920240" indent="-85089" algn="l" rtl="0">
              <a:spcBef>
                <a:spcPts val="257"/>
              </a:spcBef>
              <a:buClr>
                <a:srgbClr val="007FCB"/>
              </a:buClr>
              <a:buFont typeface="Arial"/>
              <a:buChar char="•"/>
              <a:defRPr sz="1500" baseline="0">
                <a:solidFill>
                  <a:schemeClr val="dk1"/>
                </a:solidFill>
                <a:latin typeface="Verdana"/>
                <a:ea typeface="Verdana"/>
                <a:cs typeface="Verdana"/>
                <a:sym typeface="Verdana"/>
              </a:defRPr>
            </a:lvl8pPr>
            <a:lvl9pPr marL="2148840" indent="-85089" algn="l" rtl="0">
              <a:spcBef>
                <a:spcPts val="255"/>
              </a:spcBef>
              <a:buClr>
                <a:srgbClr val="007FCB"/>
              </a:buClr>
              <a:buFont typeface="Arial"/>
              <a:buChar char="•"/>
              <a:defRPr sz="1500">
                <a:solidFill>
                  <a:schemeClr val="dk1"/>
                </a:solidFill>
                <a:latin typeface="Verdana"/>
                <a:ea typeface="Verdana"/>
                <a:cs typeface="Verdana"/>
                <a:sym typeface="Verdana"/>
              </a:defRPr>
            </a:lvl9pPr>
          </a:lstStyle>
          <a:p>
            <a:endParaRPr/>
          </a:p>
        </p:txBody>
      </p:sp>
      <p:sp>
        <p:nvSpPr>
          <p:cNvPr id="23" name="Shape 23"/>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24" name="Shape 24"/>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25" name="Shape 25"/>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secHead" type="secHead">
  <p:cSld name="secHead">
    <p:spTree>
      <p:nvGrpSpPr>
        <p:cNvPr id="1" name="Shape 26"/>
        <p:cNvGrpSpPr/>
        <p:nvPr/>
      </p:nvGrpSpPr>
      <p:grpSpPr>
        <a:xfrm>
          <a:off x="0" y="0"/>
          <a:ext cx="0" cy="0"/>
          <a:chOff x="0" y="0"/>
          <a:chExt cx="0" cy="0"/>
        </a:xfrm>
      </p:grpSpPr>
      <p:sp>
        <p:nvSpPr>
          <p:cNvPr id="27" name="Shape 27"/>
          <p:cNvSpPr/>
          <p:nvPr/>
        </p:nvSpPr>
        <p:spPr>
          <a:xfrm>
            <a:off x="304800" y="329184"/>
            <a:ext cx="8532053" cy="6196819"/>
          </a:xfrm>
          <a:prstGeom prst="roundRect">
            <a:avLst>
              <a:gd name="adj" fmla="val 2081"/>
            </a:avLst>
          </a:prstGeom>
          <a:gradFill>
            <a:gsLst>
              <a:gs pos="0">
                <a:srgbClr val="FFFFFF"/>
              </a:gs>
              <a:gs pos="98000">
                <a:srgbClr val="FFFFFF"/>
              </a:gs>
              <a:gs pos="99055">
                <a:srgbClr val="EDEDED"/>
              </a:gs>
              <a:gs pos="100000">
                <a:srgbClr val="B2B2B2"/>
              </a:gs>
            </a:gsLst>
            <a:lin ang="5400000" scaled="0"/>
          </a:gradFill>
          <a:ln w="9525" cap="rnd">
            <a:solidFill>
              <a:srgbClr val="787774"/>
            </a:solidFill>
            <a:prstDash val="solid"/>
            <a:round/>
            <a:headEnd type="none" w="med" len="med"/>
            <a:tailEnd type="none" w="med" len="med"/>
          </a:ln>
        </p:spPr>
        <p:txBody>
          <a:bodyPr lIns="91425" tIns="45700" rIns="91425" bIns="45700" anchor="ctr" anchorCtr="0">
            <a:spAutoFit/>
          </a:bodyPr>
          <a:lstStyle/>
          <a:p>
            <a:endParaRPr/>
          </a:p>
        </p:txBody>
      </p:sp>
      <p:sp>
        <p:nvSpPr>
          <p:cNvPr id="28" name="Shape 28"/>
          <p:cNvSpPr/>
          <p:nvPr/>
        </p:nvSpPr>
        <p:spPr>
          <a:xfrm>
            <a:off x="418595" y="434162"/>
            <a:ext cx="8306809" cy="4341329"/>
          </a:xfrm>
          <a:prstGeom prst="roundRect">
            <a:avLst>
              <a:gd name="adj" fmla="val 2127"/>
            </a:avLst>
          </a:prstGeom>
          <a:gradFill>
            <a:gsLst>
              <a:gs pos="0">
                <a:srgbClr val="FEFEFE"/>
              </a:gs>
              <a:gs pos="55000">
                <a:srgbClr val="BFBFBF"/>
              </a:gs>
              <a:gs pos="100000">
                <a:srgbClr val="595959"/>
              </a:gs>
            </a:gsLst>
            <a:path path="circle">
              <a:fillToRect l="50000" t="50000" r="50000" b="50000"/>
            </a:path>
            <a:tileRect/>
          </a:gradFill>
          <a:ln>
            <a:noFill/>
          </a:ln>
        </p:spPr>
        <p:txBody>
          <a:bodyPr lIns="91425" tIns="45700" rIns="91425" bIns="45700" anchor="ctr" anchorCtr="0">
            <a:spAutoFit/>
          </a:bodyPr>
          <a:lstStyle/>
          <a:p>
            <a:endParaRPr/>
          </a:p>
        </p:txBody>
      </p:sp>
      <p:sp>
        <p:nvSpPr>
          <p:cNvPr id="29" name="Shape 29"/>
          <p:cNvSpPr txBox="1">
            <a:spLocks noGrp="1"/>
          </p:cNvSpPr>
          <p:nvPr>
            <p:ph type="title"/>
          </p:nvPr>
        </p:nvSpPr>
        <p:spPr>
          <a:xfrm>
            <a:off x="468343" y="4928616"/>
            <a:ext cx="8183880" cy="676654"/>
          </a:xfrm>
          <a:prstGeom prst="rect">
            <a:avLst/>
          </a:prstGeom>
          <a:noFill/>
          <a:ln>
            <a:noFill/>
          </a:ln>
        </p:spPr>
        <p:txBody>
          <a:bodyPr lIns="91425" tIns="91425" rIns="91425" bIns="91425" anchor="b" anchorCtr="0"/>
          <a:lstStyle>
            <a:lvl1pPr algn="l" rtl="0">
              <a:buClr>
                <a:srgbClr val="383734"/>
              </a:buClr>
              <a:buFont typeface="Verdana"/>
              <a:buNone/>
              <a:defRPr sz="3600" b="0" cap="none" baseline="0">
                <a:solidFill>
                  <a:srgbClr val="383734"/>
                </a:solidFill>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0" name="Shape 30"/>
          <p:cNvSpPr txBox="1">
            <a:spLocks noGrp="1"/>
          </p:cNvSpPr>
          <p:nvPr>
            <p:ph type="body" idx="1"/>
          </p:nvPr>
        </p:nvSpPr>
        <p:spPr>
          <a:xfrm>
            <a:off x="468343" y="5624482"/>
            <a:ext cx="8183880" cy="420624"/>
          </a:xfrm>
          <a:prstGeom prst="rect">
            <a:avLst/>
          </a:prstGeom>
          <a:noFill/>
          <a:ln>
            <a:noFill/>
          </a:ln>
        </p:spPr>
        <p:txBody>
          <a:bodyPr lIns="91425" tIns="91425" rIns="91425" bIns="91425" anchor="t" anchorCtr="0"/>
          <a:lstStyle>
            <a:lvl1pPr marL="0" marR="36576" indent="0" algn="l" rtl="0">
              <a:spcBef>
                <a:spcPts val="0"/>
              </a:spcBef>
              <a:spcAft>
                <a:spcPts val="0"/>
              </a:spcAft>
              <a:buClr>
                <a:srgbClr val="7C3F00"/>
              </a:buClr>
              <a:buFont typeface="Verdana"/>
              <a:buNone/>
              <a:defRPr sz="1800" b="0">
                <a:solidFill>
                  <a:srgbClr val="7C3F00"/>
                </a:solidFill>
              </a:defRPr>
            </a:lvl1pPr>
            <a:lvl2pPr rtl="0">
              <a:buClr>
                <a:srgbClr val="3F3F3F"/>
              </a:buClr>
              <a:buFont typeface="Verdana"/>
              <a:buNone/>
              <a:defRPr sz="1800">
                <a:solidFill>
                  <a:srgbClr val="3F3F3F"/>
                </a:solidFill>
              </a:defRPr>
            </a:lvl2pPr>
            <a:lvl3pPr rtl="0">
              <a:buClr>
                <a:srgbClr val="3F3F3F"/>
              </a:buClr>
              <a:buFont typeface="Verdana"/>
              <a:buNone/>
              <a:defRPr sz="1600">
                <a:solidFill>
                  <a:srgbClr val="3F3F3F"/>
                </a:solidFill>
              </a:defRPr>
            </a:lvl3pPr>
            <a:lvl4pPr rtl="0">
              <a:buClr>
                <a:srgbClr val="3F3F3F"/>
              </a:buClr>
              <a:buFont typeface="Verdana"/>
              <a:buNone/>
              <a:defRPr sz="1400">
                <a:solidFill>
                  <a:srgbClr val="3F3F3F"/>
                </a:solidFill>
              </a:defRPr>
            </a:lvl4pPr>
            <a:lvl5pPr rtl="0">
              <a:buClr>
                <a:srgbClr val="3F3F3F"/>
              </a:buClr>
              <a:buFont typeface="Verdana"/>
              <a:buNone/>
              <a:defRPr sz="1400">
                <a:solidFill>
                  <a:srgbClr val="3F3F3F"/>
                </a:solidFill>
              </a:defRPr>
            </a:lvl5pPr>
            <a:lvl6pPr rtl="0">
              <a:defRPr/>
            </a:lvl6pPr>
            <a:lvl7pPr rtl="0">
              <a:defRPr/>
            </a:lvl7pPr>
            <a:lvl8pPr rtl="0">
              <a:defRPr/>
            </a:lvl8pPr>
            <a:lvl9pPr rtl="0">
              <a:defRPr/>
            </a:lvl9pPr>
          </a:lstStyle>
          <a:p>
            <a:endParaRPr/>
          </a:p>
        </p:txBody>
      </p:sp>
      <p:sp>
        <p:nvSpPr>
          <p:cNvPr id="31" name="Shape 31"/>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32" name="Shape 32"/>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33" name="Shape 33"/>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woObj" type="twoObj">
  <p:cSld name="twoObj">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502920" y="4985589"/>
            <a:ext cx="8183880" cy="1051560"/>
          </a:xfrm>
          <a:prstGeom prst="rect">
            <a:avLst/>
          </a:prstGeom>
          <a:noFill/>
          <a:ln>
            <a:noFill/>
          </a:ln>
        </p:spPr>
        <p:txBody>
          <a:bodyPr lIns="91425" tIns="91425" rIns="91425" bIns="91425" anchor="b" anchorCtr="0"/>
          <a:lstStyle>
            <a:lvl1pPr algn="l" rtl="0">
              <a:spcBef>
                <a:spcPts val="0"/>
              </a:spcBef>
              <a:buClr>
                <a:srgbClr val="FF8D17"/>
              </a:buClr>
              <a:buFont typeface="Verdana"/>
              <a:buNone/>
              <a:defRPr sz="3600" b="1">
                <a:solidFill>
                  <a:srgbClr val="FF8D17"/>
                </a:solidFill>
                <a:latin typeface="Verdana"/>
                <a:ea typeface="Verdana"/>
                <a:cs typeface="Verdana"/>
                <a:sym typeface="Verdana"/>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6" name="Shape 36"/>
          <p:cNvSpPr txBox="1">
            <a:spLocks noGrp="1"/>
          </p:cNvSpPr>
          <p:nvPr>
            <p:ph type="body" idx="1"/>
          </p:nvPr>
        </p:nvSpPr>
        <p:spPr>
          <a:xfrm>
            <a:off x="514352" y="530352"/>
            <a:ext cx="3931918" cy="4389118"/>
          </a:xfrm>
          <a:prstGeom prst="rect">
            <a:avLst/>
          </a:prstGeom>
          <a:noFill/>
          <a:ln>
            <a:noFill/>
          </a:ln>
        </p:spPr>
        <p:txBody>
          <a:bodyPr lIns="91425" tIns="91425" rIns="91425" bIns="91425" anchor="t" anchorCtr="0"/>
          <a:lstStyle>
            <a:lvl1pPr rtl="0">
              <a:defRPr sz="2600"/>
            </a:lvl1pPr>
            <a:lvl2pPr rtl="0">
              <a:defRPr sz="2200"/>
            </a:lvl2pPr>
            <a:lvl3pPr rtl="0">
              <a:defRPr sz="2000"/>
            </a:lvl3pPr>
            <a:lvl4pPr rtl="0">
              <a:defRPr sz="1800"/>
            </a:lvl4pPr>
            <a:lvl5pPr rtl="0">
              <a:defRPr sz="1800"/>
            </a:lvl5pPr>
            <a:lvl6pPr rtl="0">
              <a:defRPr/>
            </a:lvl6pPr>
            <a:lvl7pPr rtl="0">
              <a:defRPr/>
            </a:lvl7pPr>
            <a:lvl8pPr rtl="0">
              <a:defRPr/>
            </a:lvl8pPr>
            <a:lvl9pPr rtl="0">
              <a:defRPr/>
            </a:lvl9pPr>
          </a:lstStyle>
          <a:p>
            <a:endParaRPr/>
          </a:p>
        </p:txBody>
      </p:sp>
      <p:sp>
        <p:nvSpPr>
          <p:cNvPr id="37" name="Shape 37"/>
          <p:cNvSpPr txBox="1">
            <a:spLocks noGrp="1"/>
          </p:cNvSpPr>
          <p:nvPr>
            <p:ph type="body" idx="2"/>
          </p:nvPr>
        </p:nvSpPr>
        <p:spPr>
          <a:xfrm>
            <a:off x="4755360" y="530352"/>
            <a:ext cx="3931918" cy="4389118"/>
          </a:xfrm>
          <a:prstGeom prst="rect">
            <a:avLst/>
          </a:prstGeom>
          <a:noFill/>
          <a:ln>
            <a:noFill/>
          </a:ln>
        </p:spPr>
        <p:txBody>
          <a:bodyPr lIns="91425" tIns="91425" rIns="91425" bIns="91425" anchor="t" anchorCtr="0"/>
          <a:lstStyle>
            <a:lvl1pPr rtl="0">
              <a:defRPr sz="2600"/>
            </a:lvl1pPr>
            <a:lvl2pPr rtl="0">
              <a:defRPr sz="2200"/>
            </a:lvl2pPr>
            <a:lvl3pPr rtl="0">
              <a:defRPr sz="2000"/>
            </a:lvl3pPr>
            <a:lvl4pPr rtl="0">
              <a:defRPr sz="1800"/>
            </a:lvl4pPr>
            <a:lvl5pPr rtl="0">
              <a:defRPr sz="1800"/>
            </a:lvl5pPr>
            <a:lvl6pPr rtl="0">
              <a:defRPr/>
            </a:lvl6pPr>
            <a:lvl7pPr rtl="0">
              <a:defRPr/>
            </a:lvl7pPr>
            <a:lvl8pPr rtl="0">
              <a:defRPr/>
            </a:lvl8pPr>
            <a:lvl9pPr rtl="0">
              <a:defRPr/>
            </a:lvl9pPr>
          </a:lstStyle>
          <a:p>
            <a:endParaRPr/>
          </a:p>
        </p:txBody>
      </p:sp>
      <p:sp>
        <p:nvSpPr>
          <p:cNvPr id="38" name="Shape 38"/>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39" name="Shape 39"/>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40" name="Shape 40"/>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woTxTwoObj" type="twoTxTwoObj">
  <p:cSld name="twoTxTwoObj">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502920" y="4983480"/>
            <a:ext cx="8183880" cy="1051560"/>
          </a:xfrm>
          <a:prstGeom prst="rect">
            <a:avLst/>
          </a:prstGeom>
          <a:noFill/>
          <a:ln>
            <a:noFill/>
          </a:ln>
        </p:spPr>
        <p:txBody>
          <a:bodyPr lIns="91425" tIns="91425" rIns="91425" bIns="91425" anchor="b" anchorCtr="0"/>
          <a:lstStyle>
            <a:lvl1pPr rtl="0">
              <a:defRPr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3" name="Shape 43"/>
          <p:cNvSpPr txBox="1">
            <a:spLocks noGrp="1"/>
          </p:cNvSpPr>
          <p:nvPr>
            <p:ph type="body" idx="1"/>
          </p:nvPr>
        </p:nvSpPr>
        <p:spPr>
          <a:xfrm>
            <a:off x="607224" y="579437"/>
            <a:ext cx="3931918" cy="792162"/>
          </a:xfrm>
          <a:prstGeom prst="rect">
            <a:avLst/>
          </a:prstGeom>
          <a:noFill/>
          <a:ln>
            <a:noFill/>
          </a:ln>
        </p:spPr>
        <p:txBody>
          <a:bodyPr lIns="91425" tIns="91425" rIns="91425" bIns="91425" anchor="ctr" anchorCtr="0"/>
          <a:lstStyle>
            <a:lvl1pPr marL="0" indent="0" algn="l" rtl="0">
              <a:buClr>
                <a:schemeClr val="dk1"/>
              </a:buClr>
              <a:buFont typeface="Verdana"/>
              <a:buNone/>
              <a:defRPr sz="2400" b="1">
                <a:solidFill>
                  <a:schemeClr val="dk1"/>
                </a:solidFill>
              </a:defRPr>
            </a:lvl1pPr>
            <a:lvl2pPr rtl="0">
              <a:buFont typeface="Verdana"/>
              <a:buNone/>
              <a:defRPr sz="2000" b="1"/>
            </a:lvl2pPr>
            <a:lvl3pPr rtl="0">
              <a:buFont typeface="Verdana"/>
              <a:buNone/>
              <a:defRPr sz="1800" b="1"/>
            </a:lvl3pPr>
            <a:lvl4pPr rtl="0">
              <a:buFont typeface="Verdana"/>
              <a:buNone/>
              <a:defRPr sz="1600" b="1"/>
            </a:lvl4pPr>
            <a:lvl5pPr rtl="0">
              <a:buFont typeface="Verdana"/>
              <a:buNone/>
              <a:defRPr sz="1600" b="1"/>
            </a:lvl5pPr>
            <a:lvl6pPr rtl="0">
              <a:defRPr/>
            </a:lvl6pPr>
            <a:lvl7pPr rtl="0">
              <a:defRPr/>
            </a:lvl7pPr>
            <a:lvl8pPr rtl="0">
              <a:defRPr/>
            </a:lvl8pPr>
            <a:lvl9pPr rtl="0">
              <a:defRPr/>
            </a:lvl9pPr>
          </a:lstStyle>
          <a:p>
            <a:endParaRPr/>
          </a:p>
        </p:txBody>
      </p:sp>
      <p:sp>
        <p:nvSpPr>
          <p:cNvPr id="44" name="Shape 44"/>
          <p:cNvSpPr txBox="1">
            <a:spLocks noGrp="1"/>
          </p:cNvSpPr>
          <p:nvPr>
            <p:ph type="body" idx="2"/>
          </p:nvPr>
        </p:nvSpPr>
        <p:spPr>
          <a:xfrm>
            <a:off x="4652169" y="579437"/>
            <a:ext cx="3931918" cy="792162"/>
          </a:xfrm>
          <a:prstGeom prst="rect">
            <a:avLst/>
          </a:prstGeom>
          <a:noFill/>
          <a:ln>
            <a:noFill/>
          </a:ln>
        </p:spPr>
        <p:txBody>
          <a:bodyPr lIns="91425" tIns="91425" rIns="91425" bIns="91425" anchor="ctr" anchorCtr="0"/>
          <a:lstStyle>
            <a:lvl1pPr marL="0" indent="0" algn="l" rtl="0">
              <a:buClr>
                <a:schemeClr val="dk1"/>
              </a:buClr>
              <a:buFont typeface="Verdana"/>
              <a:buNone/>
              <a:defRPr sz="2400" b="1">
                <a:solidFill>
                  <a:schemeClr val="dk1"/>
                </a:solidFill>
              </a:defRPr>
            </a:lvl1pPr>
            <a:lvl2pPr rtl="0">
              <a:buFont typeface="Verdana"/>
              <a:buNone/>
              <a:defRPr sz="2000" b="1"/>
            </a:lvl2pPr>
            <a:lvl3pPr rtl="0">
              <a:buFont typeface="Verdana"/>
              <a:buNone/>
              <a:defRPr sz="1800" b="1"/>
            </a:lvl3pPr>
            <a:lvl4pPr rtl="0">
              <a:buFont typeface="Verdana"/>
              <a:buNone/>
              <a:defRPr sz="1600" b="1"/>
            </a:lvl4pPr>
            <a:lvl5pPr rtl="0">
              <a:buFont typeface="Verdana"/>
              <a:buNone/>
              <a:defRPr sz="1600" b="1"/>
            </a:lvl5pPr>
            <a:lvl6pPr rtl="0">
              <a:defRPr/>
            </a:lvl6pPr>
            <a:lvl7pPr rtl="0">
              <a:defRPr/>
            </a:lvl7pPr>
            <a:lvl8pPr rtl="0">
              <a:defRPr/>
            </a:lvl8pPr>
            <a:lvl9pPr rtl="0">
              <a:defRPr/>
            </a:lvl9pPr>
          </a:lstStyle>
          <a:p>
            <a:endParaRPr/>
          </a:p>
        </p:txBody>
      </p:sp>
      <p:sp>
        <p:nvSpPr>
          <p:cNvPr id="45" name="Shape 45"/>
          <p:cNvSpPr txBox="1">
            <a:spLocks noGrp="1"/>
          </p:cNvSpPr>
          <p:nvPr>
            <p:ph type="body" idx="3"/>
          </p:nvPr>
        </p:nvSpPr>
        <p:spPr>
          <a:xfrm>
            <a:off x="607224" y="1447800"/>
            <a:ext cx="3931918" cy="3489959"/>
          </a:xfrm>
          <a:prstGeom prst="rect">
            <a:avLst/>
          </a:prstGeom>
          <a:noFill/>
          <a:ln>
            <a:noFill/>
          </a:ln>
        </p:spPr>
        <p:txBody>
          <a:bodyPr lIns="91425" tIns="91425" rIns="91425" bIns="91425" anchor="t" anchorCtr="0"/>
          <a:lstStyle>
            <a:lvl1pPr algn="l" rtl="0">
              <a:defRPr sz="2400"/>
            </a:lvl1pPr>
            <a:lvl2pPr algn="l" rtl="0">
              <a:defRPr sz="2000"/>
            </a:lvl2pPr>
            <a:lvl3pPr algn="l" rtl="0">
              <a:defRPr sz="1800"/>
            </a:lvl3pPr>
            <a:lvl4pPr algn="l" rtl="0">
              <a:defRPr sz="1600"/>
            </a:lvl4pPr>
            <a:lvl5pPr algn="l" rtl="0">
              <a:defRPr sz="1600"/>
            </a:lvl5pPr>
            <a:lvl6pPr rtl="0">
              <a:defRPr/>
            </a:lvl6pPr>
            <a:lvl7pPr rtl="0">
              <a:defRPr/>
            </a:lvl7pPr>
            <a:lvl8pPr rtl="0">
              <a:defRPr/>
            </a:lvl8pPr>
            <a:lvl9pPr rtl="0">
              <a:defRPr/>
            </a:lvl9pPr>
          </a:lstStyle>
          <a:p>
            <a:endParaRPr/>
          </a:p>
        </p:txBody>
      </p:sp>
      <p:sp>
        <p:nvSpPr>
          <p:cNvPr id="46" name="Shape 46"/>
          <p:cNvSpPr txBox="1">
            <a:spLocks noGrp="1"/>
          </p:cNvSpPr>
          <p:nvPr>
            <p:ph type="body" idx="4"/>
          </p:nvPr>
        </p:nvSpPr>
        <p:spPr>
          <a:xfrm>
            <a:off x="4652169" y="1447800"/>
            <a:ext cx="3931918" cy="3489959"/>
          </a:xfrm>
          <a:prstGeom prst="rect">
            <a:avLst/>
          </a:prstGeom>
          <a:noFill/>
          <a:ln>
            <a:noFill/>
          </a:ln>
        </p:spPr>
        <p:txBody>
          <a:bodyPr lIns="91425" tIns="91425" rIns="91425" bIns="91425" anchor="t" anchorCtr="0"/>
          <a:lstStyle>
            <a:lvl1pPr algn="l" rtl="0">
              <a:defRPr sz="2400"/>
            </a:lvl1pPr>
            <a:lvl2pPr algn="l" rtl="0">
              <a:defRPr sz="2000"/>
            </a:lvl2pPr>
            <a:lvl3pPr algn="l" rtl="0">
              <a:defRPr sz="1800"/>
            </a:lvl3pPr>
            <a:lvl4pPr algn="l" rtl="0">
              <a:defRPr sz="1600"/>
            </a:lvl4pPr>
            <a:lvl5pPr algn="l" rtl="0">
              <a:defRPr sz="1600"/>
            </a:lvl5pPr>
            <a:lvl6pPr rtl="0">
              <a:defRPr/>
            </a:lvl6pPr>
            <a:lvl7pPr rtl="0">
              <a:defRPr/>
            </a:lvl7pPr>
            <a:lvl8pPr rtl="0">
              <a:defRPr/>
            </a:lvl8pPr>
            <a:lvl9pPr rtl="0">
              <a:defRPr/>
            </a:lvl9pPr>
          </a:lstStyle>
          <a:p>
            <a:endParaRPr/>
          </a:p>
        </p:txBody>
      </p:sp>
      <p:sp>
        <p:nvSpPr>
          <p:cNvPr id="47" name="Shape 47"/>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48" name="Shape 48"/>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49" name="Shape 49"/>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itleOnly" type="titleOnly">
  <p:cSld name="titleOnly">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502920" y="4985589"/>
            <a:ext cx="8183880" cy="1051560"/>
          </a:xfrm>
          <a:prstGeom prst="rect">
            <a:avLst/>
          </a:prstGeom>
          <a:noFill/>
          <a:ln>
            <a:noFill/>
          </a:ln>
        </p:spPr>
        <p:txBody>
          <a:bodyPr lIns="91425" tIns="91425" rIns="91425" bIns="91425" anchor="b" anchorCtr="0"/>
          <a:lstStyle>
            <a:lvl1pPr algn="l" rtl="0">
              <a:spcBef>
                <a:spcPts val="0"/>
              </a:spcBef>
              <a:buClr>
                <a:srgbClr val="FF8D17"/>
              </a:buClr>
              <a:buFont typeface="Verdana"/>
              <a:buNone/>
              <a:defRPr sz="3600" b="1">
                <a:solidFill>
                  <a:srgbClr val="FF8D17"/>
                </a:solidFill>
                <a:latin typeface="Verdana"/>
                <a:ea typeface="Verdana"/>
                <a:cs typeface="Verdana"/>
                <a:sym typeface="Verdana"/>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52" name="Shape 52"/>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53" name="Shape 53"/>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54" name="Shape 54"/>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blank" type="blank">
  <p:cSld name="blank">
    <p:spTree>
      <p:nvGrpSpPr>
        <p:cNvPr id="1" name="Shape 55"/>
        <p:cNvGrpSpPr/>
        <p:nvPr/>
      </p:nvGrpSpPr>
      <p:grpSpPr>
        <a:xfrm>
          <a:off x="0" y="0"/>
          <a:ext cx="0" cy="0"/>
          <a:chOff x="0" y="0"/>
          <a:chExt cx="0" cy="0"/>
        </a:xfrm>
      </p:grpSpPr>
      <p:sp>
        <p:nvSpPr>
          <p:cNvPr id="56" name="Shape 56"/>
          <p:cNvSpPr/>
          <p:nvPr/>
        </p:nvSpPr>
        <p:spPr>
          <a:xfrm>
            <a:off x="304800" y="329184"/>
            <a:ext cx="8532053" cy="6196819"/>
          </a:xfrm>
          <a:prstGeom prst="roundRect">
            <a:avLst>
              <a:gd name="adj" fmla="val 2081"/>
            </a:avLst>
          </a:prstGeom>
          <a:gradFill>
            <a:gsLst>
              <a:gs pos="0">
                <a:srgbClr val="FFFFFF"/>
              </a:gs>
              <a:gs pos="98000">
                <a:srgbClr val="FFFFFF"/>
              </a:gs>
              <a:gs pos="99055">
                <a:srgbClr val="EDEDED"/>
              </a:gs>
              <a:gs pos="100000">
                <a:srgbClr val="B2B2B2"/>
              </a:gs>
            </a:gsLst>
            <a:lin ang="5400000" scaled="0"/>
          </a:gradFill>
          <a:ln w="9525" cap="rnd">
            <a:solidFill>
              <a:srgbClr val="787774"/>
            </a:solidFill>
            <a:prstDash val="solid"/>
            <a:round/>
            <a:headEnd type="none" w="med" len="med"/>
            <a:tailEnd type="none" w="med" len="med"/>
          </a:ln>
        </p:spPr>
        <p:txBody>
          <a:bodyPr lIns="91425" tIns="45700" rIns="91425" bIns="45700" anchor="ctr" anchorCtr="0">
            <a:spAutoFit/>
          </a:bodyPr>
          <a:lstStyle/>
          <a:p>
            <a:endParaRPr/>
          </a:p>
        </p:txBody>
      </p:sp>
      <p:sp>
        <p:nvSpPr>
          <p:cNvPr id="57" name="Shape 57"/>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58" name="Shape 58"/>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59" name="Shape 59"/>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objTx" type="objTx">
  <p:cSld name="objTx">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5538782" y="533400"/>
            <a:ext cx="2971799" cy="914400"/>
          </a:xfrm>
          <a:prstGeom prst="rect">
            <a:avLst/>
          </a:prstGeom>
          <a:noFill/>
          <a:ln>
            <a:noFill/>
          </a:ln>
        </p:spPr>
        <p:txBody>
          <a:bodyPr lIns="91425" tIns="91425" rIns="91425" bIns="91425" anchor="b" anchorCtr="0"/>
          <a:lstStyle>
            <a:lvl1pPr algn="l" rtl="0">
              <a:buClr>
                <a:schemeClr val="accent1"/>
              </a:buClr>
              <a:buFont typeface="Verdana"/>
              <a:buNone/>
              <a:defRPr sz="2200" b="1">
                <a:solidFill>
                  <a:schemeClr val="accent1"/>
                </a:solidFill>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2" name="Shape 62"/>
          <p:cNvSpPr txBox="1">
            <a:spLocks noGrp="1"/>
          </p:cNvSpPr>
          <p:nvPr>
            <p:ph type="body" idx="1"/>
          </p:nvPr>
        </p:nvSpPr>
        <p:spPr>
          <a:xfrm>
            <a:off x="5538846" y="1447800"/>
            <a:ext cx="2971799" cy="4206112"/>
          </a:xfrm>
          <a:prstGeom prst="rect">
            <a:avLst/>
          </a:prstGeom>
          <a:noFill/>
          <a:ln>
            <a:noFill/>
          </a:ln>
        </p:spPr>
        <p:txBody>
          <a:bodyPr lIns="91425" tIns="91425" rIns="91425" bIns="91425" anchor="t" anchorCtr="0"/>
          <a:lstStyle>
            <a:lvl1pPr marL="18288" marR="18288" indent="-5588" rtl="0">
              <a:spcBef>
                <a:spcPts val="0"/>
              </a:spcBef>
              <a:buClr>
                <a:schemeClr val="dk1"/>
              </a:buClr>
              <a:buFont typeface="Verdana"/>
              <a:buNone/>
              <a:defRPr sz="1400">
                <a:solidFill>
                  <a:schemeClr val="dk1"/>
                </a:solidFill>
              </a:defRPr>
            </a:lvl1pPr>
            <a:lvl2pPr rtl="0">
              <a:buClr>
                <a:schemeClr val="dk1"/>
              </a:buClr>
              <a:buFont typeface="Verdana"/>
              <a:buNone/>
              <a:defRPr sz="1200">
                <a:solidFill>
                  <a:schemeClr val="dk1"/>
                </a:solidFill>
              </a:defRPr>
            </a:lvl2pPr>
            <a:lvl3pPr rtl="0">
              <a:buClr>
                <a:schemeClr val="dk1"/>
              </a:buClr>
              <a:buFont typeface="Verdana"/>
              <a:buNone/>
              <a:defRPr sz="1000">
                <a:solidFill>
                  <a:schemeClr val="dk1"/>
                </a:solidFill>
              </a:defRPr>
            </a:lvl3pPr>
            <a:lvl4pPr rtl="0">
              <a:buClr>
                <a:schemeClr val="dk1"/>
              </a:buClr>
              <a:buFont typeface="Verdana"/>
              <a:buNone/>
              <a:defRPr sz="900">
                <a:solidFill>
                  <a:schemeClr val="dk1"/>
                </a:solidFill>
              </a:defRPr>
            </a:lvl4pPr>
            <a:lvl5pPr rtl="0">
              <a:buClr>
                <a:schemeClr val="dk1"/>
              </a:buClr>
              <a:buFont typeface="Verdana"/>
              <a:buNone/>
              <a:defRPr sz="900">
                <a:solidFill>
                  <a:schemeClr val="dk1"/>
                </a:solidFill>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2"/>
          </p:nvPr>
        </p:nvSpPr>
        <p:spPr>
          <a:xfrm>
            <a:off x="761372" y="930144"/>
            <a:ext cx="4626157" cy="4724401"/>
          </a:xfrm>
          <a:prstGeom prst="rect">
            <a:avLst/>
          </a:prstGeom>
          <a:noFill/>
          <a:ln>
            <a:noFill/>
          </a:ln>
        </p:spPr>
        <p:txBody>
          <a:bodyPr lIns="91425" tIns="91425" rIns="91425" bIns="91425" anchor="t" anchorCtr="0"/>
          <a:lstStyle>
            <a:lvl1pPr rtl="0">
              <a:defRPr sz="2800">
                <a:solidFill>
                  <a:schemeClr val="dk1"/>
                </a:solidFill>
              </a:defRPr>
            </a:lvl1pPr>
            <a:lvl2pPr rtl="0">
              <a:defRPr sz="2600">
                <a:solidFill>
                  <a:schemeClr val="dk1"/>
                </a:solidFill>
              </a:defRPr>
            </a:lvl2pPr>
            <a:lvl3pPr rtl="0">
              <a:defRPr sz="2400">
                <a:solidFill>
                  <a:schemeClr val="dk1"/>
                </a:solidFill>
              </a:defRPr>
            </a:lvl3pPr>
            <a:lvl4pPr rtl="0">
              <a:defRPr sz="2000">
                <a:solidFill>
                  <a:schemeClr val="dk1"/>
                </a:solidFill>
              </a:defRPr>
            </a:lvl4pPr>
            <a:lvl5pPr rtl="0">
              <a:defRPr sz="2000">
                <a:solidFill>
                  <a:schemeClr val="dk1"/>
                </a:solidFill>
              </a:defRPr>
            </a:lvl5pPr>
            <a:lvl6pPr rtl="0">
              <a:buFont typeface="Verdana"/>
              <a:buNone/>
              <a:defRPr/>
            </a:lvl6pPr>
            <a:lvl7pPr rtl="0">
              <a:defRPr/>
            </a:lvl7pPr>
            <a:lvl8pPr rtl="0">
              <a:defRPr/>
            </a:lvl8pPr>
            <a:lvl9pPr rtl="0">
              <a:defRPr/>
            </a:lvl9pPr>
          </a:lstStyle>
          <a:p>
            <a:endParaRPr/>
          </a:p>
        </p:txBody>
      </p:sp>
      <p:sp>
        <p:nvSpPr>
          <p:cNvPr id="64" name="Shape 64"/>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65" name="Shape 65"/>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66" name="Shape 66"/>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picTx" type="picTx">
  <p:cSld name="picTx">
    <p:spTree>
      <p:nvGrpSpPr>
        <p:cNvPr id="1" name="Shape 67"/>
        <p:cNvGrpSpPr/>
        <p:nvPr/>
      </p:nvGrpSpPr>
      <p:grpSpPr>
        <a:xfrm>
          <a:off x="0" y="0"/>
          <a:ext cx="0" cy="0"/>
          <a:chOff x="0" y="0"/>
          <a:chExt cx="0" cy="0"/>
        </a:xfrm>
      </p:grpSpPr>
      <p:sp>
        <p:nvSpPr>
          <p:cNvPr id="68" name="Shape 68"/>
          <p:cNvSpPr/>
          <p:nvPr/>
        </p:nvSpPr>
        <p:spPr>
          <a:xfrm>
            <a:off x="304800" y="329184"/>
            <a:ext cx="8532053" cy="6196819"/>
          </a:xfrm>
          <a:prstGeom prst="roundRect">
            <a:avLst>
              <a:gd name="adj" fmla="val 2081"/>
            </a:avLst>
          </a:prstGeom>
          <a:gradFill>
            <a:gsLst>
              <a:gs pos="0">
                <a:srgbClr val="FFFFFF"/>
              </a:gs>
              <a:gs pos="98000">
                <a:srgbClr val="FFFFFF"/>
              </a:gs>
              <a:gs pos="99055">
                <a:srgbClr val="EDEDED"/>
              </a:gs>
              <a:gs pos="100000">
                <a:srgbClr val="B2B2B2"/>
              </a:gs>
            </a:gsLst>
            <a:lin ang="5400000" scaled="0"/>
          </a:gradFill>
          <a:ln w="9525" cap="rnd">
            <a:solidFill>
              <a:srgbClr val="787774"/>
            </a:solidFill>
            <a:prstDash val="solid"/>
            <a:round/>
            <a:headEnd type="none" w="med" len="med"/>
            <a:tailEnd type="none" w="med" len="med"/>
          </a:ln>
        </p:spPr>
        <p:txBody>
          <a:bodyPr lIns="91425" tIns="45700" rIns="91425" bIns="45700" anchor="ctr" anchorCtr="0">
            <a:spAutoFit/>
          </a:bodyPr>
          <a:lstStyle/>
          <a:p>
            <a:endParaRPr/>
          </a:p>
        </p:txBody>
      </p:sp>
      <p:sp>
        <p:nvSpPr>
          <p:cNvPr id="69" name="Shape 69"/>
          <p:cNvSpPr/>
          <p:nvPr/>
        </p:nvSpPr>
        <p:spPr>
          <a:xfrm>
            <a:off x="6400800" y="434162"/>
            <a:ext cx="2324604" cy="4343400"/>
          </a:xfrm>
          <a:prstGeom prst="round1Rect">
            <a:avLst>
              <a:gd name="adj" fmla="val 2748"/>
            </a:avLst>
          </a:prstGeom>
          <a:solidFill>
            <a:srgbClr val="1C1C1C"/>
          </a:solidFill>
          <a:ln>
            <a:noFill/>
          </a:ln>
        </p:spPr>
        <p:txBody>
          <a:bodyPr lIns="91425" tIns="45700" rIns="91425" bIns="45700" anchor="ctr" anchorCtr="0">
            <a:spAutoFit/>
          </a:bodyPr>
          <a:lstStyle/>
          <a:p>
            <a:endParaRPr/>
          </a:p>
        </p:txBody>
      </p:sp>
      <p:sp>
        <p:nvSpPr>
          <p:cNvPr id="70" name="Shape 70"/>
          <p:cNvSpPr txBox="1">
            <a:spLocks noGrp="1"/>
          </p:cNvSpPr>
          <p:nvPr>
            <p:ph type="title"/>
          </p:nvPr>
        </p:nvSpPr>
        <p:spPr>
          <a:xfrm>
            <a:off x="457200" y="5012055"/>
            <a:ext cx="8229600" cy="1051560"/>
          </a:xfrm>
          <a:prstGeom prst="rect">
            <a:avLst/>
          </a:prstGeom>
          <a:noFill/>
          <a:ln>
            <a:noFill/>
          </a:ln>
        </p:spPr>
        <p:txBody>
          <a:bodyPr lIns="91425" tIns="91425" rIns="91425" bIns="91425" anchor="t" anchorCtr="0"/>
          <a:lstStyle>
            <a:lvl1pPr algn="l" rtl="0">
              <a:buClr>
                <a:srgbClr val="383734"/>
              </a:buClr>
              <a:buFont typeface="Verdana"/>
              <a:buNone/>
              <a:defRPr sz="3600" b="0">
                <a:solidFill>
                  <a:srgbClr val="383734"/>
                </a:solidFill>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1" name="Shape 71"/>
          <p:cNvSpPr txBox="1">
            <a:spLocks noGrp="1"/>
          </p:cNvSpPr>
          <p:nvPr>
            <p:ph type="body" idx="1"/>
          </p:nvPr>
        </p:nvSpPr>
        <p:spPr>
          <a:xfrm>
            <a:off x="6462712" y="533400"/>
            <a:ext cx="2240280" cy="4211480"/>
          </a:xfrm>
          <a:prstGeom prst="rect">
            <a:avLst/>
          </a:prstGeom>
          <a:noFill/>
          <a:ln>
            <a:noFill/>
          </a:ln>
        </p:spPr>
        <p:txBody>
          <a:bodyPr lIns="91425" tIns="91425" rIns="91425" bIns="91425" anchor="t" anchorCtr="0"/>
          <a:lstStyle>
            <a:lvl1pPr marL="45720" indent="-7619" algn="l" rtl="0">
              <a:spcBef>
                <a:spcPts val="0"/>
              </a:spcBef>
              <a:buClr>
                <a:srgbClr val="FFFFFF"/>
              </a:buClr>
              <a:buFont typeface="Verdana"/>
              <a:buNone/>
              <a:defRPr sz="1400">
                <a:solidFill>
                  <a:srgbClr val="FFFFFF"/>
                </a:solidFill>
              </a:defRPr>
            </a:lvl1pPr>
            <a:lvl2pPr rtl="0">
              <a:defRPr sz="1200">
                <a:solidFill>
                  <a:srgbClr val="FFFFFF"/>
                </a:solidFill>
              </a:defRPr>
            </a:lvl2pPr>
            <a:lvl3pPr rtl="0">
              <a:defRPr sz="1000">
                <a:solidFill>
                  <a:srgbClr val="FFFFFF"/>
                </a:solidFill>
              </a:defRPr>
            </a:lvl3pPr>
            <a:lvl4pPr rtl="0">
              <a:defRPr sz="900">
                <a:solidFill>
                  <a:srgbClr val="FFFFFF"/>
                </a:solidFill>
              </a:defRPr>
            </a:lvl4pPr>
            <a:lvl5pPr rtl="0">
              <a:defRPr sz="900">
                <a:solidFill>
                  <a:srgbClr val="FFFFFF"/>
                </a:solidFill>
              </a:defRPr>
            </a:lvl5pPr>
            <a:lvl6pPr rtl="0">
              <a:defRPr/>
            </a:lvl6pPr>
            <a:lvl7pPr rtl="0">
              <a:defRPr/>
            </a:lvl7pPr>
            <a:lvl8pPr rtl="0">
              <a:defRPr/>
            </a:lvl8pPr>
            <a:lvl9pPr rtl="0">
              <a:defRPr/>
            </a:lvl9pPr>
          </a:lstStyle>
          <a:p>
            <a:endParaRPr/>
          </a:p>
        </p:txBody>
      </p:sp>
      <p:sp>
        <p:nvSpPr>
          <p:cNvPr id="72" name="Shape 72"/>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73" name="Shape 73"/>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74" name="Shape 74"/>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75" name="Shape 75"/>
          <p:cNvSpPr>
            <a:spLocks noGrp="1"/>
          </p:cNvSpPr>
          <p:nvPr>
            <p:ph type="pic" idx="2"/>
          </p:nvPr>
        </p:nvSpPr>
        <p:spPr>
          <a:xfrm>
            <a:off x="421479" y="435768"/>
            <a:ext cx="5925310" cy="4343400"/>
          </a:xfrm>
          <a:prstGeom prst="snipRoundRect">
            <a:avLst>
              <a:gd name="adj1" fmla="val 1040"/>
              <a:gd name="adj2" fmla="val 0"/>
            </a:avLst>
          </a:prstGeom>
          <a:solidFill>
            <a:srgbClr val="161614"/>
          </a:solid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32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lt2"/>
        </a:solidFill>
        <a:effectLst/>
      </p:bgPr>
    </p:bg>
    <p:spTree>
      <p:nvGrpSpPr>
        <p:cNvPr id="1" name="Shape 4"/>
        <p:cNvGrpSpPr/>
        <p:nvPr/>
      </p:nvGrpSpPr>
      <p:grpSpPr>
        <a:xfrm>
          <a:off x="0" y="0"/>
          <a:ext cx="0" cy="0"/>
          <a:chOff x="0" y="0"/>
          <a:chExt cx="0" cy="0"/>
        </a:xfrm>
      </p:grpSpPr>
      <p:sp>
        <p:nvSpPr>
          <p:cNvPr id="5" name="Shape 5"/>
          <p:cNvSpPr/>
          <p:nvPr/>
        </p:nvSpPr>
        <p:spPr>
          <a:xfrm>
            <a:off x="304800" y="329184"/>
            <a:ext cx="8532053" cy="6196819"/>
          </a:xfrm>
          <a:prstGeom prst="roundRect">
            <a:avLst>
              <a:gd name="adj" fmla="val 2081"/>
            </a:avLst>
          </a:prstGeom>
          <a:gradFill>
            <a:gsLst>
              <a:gs pos="0">
                <a:srgbClr val="FFFFFF"/>
              </a:gs>
              <a:gs pos="98000">
                <a:srgbClr val="FFFFFF"/>
              </a:gs>
              <a:gs pos="99055">
                <a:srgbClr val="EDEDED"/>
              </a:gs>
              <a:gs pos="100000">
                <a:srgbClr val="B2B2B2"/>
              </a:gs>
            </a:gsLst>
            <a:lin ang="5400000" scaled="0"/>
          </a:gradFill>
          <a:ln w="9525" cap="rnd">
            <a:solidFill>
              <a:srgbClr val="787774"/>
            </a:solidFill>
            <a:prstDash val="solid"/>
            <a:round/>
            <a:headEnd type="none" w="med" len="med"/>
            <a:tailEnd type="none" w="med" len="med"/>
          </a:ln>
        </p:spPr>
        <p:txBody>
          <a:bodyPr lIns="91425" tIns="45700" rIns="91425" bIns="45700" anchor="ctr" anchorCtr="0">
            <a:spAutoFit/>
          </a:bodyPr>
          <a:lstStyle/>
          <a:p>
            <a:endParaRPr/>
          </a:p>
        </p:txBody>
      </p:sp>
      <p:sp>
        <p:nvSpPr>
          <p:cNvPr id="6" name="Shape 6"/>
          <p:cNvSpPr/>
          <p:nvPr/>
        </p:nvSpPr>
        <p:spPr>
          <a:xfrm>
            <a:off x="418595" y="434162"/>
            <a:ext cx="8306809" cy="5486399"/>
          </a:xfrm>
          <a:prstGeom prst="roundRect">
            <a:avLst>
              <a:gd name="adj" fmla="val 2127"/>
            </a:avLst>
          </a:prstGeom>
          <a:gradFill>
            <a:gsLst>
              <a:gs pos="0">
                <a:srgbClr val="FEFEFE"/>
              </a:gs>
              <a:gs pos="55000">
                <a:srgbClr val="BFBFBF"/>
              </a:gs>
              <a:gs pos="100000">
                <a:srgbClr val="595959"/>
              </a:gs>
            </a:gsLst>
            <a:path path="circle">
              <a:fillToRect l="50000" t="50000" r="50000" b="50000"/>
            </a:path>
            <a:tileRect/>
          </a:gradFill>
          <a:ln>
            <a:noFill/>
          </a:ln>
        </p:spPr>
        <p:txBody>
          <a:bodyPr lIns="91425" tIns="45700" rIns="91425" bIns="45700" anchor="ctr" anchorCtr="0">
            <a:spAutoFit/>
          </a:bodyPr>
          <a:lstStyle/>
          <a:p>
            <a:endParaRPr/>
          </a:p>
        </p:txBody>
      </p:sp>
      <p:sp>
        <p:nvSpPr>
          <p:cNvPr id="7" name="Shape 7"/>
          <p:cNvSpPr txBox="1">
            <a:spLocks noGrp="1"/>
          </p:cNvSpPr>
          <p:nvPr>
            <p:ph type="title"/>
          </p:nvPr>
        </p:nvSpPr>
        <p:spPr>
          <a:xfrm>
            <a:off x="502920" y="4985589"/>
            <a:ext cx="8183880" cy="105156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FF8D17"/>
              </a:buClr>
              <a:buFont typeface="Verdana"/>
              <a:buNone/>
              <a:defRPr sz="3600" b="1" i="0" u="none" strike="noStrike" cap="none" baseline="0">
                <a:solidFill>
                  <a:srgbClr val="FF8D17"/>
                </a:solidFill>
                <a:latin typeface="Verdana"/>
                <a:ea typeface="Verdana"/>
                <a:cs typeface="Verdana"/>
                <a:sym typeface="Verdana"/>
              </a:defRPr>
            </a:lvl1pPr>
            <a:lvl2pPr marL="0" marR="0" indent="0" algn="l" rtl="0">
              <a:lnSpc>
                <a:spcPct val="100000"/>
              </a:lnSpc>
              <a:spcBef>
                <a:spcPts val="0"/>
              </a:spcBef>
              <a:spcAft>
                <a:spcPts val="0"/>
              </a:spcAft>
              <a:buClr>
                <a:srgbClr val="000000"/>
              </a:buClr>
              <a:buFont typeface="Arial"/>
              <a:buNone/>
              <a:defRPr sz="1400" b="0" i="0" u="none" strike="noStrike" cap="none" baseline="0">
                <a:solidFill>
                  <a:srgbClr val="000000"/>
                </a:solidFill>
                <a:latin typeface="Arial"/>
                <a:ea typeface="Arial"/>
                <a:cs typeface="Arial"/>
                <a:sym typeface="Arial"/>
              </a:defRPr>
            </a:lvl2pPr>
            <a:lvl3pPr marL="0" marR="0" indent="0" algn="l" rtl="0">
              <a:defRPr sz="1800" b="0" i="0" u="none" strike="noStrike" cap="none" baseline="0"/>
            </a:lvl3pPr>
            <a:lvl4pPr marL="0" marR="0" indent="0" algn="l" rtl="0">
              <a:defRPr sz="1800" b="0" i="0" u="none" strike="noStrike" cap="none" baseline="0"/>
            </a:lvl4pPr>
            <a:lvl5pPr marL="0" marR="0" indent="0" algn="l" rtl="0">
              <a:defRPr sz="1800" b="0" i="0" u="none" strike="noStrike" cap="none" baseline="0"/>
            </a:lvl5pPr>
            <a:lvl6pPr marL="0" marR="0" indent="0" algn="l" rtl="0">
              <a:defRPr sz="1800" b="0" i="0" u="none" strike="noStrike" cap="none" baseline="0"/>
            </a:lvl6pPr>
            <a:lvl7pPr marL="0" marR="0" indent="0" algn="l" rtl="0">
              <a:defRPr sz="1800" b="0" i="0" u="none" strike="noStrike" cap="none" baseline="0"/>
            </a:lvl7pPr>
            <a:lvl8pPr marL="0" marR="0" indent="0" algn="l" rtl="0">
              <a:defRPr sz="1800" b="0" i="0" u="none" strike="noStrike" cap="none" baseline="0"/>
            </a:lvl8pPr>
            <a:lvl9pPr marL="0" marR="0" indent="0" algn="l" rtl="0">
              <a:defRPr sz="1800" b="0" i="0" u="none" strike="noStrike" cap="none" baseline="0"/>
            </a:lvl9pPr>
          </a:lstStyle>
          <a:p>
            <a:endParaRPr/>
          </a:p>
        </p:txBody>
      </p:sp>
      <p:sp>
        <p:nvSpPr>
          <p:cNvPr id="8" name="Shape 8"/>
          <p:cNvSpPr txBox="1">
            <a:spLocks noGrp="1"/>
          </p:cNvSpPr>
          <p:nvPr>
            <p:ph type="body" idx="1"/>
          </p:nvPr>
        </p:nvSpPr>
        <p:spPr>
          <a:xfrm>
            <a:off x="502920" y="530352"/>
            <a:ext cx="8183880" cy="4187952"/>
          </a:xfrm>
          <a:prstGeom prst="rect">
            <a:avLst/>
          </a:prstGeom>
          <a:noFill/>
          <a:ln>
            <a:noFill/>
          </a:ln>
        </p:spPr>
        <p:txBody>
          <a:bodyPr lIns="91425" tIns="91425" rIns="91425" bIns="91425" anchor="t" anchorCtr="0"/>
          <a:lstStyle>
            <a:lvl1pPr marL="265176" marR="0" indent="-81025" algn="l" rtl="0">
              <a:lnSpc>
                <a:spcPct val="100000"/>
              </a:lnSpc>
              <a:spcBef>
                <a:spcPts val="250"/>
              </a:spcBef>
              <a:spcAft>
                <a:spcPts val="0"/>
              </a:spcAft>
              <a:buClr>
                <a:schemeClr val="accent1"/>
              </a:buClr>
              <a:buFont typeface="Arial"/>
              <a:buChar char="•"/>
              <a:defRPr sz="2800" b="0" i="0" u="none" strike="noStrike" cap="none" baseline="0">
                <a:solidFill>
                  <a:schemeClr val="dk1"/>
                </a:solidFill>
                <a:latin typeface="Verdana"/>
                <a:ea typeface="Verdana"/>
                <a:cs typeface="Verdana"/>
                <a:sym typeface="Verdana"/>
              </a:defRPr>
            </a:lvl1pPr>
            <a:lvl2pPr marL="548640" marR="0" indent="-24765" algn="l" rtl="0">
              <a:lnSpc>
                <a:spcPct val="100000"/>
              </a:lnSpc>
              <a:spcBef>
                <a:spcPts val="250"/>
              </a:spcBef>
              <a:spcAft>
                <a:spcPts val="0"/>
              </a:spcAft>
              <a:buClr>
                <a:schemeClr val="accent1"/>
              </a:buClr>
              <a:buFont typeface="Arial"/>
              <a:buChar char="•"/>
              <a:defRPr sz="2400" b="0" i="0" u="none" strike="noStrike" cap="none" baseline="0">
                <a:solidFill>
                  <a:schemeClr val="dk1"/>
                </a:solidFill>
                <a:latin typeface="Verdana"/>
                <a:ea typeface="Verdana"/>
                <a:cs typeface="Verdana"/>
                <a:sym typeface="Verdana"/>
              </a:defRPr>
            </a:lvl2pPr>
            <a:lvl3pPr marL="786384" marR="0" indent="-30733" algn="l" rtl="0">
              <a:lnSpc>
                <a:spcPct val="100000"/>
              </a:lnSpc>
              <a:spcBef>
                <a:spcPts val="250"/>
              </a:spcBef>
              <a:spcAft>
                <a:spcPts val="0"/>
              </a:spcAft>
              <a:buClr>
                <a:srgbClr val="F5001A"/>
              </a:buClr>
              <a:buFont typeface="Arial"/>
              <a:buChar char="•"/>
              <a:defRPr sz="2200" b="0" i="0" u="none" strike="noStrike" cap="none" baseline="0">
                <a:solidFill>
                  <a:schemeClr val="dk1"/>
                </a:solidFill>
                <a:latin typeface="Verdana"/>
                <a:ea typeface="Verdana"/>
                <a:cs typeface="Verdana"/>
                <a:sym typeface="Verdana"/>
              </a:defRPr>
            </a:lvl3pPr>
            <a:lvl4pPr marL="1024128" marR="0" indent="-36702" algn="l" rtl="0">
              <a:lnSpc>
                <a:spcPct val="100000"/>
              </a:lnSpc>
              <a:spcBef>
                <a:spcPts val="230"/>
              </a:spcBef>
              <a:spcAft>
                <a:spcPts val="0"/>
              </a:spcAft>
              <a:buClr>
                <a:srgbClr val="F5001A"/>
              </a:buClr>
              <a:buFont typeface="Arial"/>
              <a:buChar char="•"/>
              <a:defRPr sz="1900" b="0" i="0" u="none" strike="noStrike" cap="none" baseline="0">
                <a:solidFill>
                  <a:schemeClr val="dk1"/>
                </a:solidFill>
                <a:latin typeface="Verdana"/>
                <a:ea typeface="Verdana"/>
                <a:cs typeface="Verdana"/>
                <a:sym typeface="Verdana"/>
              </a:defRPr>
            </a:lvl4pPr>
            <a:lvl5pPr marL="1280160" marR="0" indent="-54610" algn="l" rtl="0">
              <a:lnSpc>
                <a:spcPct val="100000"/>
              </a:lnSpc>
              <a:spcBef>
                <a:spcPts val="250"/>
              </a:spcBef>
              <a:spcAft>
                <a:spcPts val="0"/>
              </a:spcAft>
              <a:buClr>
                <a:srgbClr val="007FCB"/>
              </a:buClr>
              <a:buFont typeface="Arial"/>
              <a:buChar char="•"/>
              <a:defRPr sz="1800" b="0" i="0" u="none" strike="noStrike" cap="none" baseline="0">
                <a:solidFill>
                  <a:schemeClr val="dk1"/>
                </a:solidFill>
                <a:latin typeface="Verdana"/>
                <a:ea typeface="Verdana"/>
                <a:cs typeface="Verdana"/>
                <a:sym typeface="Verdana"/>
              </a:defRPr>
            </a:lvl5pPr>
            <a:lvl6pPr marL="1490472" marR="0" indent="-68072" algn="l" rtl="0">
              <a:lnSpc>
                <a:spcPct val="100000"/>
              </a:lnSpc>
              <a:spcBef>
                <a:spcPts val="250"/>
              </a:spcBef>
              <a:spcAft>
                <a:spcPts val="0"/>
              </a:spcAft>
              <a:buClr>
                <a:srgbClr val="007FCB"/>
              </a:buClr>
              <a:buFont typeface="Arial"/>
              <a:buChar char="•"/>
              <a:defRPr sz="1700" b="0" i="0" u="none" strike="noStrike" cap="none" baseline="0">
                <a:solidFill>
                  <a:schemeClr val="dk1"/>
                </a:solidFill>
                <a:latin typeface="Verdana"/>
                <a:ea typeface="Verdana"/>
                <a:cs typeface="Verdana"/>
                <a:sym typeface="Verdana"/>
              </a:defRPr>
            </a:lvl6pPr>
            <a:lvl7pPr marL="1700784" marR="0" indent="-81533" algn="l" rtl="0">
              <a:lnSpc>
                <a:spcPct val="100000"/>
              </a:lnSpc>
              <a:spcBef>
                <a:spcPts val="255"/>
              </a:spcBef>
              <a:spcAft>
                <a:spcPts val="0"/>
              </a:spcAft>
              <a:buClr>
                <a:srgbClr val="007FCB"/>
              </a:buClr>
              <a:buFont typeface="Arial"/>
              <a:buChar char="•"/>
              <a:defRPr sz="1500" b="0" i="0" u="none" strike="noStrike" cap="none" baseline="0">
                <a:solidFill>
                  <a:schemeClr val="dk1"/>
                </a:solidFill>
                <a:latin typeface="Verdana"/>
                <a:ea typeface="Verdana"/>
                <a:cs typeface="Verdana"/>
                <a:sym typeface="Verdana"/>
              </a:defRPr>
            </a:lvl7pPr>
            <a:lvl8pPr marL="1920240" marR="0" indent="-85089" algn="l" rtl="0">
              <a:lnSpc>
                <a:spcPct val="100000"/>
              </a:lnSpc>
              <a:spcBef>
                <a:spcPts val="257"/>
              </a:spcBef>
              <a:spcAft>
                <a:spcPts val="0"/>
              </a:spcAft>
              <a:buClr>
                <a:srgbClr val="007FCB"/>
              </a:buClr>
              <a:buFont typeface="Arial"/>
              <a:buChar char="•"/>
              <a:defRPr sz="1500" b="0" i="0" u="none" strike="noStrike" cap="none" baseline="0">
                <a:solidFill>
                  <a:schemeClr val="dk1"/>
                </a:solidFill>
                <a:latin typeface="Verdana"/>
                <a:ea typeface="Verdana"/>
                <a:cs typeface="Verdana"/>
                <a:sym typeface="Verdana"/>
              </a:defRPr>
            </a:lvl8pPr>
            <a:lvl9pPr marL="2148840" marR="0" indent="-85089" algn="l" rtl="0">
              <a:lnSpc>
                <a:spcPct val="100000"/>
              </a:lnSpc>
              <a:spcBef>
                <a:spcPts val="255"/>
              </a:spcBef>
              <a:spcAft>
                <a:spcPts val="0"/>
              </a:spcAft>
              <a:buClr>
                <a:srgbClr val="007FCB"/>
              </a:buClr>
              <a:buFont typeface="Arial"/>
              <a:buChar char="•"/>
              <a:defRPr sz="1500" b="0" i="0" u="none" strike="noStrike" cap="none" baseline="0">
                <a:solidFill>
                  <a:schemeClr val="dk1"/>
                </a:solidFill>
                <a:latin typeface="Verdana"/>
                <a:ea typeface="Verdana"/>
                <a:cs typeface="Verdana"/>
                <a:sym typeface="Verdana"/>
              </a:defRPr>
            </a:lvl9pPr>
          </a:lstStyle>
          <a:p>
            <a:endParaRPr/>
          </a:p>
        </p:txBody>
      </p:sp>
      <p:sp>
        <p:nvSpPr>
          <p:cNvPr id="9" name="Shape 9"/>
          <p:cNvSpPr txBox="1">
            <a:spLocks noGrp="1"/>
          </p:cNvSpPr>
          <p:nvPr>
            <p:ph type="dt" idx="10"/>
          </p:nvPr>
        </p:nvSpPr>
        <p:spPr>
          <a:xfrm>
            <a:off x="3776328" y="6111875"/>
            <a:ext cx="22860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10" name="Shape 10"/>
          <p:cNvSpPr txBox="1">
            <a:spLocks noGrp="1"/>
          </p:cNvSpPr>
          <p:nvPr>
            <p:ph type="ftr" idx="11"/>
          </p:nvPr>
        </p:nvSpPr>
        <p:spPr>
          <a:xfrm>
            <a:off x="6062328" y="6111875"/>
            <a:ext cx="2286000" cy="365125"/>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
        <p:nvSpPr>
          <p:cNvPr id="11" name="Shape 11"/>
          <p:cNvSpPr txBox="1">
            <a:spLocks noGrp="1"/>
          </p:cNvSpPr>
          <p:nvPr>
            <p:ph type="sldNum" idx="12"/>
          </p:nvPr>
        </p:nvSpPr>
        <p:spPr>
          <a:xfrm>
            <a:off x="8348328" y="6111875"/>
            <a:ext cx="457200" cy="365125"/>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buClr>
                <a:srgbClr val="716F68"/>
              </a:buClr>
              <a:buFont typeface="Verdana"/>
              <a:buNone/>
              <a:defRPr sz="1000" b="0" i="0" u="none" strike="noStrike" cap="none" baseline="0">
                <a:solidFill>
                  <a:srgbClr val="716F68"/>
                </a:solidFill>
                <a:latin typeface="Verdana"/>
                <a:ea typeface="Verdana"/>
                <a:cs typeface="Verdana"/>
                <a:sym typeface="Verdana"/>
              </a:defRPr>
            </a:lvl1pPr>
            <a:lvl2pPr marL="457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2pPr>
            <a:lvl3pPr marL="914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3pPr>
            <a:lvl4pPr marL="1371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4pPr>
            <a:lvl5pPr marL="18288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5pPr>
            <a:lvl6pPr marL="22860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6pPr>
            <a:lvl7pPr marL="27432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7pPr>
            <a:lvl8pPr marL="32004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8pPr>
            <a:lvl9pPr marL="3657600" marR="0" indent="0" algn="l" rtl="0">
              <a:lnSpc>
                <a:spcPct val="100000"/>
              </a:lnSpc>
              <a:spcBef>
                <a:spcPts val="0"/>
              </a:spcBef>
              <a:spcAft>
                <a:spcPts val="0"/>
              </a:spcAft>
              <a:buClr>
                <a:schemeClr val="dk1"/>
              </a:buClr>
              <a:buFont typeface="Verdana"/>
              <a:buNone/>
              <a:defRPr sz="1800" b="0" i="0" u="none" strike="noStrike" cap="none" baseline="0">
                <a:solidFill>
                  <a:schemeClr val="dk1"/>
                </a:solidFill>
                <a:latin typeface="Verdana"/>
                <a:ea typeface="Verdana"/>
                <a:cs typeface="Verdana"/>
                <a:sym typeface="Verdan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www.cbsnews.com/2100-500165_162-20063564.html"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hyperlink" Target="http://njtoday.net/2012/01/23/senate-committee-advances-bill-to-protect-child-athletes-from-sudden-cardiac-arrest/%23ixzz1sAJy1xda" TargetMode="External"/><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88"/>
        <p:cNvGrpSpPr/>
        <p:nvPr/>
      </p:nvGrpSpPr>
      <p:grpSpPr>
        <a:xfrm>
          <a:off x="0" y="0"/>
          <a:ext cx="0" cy="0"/>
          <a:chOff x="0" y="0"/>
          <a:chExt cx="0" cy="0"/>
        </a:xfrm>
      </p:grpSpPr>
      <p:sp>
        <p:nvSpPr>
          <p:cNvPr id="89" name="Shape 89"/>
          <p:cNvSpPr txBox="1">
            <a:spLocks noGrp="1"/>
          </p:cNvSpPr>
          <p:nvPr>
            <p:ph type="ctrTitle"/>
          </p:nvPr>
        </p:nvSpPr>
        <p:spPr>
          <a:xfrm>
            <a:off x="722375" y="1820206"/>
            <a:ext cx="7772400" cy="1828800"/>
          </a:xfrm>
          <a:prstGeom prst="rect">
            <a:avLst/>
          </a:prstGeom>
          <a:noFill/>
          <a:ln>
            <a:noFill/>
          </a:ln>
        </p:spPr>
        <p:txBody>
          <a:bodyPr lIns="45700" tIns="45700" rIns="45700" bIns="45700" anchor="b" anchorCtr="0">
            <a:spAutoFit/>
          </a:bodyPr>
          <a:lstStyle/>
          <a:p>
            <a:pPr marL="0" marR="0" lvl="0" indent="0" algn="ctr" rtl="0">
              <a:lnSpc>
                <a:spcPct val="100000"/>
              </a:lnSpc>
              <a:spcBef>
                <a:spcPts val="0"/>
              </a:spcBef>
              <a:spcAft>
                <a:spcPts val="0"/>
              </a:spcAft>
              <a:buClr>
                <a:srgbClr val="FF8D17"/>
              </a:buClr>
              <a:buSzPct val="25000"/>
              <a:buFont typeface="Verdana"/>
              <a:buNone/>
            </a:pPr>
            <a:r>
              <a:rPr lang="x-none" sz="4050" b="1" i="0" u="none" strike="noStrike" cap="none" baseline="0">
                <a:solidFill>
                  <a:srgbClr val="FF8D17"/>
                </a:solidFill>
                <a:latin typeface="Verdana"/>
                <a:ea typeface="Verdana"/>
                <a:cs typeface="Verdana"/>
                <a:sym typeface="Verdana"/>
              </a:rPr>
              <a:t>Automated External Defibrillators at Childhood Sporting Events</a:t>
            </a:r>
          </a:p>
        </p:txBody>
      </p:sp>
      <p:sp>
        <p:nvSpPr>
          <p:cNvPr id="90" name="Shape 90"/>
          <p:cNvSpPr txBox="1">
            <a:spLocks noGrp="1"/>
          </p:cNvSpPr>
          <p:nvPr>
            <p:ph type="subTitle" idx="1"/>
          </p:nvPr>
        </p:nvSpPr>
        <p:spPr>
          <a:xfrm>
            <a:off x="722375" y="3685032"/>
            <a:ext cx="7772400" cy="914400"/>
          </a:xfrm>
          <a:prstGeom prst="rect">
            <a:avLst/>
          </a:prstGeom>
          <a:noFill/>
          <a:ln>
            <a:noFill/>
          </a:ln>
        </p:spPr>
        <p:txBody>
          <a:bodyPr lIns="182875" tIns="0" rIns="91425" bIns="45700" anchor="t" anchorCtr="0">
            <a:spAutoFit/>
          </a:bodyPr>
          <a:lstStyle/>
          <a:p>
            <a:pPr marL="36576" marR="0" lvl="0" indent="-11176" algn="ctr" rtl="0">
              <a:lnSpc>
                <a:spcPct val="100000"/>
              </a:lnSpc>
              <a:spcBef>
                <a:spcPts val="0"/>
              </a:spcBef>
              <a:spcAft>
                <a:spcPts val="0"/>
              </a:spcAft>
              <a:buClr>
                <a:schemeClr val="accent1"/>
              </a:buClr>
              <a:buSzPct val="25000"/>
              <a:buFont typeface="Verdana"/>
              <a:buNone/>
            </a:pPr>
            <a:r>
              <a:rPr lang="x-none" sz="2000" b="0" i="0" u="none" strike="noStrike" cap="none" baseline="0">
                <a:solidFill>
                  <a:srgbClr val="383734"/>
                </a:solidFill>
                <a:latin typeface="Verdana"/>
                <a:ea typeface="Verdana"/>
                <a:cs typeface="Verdana"/>
                <a:sym typeface="Verdana"/>
              </a:rPr>
              <a:t>Legislative Advocacy </a:t>
            </a:r>
          </a:p>
          <a:p>
            <a:pPr marL="36576" marR="0" lvl="0" indent="-11176" algn="ctr" rtl="0">
              <a:lnSpc>
                <a:spcPct val="100000"/>
              </a:lnSpc>
              <a:spcBef>
                <a:spcPts val="0"/>
              </a:spcBef>
              <a:spcAft>
                <a:spcPts val="0"/>
              </a:spcAft>
              <a:buClr>
                <a:schemeClr val="accent1"/>
              </a:buClr>
              <a:buSzPct val="25000"/>
              <a:buFont typeface="Verdana"/>
              <a:buNone/>
            </a:pPr>
            <a:r>
              <a:rPr lang="x-none" sz="2000" b="0" i="0" u="none" strike="noStrike" cap="none" baseline="0">
                <a:solidFill>
                  <a:srgbClr val="383734"/>
                </a:solidFill>
                <a:latin typeface="Verdana"/>
                <a:ea typeface="Verdana"/>
                <a:cs typeface="Verdana"/>
                <a:sym typeface="Verdana"/>
              </a:rPr>
              <a:t>Noon Conference - April 24, 2012</a:t>
            </a:r>
          </a:p>
          <a:p>
            <a:pPr marL="36576" marR="0" lvl="0" indent="-11176" algn="ctr" rtl="0">
              <a:lnSpc>
                <a:spcPct val="100000"/>
              </a:lnSpc>
              <a:spcBef>
                <a:spcPts val="0"/>
              </a:spcBef>
              <a:spcAft>
                <a:spcPts val="0"/>
              </a:spcAft>
              <a:buClr>
                <a:schemeClr val="accent1"/>
              </a:buClr>
              <a:buSzPct val="25000"/>
              <a:buFont typeface="Verdana"/>
              <a:buNone/>
            </a:pPr>
            <a:r>
              <a:rPr lang="x-none" sz="2000" b="0" i="0" u="none" strike="noStrike" cap="none" baseline="0">
                <a:solidFill>
                  <a:srgbClr val="383734"/>
                </a:solidFill>
                <a:latin typeface="Verdana"/>
                <a:ea typeface="Verdana"/>
                <a:cs typeface="Verdana"/>
                <a:sym typeface="Verdana"/>
              </a:rPr>
              <a:t>Anna C. Gay, MD and Kris Woldu, MD</a:t>
            </a:r>
          </a:p>
        </p:txBody>
      </p:sp>
      <p:sp>
        <p:nvSpPr>
          <p:cNvPr id="91" name="Shape 91"/>
          <p:cNvSpPr/>
          <p:nvPr/>
        </p:nvSpPr>
        <p:spPr>
          <a:xfrm>
            <a:off x="7124200" y="4572085"/>
            <a:ext cx="1572795" cy="1887355"/>
          </a:xfrm>
          <a:prstGeom prst="rect">
            <a:avLst/>
          </a:prstGeom>
          <a:blipFill>
            <a:blip r:embed="rId3"/>
            <a:stretch>
              <a:fillRect/>
            </a:stretch>
          </a:blipFill>
        </p:spPr>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502920" y="497672"/>
            <a:ext cx="8183999" cy="1319999"/>
          </a:xfrm>
          <a:prstGeom prst="rect">
            <a:avLst/>
          </a:prstGeom>
          <a:noFill/>
          <a:ln>
            <a:noFill/>
          </a:ln>
        </p:spPr>
        <p:txBody>
          <a:bodyPr lIns="91425" tIns="45700" rIns="91425" bIns="45700" anchor="b" anchorCtr="0">
            <a:spAutoFit/>
          </a:bodyPr>
          <a:lstStyle/>
          <a:p>
            <a:pPr marL="0" marR="0" lvl="0" indent="0" algn="ctr" rtl="0">
              <a:lnSpc>
                <a:spcPct val="100000"/>
              </a:lnSpc>
              <a:spcBef>
                <a:spcPts val="0"/>
              </a:spcBef>
              <a:spcAft>
                <a:spcPts val="0"/>
              </a:spcAft>
              <a:buClr>
                <a:srgbClr val="FF8D17"/>
              </a:buClr>
              <a:buSzPct val="25000"/>
              <a:buFont typeface="Verdana"/>
              <a:buNone/>
            </a:pPr>
            <a:r>
              <a:rPr lang="x-none" sz="3600" b="1" i="0" u="none" strike="noStrike" cap="none" baseline="0">
                <a:solidFill>
                  <a:srgbClr val="FF8D17"/>
                </a:solidFill>
                <a:latin typeface="Verdana"/>
                <a:ea typeface="Verdana"/>
                <a:cs typeface="Verdana"/>
                <a:sym typeface="Verdana"/>
              </a:rPr>
              <a:t>Automated External</a:t>
            </a:r>
            <a:r>
              <a:rPr lang="x-none"/>
              <a:t> </a:t>
            </a:r>
            <a:r>
              <a:rPr lang="x-none" sz="3600" b="1" i="0" u="none" strike="noStrike" cap="none" baseline="0">
                <a:solidFill>
                  <a:srgbClr val="FF8D17"/>
                </a:solidFill>
                <a:latin typeface="Verdana"/>
                <a:ea typeface="Verdana"/>
                <a:cs typeface="Verdana"/>
                <a:sym typeface="Verdana"/>
              </a:rPr>
              <a:t>Defibrillator</a:t>
            </a:r>
            <a:r>
              <a:rPr lang="x-none"/>
              <a:t>s (AEDs)</a:t>
            </a:r>
            <a:r>
              <a:rPr lang="x-none" sz="3600" b="1" i="0" u="none" strike="noStrike" cap="none" baseline="0">
                <a:solidFill>
                  <a:srgbClr val="FF8D17"/>
                </a:solidFill>
                <a:latin typeface="Verdana"/>
                <a:ea typeface="Verdana"/>
                <a:cs typeface="Verdana"/>
                <a:sym typeface="Verdana"/>
              </a:rPr>
              <a:t>:</a:t>
            </a:r>
          </a:p>
        </p:txBody>
      </p:sp>
      <p:sp>
        <p:nvSpPr>
          <p:cNvPr id="140" name="Shape 140"/>
          <p:cNvSpPr/>
          <p:nvPr/>
        </p:nvSpPr>
        <p:spPr>
          <a:xfrm>
            <a:off x="5696200" y="2063275"/>
            <a:ext cx="1371598" cy="457200"/>
          </a:xfrm>
          <a:prstGeom prst="rect">
            <a:avLst/>
          </a:prstGeom>
          <a:noFill/>
          <a:ln>
            <a:noFill/>
          </a:ln>
        </p:spPr>
        <p:txBody>
          <a:bodyPr lIns="91425" tIns="91425" rIns="91425" bIns="91425" anchor="ctr" anchorCtr="0">
            <a:spAutoFit/>
          </a:bodyPr>
          <a:lstStyle/>
          <a:p>
            <a:endParaRPr/>
          </a:p>
        </p:txBody>
      </p:sp>
      <p:sp>
        <p:nvSpPr>
          <p:cNvPr id="141" name="Shape 141"/>
          <p:cNvSpPr/>
          <p:nvPr/>
        </p:nvSpPr>
        <p:spPr>
          <a:xfrm>
            <a:off x="2728326" y="2108462"/>
            <a:ext cx="3687347" cy="3353905"/>
          </a:xfrm>
          <a:prstGeom prst="rect">
            <a:avLst/>
          </a:prstGeom>
          <a:blipFill>
            <a:blip r:embed="rId3"/>
            <a:stretch>
              <a:fillRect/>
            </a:stretch>
          </a:blipFill>
        </p:spPr>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80000" y="447154"/>
            <a:ext cx="8183999" cy="646199"/>
          </a:xfrm>
          <a:prstGeom prst="rect">
            <a:avLst/>
          </a:prstGeom>
          <a:noFill/>
          <a:ln>
            <a:noFill/>
          </a:ln>
        </p:spPr>
        <p:txBody>
          <a:bodyPr lIns="91425" tIns="45700" rIns="91425" bIns="45700" anchor="b" anchorCtr="0">
            <a:spAutoFit/>
          </a:bodyPr>
          <a:lstStyle/>
          <a:p>
            <a:pPr marL="0" marR="0" lvl="0" indent="0" algn="ctr" rtl="0">
              <a:lnSpc>
                <a:spcPct val="100000"/>
              </a:lnSpc>
              <a:spcBef>
                <a:spcPts val="0"/>
              </a:spcBef>
              <a:spcAft>
                <a:spcPts val="0"/>
              </a:spcAft>
              <a:buClr>
                <a:srgbClr val="FF8D17"/>
              </a:buClr>
              <a:buSzPct val="25000"/>
              <a:buFont typeface="Verdana"/>
              <a:buNone/>
            </a:pPr>
            <a:r>
              <a:rPr lang="x-none"/>
              <a:t>History of AEDs</a:t>
            </a:r>
          </a:p>
        </p:txBody>
      </p:sp>
      <p:sp>
        <p:nvSpPr>
          <p:cNvPr id="147" name="Shape 147"/>
          <p:cNvSpPr txBox="1">
            <a:spLocks noGrp="1"/>
          </p:cNvSpPr>
          <p:nvPr>
            <p:ph type="body" idx="1"/>
          </p:nvPr>
        </p:nvSpPr>
        <p:spPr>
          <a:xfrm>
            <a:off x="480000" y="1212067"/>
            <a:ext cx="8183999" cy="4884899"/>
          </a:xfrm>
          <a:prstGeom prst="rect">
            <a:avLst/>
          </a:prstGeom>
          <a:noFill/>
          <a:ln>
            <a:noFill/>
          </a:ln>
        </p:spPr>
        <p:txBody>
          <a:bodyPr lIns="182875" tIns="91425" rIns="91425" bIns="45700" anchor="t" anchorCtr="0">
            <a:spAutoFit/>
          </a:bodyPr>
          <a:lstStyle/>
          <a:p>
            <a:pPr marL="457200" marR="0" lvl="0" indent="-406400" algn="l" rtl="0">
              <a:lnSpc>
                <a:spcPct val="100000"/>
              </a:lnSpc>
              <a:spcBef>
                <a:spcPts val="0"/>
              </a:spcBef>
              <a:spcAft>
                <a:spcPts val="0"/>
              </a:spcAft>
              <a:buClr>
                <a:schemeClr val="accent1"/>
              </a:buClr>
              <a:buSzPct val="194444"/>
              <a:buFont typeface="Arial"/>
              <a:buChar char="•"/>
            </a:pPr>
            <a:r>
              <a:rPr lang="x-none" sz="2400"/>
              <a:t>1998: FDA approves first AED using biphasic waves</a:t>
            </a:r>
          </a:p>
          <a:p>
            <a:endParaRPr/>
          </a:p>
          <a:p>
            <a:pPr marL="457200" marR="0" lvl="0" indent="-406400" algn="l" rtl="0">
              <a:lnSpc>
                <a:spcPct val="100000"/>
              </a:lnSpc>
              <a:spcBef>
                <a:spcPts val="0"/>
              </a:spcBef>
              <a:spcAft>
                <a:spcPts val="0"/>
              </a:spcAft>
              <a:buClr>
                <a:schemeClr val="accent1"/>
              </a:buClr>
              <a:buSzPct val="194444"/>
              <a:buFont typeface="Arial"/>
              <a:buChar char="•"/>
            </a:pPr>
            <a:r>
              <a:rPr lang="x-none" sz="2400"/>
              <a:t>1999: American Red Cross includes defibrillator training as part of standard CPR course</a:t>
            </a:r>
          </a:p>
          <a:p>
            <a:endParaRPr/>
          </a:p>
          <a:p>
            <a:pPr marL="457200" lvl="0" indent="-406400" rtl="0">
              <a:spcBef>
                <a:spcPts val="0"/>
              </a:spcBef>
              <a:buClr>
                <a:schemeClr val="accent1"/>
              </a:buClr>
              <a:buSzPct val="194444"/>
              <a:buFont typeface="Arial"/>
              <a:buChar char="•"/>
            </a:pPr>
            <a:r>
              <a:rPr lang="x-none" sz="2400"/>
              <a:t>2000: CVS/Pharmacy offers AEDs to consumers </a:t>
            </a:r>
          </a:p>
          <a:p>
            <a:endParaRPr/>
          </a:p>
          <a:p>
            <a:pPr marL="457200" lvl="0" indent="-406400" rtl="0">
              <a:spcBef>
                <a:spcPts val="0"/>
              </a:spcBef>
              <a:buClr>
                <a:schemeClr val="accent1"/>
              </a:buClr>
              <a:buSzPct val="194444"/>
              <a:buFont typeface="Arial"/>
              <a:buChar char="•"/>
            </a:pPr>
            <a:r>
              <a:rPr lang="x-none" sz="2400"/>
              <a:t>2001: FDA approves AEDs with specially-designed pads for children ages 0-8 yrs</a:t>
            </a:r>
          </a:p>
          <a:p>
            <a:endParaRPr/>
          </a:p>
        </p:txBody>
      </p:sp>
      <p:sp>
        <p:nvSpPr>
          <p:cNvPr id="148" name="Shape 148"/>
          <p:cNvSpPr txBox="1"/>
          <p:nvPr/>
        </p:nvSpPr>
        <p:spPr>
          <a:xfrm>
            <a:off x="2328686" y="5975016"/>
            <a:ext cx="6358499" cy="362999"/>
          </a:xfrm>
          <a:prstGeom prst="rect">
            <a:avLst/>
          </a:prstGeom>
        </p:spPr>
        <p:txBody>
          <a:bodyPr lIns="91425" tIns="91425" rIns="91425" bIns="91425" anchor="t" anchorCtr="0">
            <a:spAutoFit/>
          </a:bodyPr>
          <a:lstStyle/>
          <a:p>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480000" y="447154"/>
            <a:ext cx="8183999" cy="646199"/>
          </a:xfrm>
          <a:prstGeom prst="rect">
            <a:avLst/>
          </a:prstGeom>
          <a:noFill/>
          <a:ln>
            <a:noFill/>
          </a:ln>
        </p:spPr>
        <p:txBody>
          <a:bodyPr lIns="91425" tIns="45700" rIns="91425" bIns="45700" anchor="b" anchorCtr="0">
            <a:spAutoFit/>
          </a:bodyPr>
          <a:lstStyle/>
          <a:p>
            <a:pPr lvl="0" algn="ctr">
              <a:buClr>
                <a:srgbClr val="FF8D17"/>
              </a:buClr>
              <a:buSzPct val="25000"/>
              <a:buFont typeface="Verdana"/>
              <a:buNone/>
            </a:pPr>
            <a:r>
              <a:rPr lang="x-none"/>
              <a:t>Why AEDs?</a:t>
            </a:r>
          </a:p>
        </p:txBody>
      </p:sp>
      <p:sp>
        <p:nvSpPr>
          <p:cNvPr id="154" name="Shape 154"/>
          <p:cNvSpPr txBox="1">
            <a:spLocks noGrp="1"/>
          </p:cNvSpPr>
          <p:nvPr>
            <p:ph type="body" idx="1"/>
          </p:nvPr>
        </p:nvSpPr>
        <p:spPr>
          <a:xfrm>
            <a:off x="502920" y="1626846"/>
            <a:ext cx="8183999" cy="3861299"/>
          </a:xfrm>
          <a:prstGeom prst="rect">
            <a:avLst/>
          </a:prstGeom>
          <a:noFill/>
          <a:ln>
            <a:noFill/>
          </a:ln>
        </p:spPr>
        <p:txBody>
          <a:bodyPr lIns="182875" tIns="91425" rIns="91425" bIns="45700" anchor="t" anchorCtr="0">
            <a:spAutoFit/>
          </a:bodyPr>
          <a:lstStyle/>
          <a:p>
            <a:pPr marL="457200" lvl="0" indent="-406400" rtl="0">
              <a:spcBef>
                <a:spcPts val="0"/>
              </a:spcBef>
              <a:buClr>
                <a:schemeClr val="accent1"/>
              </a:buClr>
              <a:buSzPct val="166666"/>
              <a:buFont typeface="Arial"/>
              <a:buChar char="•"/>
            </a:pPr>
            <a:r>
              <a:rPr lang="x-none">
                <a:solidFill>
                  <a:srgbClr val="000000"/>
                </a:solidFill>
                <a:latin typeface="Arial"/>
                <a:ea typeface="Arial"/>
                <a:cs typeface="Arial"/>
                <a:sym typeface="Arial"/>
              </a:rPr>
              <a:t>VF and VT respond better to AEDs than asystole or PEA</a:t>
            </a:r>
          </a:p>
          <a:p>
            <a:endParaRPr/>
          </a:p>
          <a:p>
            <a:pPr marL="457200" marR="0" lvl="0" indent="-406400" algn="l" rtl="0">
              <a:lnSpc>
                <a:spcPct val="100000"/>
              </a:lnSpc>
              <a:spcBef>
                <a:spcPts val="0"/>
              </a:spcBef>
              <a:spcAft>
                <a:spcPts val="0"/>
              </a:spcAft>
              <a:buClr>
                <a:schemeClr val="accent1"/>
              </a:buClr>
              <a:buSzPct val="166666"/>
              <a:buFont typeface="Arial"/>
              <a:buChar char="•"/>
            </a:pPr>
            <a:r>
              <a:rPr lang="x-none">
                <a:solidFill>
                  <a:srgbClr val="000000"/>
                </a:solidFill>
                <a:latin typeface="Arial"/>
                <a:ea typeface="Arial"/>
                <a:cs typeface="Arial"/>
                <a:sym typeface="Arial"/>
              </a:rPr>
              <a:t>Appropriate use of AEDs in unwitnessed VF arrests can lead to long-term survival rates &gt;70% in adults</a:t>
            </a:r>
          </a:p>
          <a:p>
            <a:endParaRPr/>
          </a:p>
          <a:p>
            <a:pPr marL="457200" marR="0" lvl="0" indent="-406400" algn="l" rtl="0">
              <a:lnSpc>
                <a:spcPct val="100000"/>
              </a:lnSpc>
              <a:spcBef>
                <a:spcPts val="0"/>
              </a:spcBef>
              <a:spcAft>
                <a:spcPts val="0"/>
              </a:spcAft>
              <a:buClr>
                <a:schemeClr val="accent1"/>
              </a:buClr>
              <a:buSzPct val="166666"/>
              <a:buFont typeface="Arial"/>
              <a:buChar char="•"/>
            </a:pPr>
            <a:r>
              <a:rPr lang="x-none">
                <a:solidFill>
                  <a:srgbClr val="000000"/>
                </a:solidFill>
                <a:latin typeface="Arial"/>
                <a:ea typeface="Arial"/>
                <a:cs typeface="Arial"/>
                <a:sym typeface="Arial"/>
              </a:rPr>
              <a:t>VF initial rhythm in 19-24% of pediatric out-of-hospital SCA</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sz="3250" b="1" i="0" u="none" strike="noStrike" cap="none" baseline="0">
                <a:solidFill>
                  <a:srgbClr val="FF8D17"/>
                </a:solidFill>
                <a:latin typeface="Verdana"/>
                <a:ea typeface="Verdana"/>
                <a:cs typeface="Verdana"/>
                <a:sym typeface="Verdana"/>
              </a:rPr>
              <a:t>National Association for Sport and Physical Education (NASPE):	</a:t>
            </a:r>
          </a:p>
        </p:txBody>
      </p:sp>
      <p:sp>
        <p:nvSpPr>
          <p:cNvPr id="160" name="Shape 160"/>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0" marR="0" lvl="0" indent="-114300" algn="l" rtl="0">
              <a:lnSpc>
                <a:spcPct val="115000"/>
              </a:lnSpc>
              <a:spcBef>
                <a:spcPts val="0"/>
              </a:spcBef>
              <a:spcAft>
                <a:spcPts val="0"/>
              </a:spcAft>
              <a:buClr>
                <a:schemeClr val="accent1"/>
              </a:buClr>
              <a:buSzPct val="157894"/>
              <a:buFont typeface="Arial"/>
              <a:buChar char="•"/>
            </a:pPr>
            <a:r>
              <a:rPr lang="x-none" sz="1900" b="0" i="0" u="none" strike="noStrike" cap="none" baseline="0">
                <a:solidFill>
                  <a:schemeClr val="dk1"/>
                </a:solidFill>
                <a:latin typeface="Verdana"/>
                <a:ea typeface="Verdana"/>
                <a:cs typeface="Verdana"/>
                <a:sym typeface="Verdana"/>
              </a:rPr>
              <a:t> Establish a communication system to alert a predetermined school response team to the location of an emergency, and also to call 911</a:t>
            </a:r>
          </a:p>
          <a:p>
            <a:endParaRPr/>
          </a:p>
          <a:p>
            <a:pPr marL="0" marR="0" lvl="0" indent="-114300" algn="l" rtl="0">
              <a:lnSpc>
                <a:spcPct val="115000"/>
              </a:lnSpc>
              <a:spcBef>
                <a:spcPts val="0"/>
              </a:spcBef>
              <a:spcAft>
                <a:spcPts val="0"/>
              </a:spcAft>
              <a:buClr>
                <a:schemeClr val="accent1"/>
              </a:buClr>
              <a:buSzPct val="157894"/>
              <a:buFont typeface="Arial"/>
              <a:buChar char="•"/>
            </a:pPr>
            <a:r>
              <a:rPr lang="x-none" sz="1900" b="0" i="0" u="none" strike="noStrike" cap="none" baseline="0">
                <a:solidFill>
                  <a:schemeClr val="dk1"/>
                </a:solidFill>
                <a:latin typeface="Verdana"/>
                <a:ea typeface="Verdana"/>
                <a:cs typeface="Verdana"/>
                <a:sym typeface="Verdana"/>
              </a:rPr>
              <a:t> Place AEDs in all schools and in places of physical activity</a:t>
            </a:r>
          </a:p>
          <a:p>
            <a:pPr marL="548640" marR="0" lvl="1" indent="-139065" algn="l" rtl="0">
              <a:lnSpc>
                <a:spcPct val="115000"/>
              </a:lnSpc>
              <a:spcBef>
                <a:spcPts val="0"/>
              </a:spcBef>
              <a:spcAft>
                <a:spcPts val="0"/>
              </a:spcAft>
              <a:buClr>
                <a:schemeClr val="accent1"/>
              </a:buClr>
              <a:buSzPct val="157894"/>
              <a:buFont typeface="Arial"/>
              <a:buChar char="•"/>
            </a:pPr>
            <a:r>
              <a:rPr lang="x-none" sz="1900"/>
              <a:t>Goal time to defibrillation of </a:t>
            </a:r>
            <a:r>
              <a:rPr lang="x-none" sz="1900" b="1"/>
              <a:t>3-5 minutes</a:t>
            </a:r>
          </a:p>
          <a:p>
            <a:endParaRPr/>
          </a:p>
          <a:p>
            <a:pPr marL="0" marR="0" lvl="0" indent="-114300" algn="l" rtl="0">
              <a:lnSpc>
                <a:spcPct val="115000"/>
              </a:lnSpc>
              <a:spcBef>
                <a:spcPts val="0"/>
              </a:spcBef>
              <a:spcAft>
                <a:spcPts val="0"/>
              </a:spcAft>
              <a:buClr>
                <a:schemeClr val="accent1"/>
              </a:buClr>
              <a:buSzPct val="157894"/>
              <a:buFont typeface="Arial"/>
              <a:buChar char="•"/>
            </a:pPr>
            <a:r>
              <a:rPr lang="x-none" sz="1900" b="0" i="0" u="none" strike="noStrike" cap="none" baseline="0">
                <a:solidFill>
                  <a:schemeClr val="dk1"/>
                </a:solidFill>
                <a:latin typeface="Verdana"/>
                <a:ea typeface="Verdana"/>
                <a:cs typeface="Verdana"/>
                <a:sym typeface="Verdana"/>
              </a:rPr>
              <a:t> Ensure </a:t>
            </a:r>
            <a:r>
              <a:rPr lang="x-none" sz="1900"/>
              <a:t>adequate staff training for administrators, PE teachers, coaches, athletic trainers, school RN</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sz="3600" b="1" i="0" u="none" strike="noStrike" cap="none" baseline="0">
                <a:solidFill>
                  <a:srgbClr val="FF8D17"/>
                </a:solidFill>
                <a:latin typeface="Verdana"/>
                <a:ea typeface="Verdana"/>
                <a:cs typeface="Verdana"/>
                <a:sym typeface="Verdana"/>
              </a:rPr>
              <a:t>NAPSE Official Recommendations Cont:</a:t>
            </a:r>
          </a:p>
        </p:txBody>
      </p:sp>
      <p:sp>
        <p:nvSpPr>
          <p:cNvPr id="166" name="Shape 166"/>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457200" marR="0" lvl="0" indent="-381000" algn="l" rtl="0">
              <a:lnSpc>
                <a:spcPct val="115000"/>
              </a:lnSpc>
              <a:spcBef>
                <a:spcPts val="0"/>
              </a:spcBef>
              <a:spcAft>
                <a:spcPts val="0"/>
              </a:spcAft>
              <a:buClr>
                <a:schemeClr val="accent1"/>
              </a:buClr>
              <a:buSzPct val="166666"/>
              <a:buFont typeface="Arial"/>
              <a:buChar char="•"/>
            </a:pPr>
            <a:r>
              <a:rPr lang="x-none" sz="2400" b="0" i="0" u="none" strike="noStrike" cap="none" baseline="0">
                <a:solidFill>
                  <a:schemeClr val="dk1"/>
                </a:solidFill>
                <a:latin typeface="Verdana"/>
                <a:ea typeface="Verdana"/>
                <a:cs typeface="Verdana"/>
                <a:sym typeface="Verdana"/>
              </a:rPr>
              <a:t>Require </a:t>
            </a:r>
            <a:r>
              <a:rPr lang="x-none" sz="2400"/>
              <a:t>regular maintenance, check before all sporting events</a:t>
            </a:r>
          </a:p>
          <a:p>
            <a:endParaRPr/>
          </a:p>
          <a:p>
            <a:pPr marL="457200" marR="0" lvl="0" indent="-381000" algn="l" rtl="0">
              <a:lnSpc>
                <a:spcPct val="115000"/>
              </a:lnSpc>
              <a:spcBef>
                <a:spcPts val="0"/>
              </a:spcBef>
              <a:spcAft>
                <a:spcPts val="0"/>
              </a:spcAft>
              <a:buClr>
                <a:schemeClr val="accent1"/>
              </a:buClr>
              <a:buSzPct val="166666"/>
              <a:buFont typeface="Arial"/>
              <a:buChar char="•"/>
            </a:pPr>
            <a:r>
              <a:rPr lang="x-none" sz="2400"/>
              <a:t>Practice emergency plan and AED use at start of each athletic seasons, or at least once annually</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502920" y="497672"/>
            <a:ext cx="8183999" cy="1031400"/>
          </a:xfrm>
          <a:prstGeom prst="rect">
            <a:avLst/>
          </a:prstGeom>
          <a:noFill/>
          <a:ln>
            <a:noFill/>
          </a:ln>
        </p:spPr>
        <p:txBody>
          <a:bodyPr lIns="91425" tIns="45700" rIns="91425" bIns="45700" anchor="b" anchorCtr="0">
            <a:spAutoFit/>
          </a:bodyPr>
          <a:lstStyle/>
          <a:p>
            <a:pPr lvl="0">
              <a:buClr>
                <a:srgbClr val="FF8D17"/>
              </a:buClr>
              <a:buSzPct val="25000"/>
              <a:buFont typeface="Verdana"/>
              <a:buNone/>
            </a:pPr>
            <a:r>
              <a:rPr lang="x-none"/>
              <a:t>American Heart Association:</a:t>
            </a:r>
          </a:p>
        </p:txBody>
      </p:sp>
      <p:sp>
        <p:nvSpPr>
          <p:cNvPr id="172" name="Shape 172"/>
          <p:cNvSpPr txBox="1">
            <a:spLocks noGrp="1"/>
          </p:cNvSpPr>
          <p:nvPr>
            <p:ph type="body" idx="1"/>
          </p:nvPr>
        </p:nvSpPr>
        <p:spPr>
          <a:xfrm>
            <a:off x="502920" y="2007846"/>
            <a:ext cx="8183999" cy="3861299"/>
          </a:xfrm>
          <a:prstGeom prst="rect">
            <a:avLst/>
          </a:prstGeom>
          <a:noFill/>
          <a:ln>
            <a:noFill/>
          </a:ln>
        </p:spPr>
        <p:txBody>
          <a:bodyPr lIns="182875" tIns="91425" rIns="91425" bIns="45700" anchor="t" anchorCtr="0">
            <a:spAutoFit/>
          </a:bodyPr>
          <a:lstStyle/>
          <a:p>
            <a:pPr marL="457200" marR="0" lvl="0" indent="-317500" algn="l" rtl="0">
              <a:lnSpc>
                <a:spcPct val="115000"/>
              </a:lnSpc>
              <a:spcBef>
                <a:spcPts val="0"/>
              </a:spcBef>
              <a:spcAft>
                <a:spcPts val="0"/>
              </a:spcAft>
              <a:buClr>
                <a:schemeClr val="accent1"/>
              </a:buClr>
              <a:buSzPct val="97222"/>
              <a:buFont typeface="Arial"/>
              <a:buChar char="•"/>
            </a:pPr>
            <a:r>
              <a:rPr lang="x-none" sz="2400"/>
              <a:t>American Heart Association (AHA) and the American College of Sports Medicine (ACSM) provided recommendations for cardiovascular disease screening, appropriate staffing, equipment and emergency procedures to follow in the event of an emergency at health and fitness facilities -1998</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1002275" y="662029"/>
            <a:ext cx="5381399" cy="646199"/>
          </a:xfrm>
          <a:prstGeom prst="rect">
            <a:avLst/>
          </a:prstGeom>
          <a:noFill/>
          <a:ln>
            <a:noFill/>
          </a:ln>
        </p:spPr>
        <p:txBody>
          <a:bodyPr lIns="91425" tIns="45700" rIns="91425" bIns="45700" anchor="b" anchorCtr="0">
            <a:spAutoFit/>
          </a:bodyPr>
          <a:lstStyle/>
          <a:p>
            <a:pPr lvl="0" algn="ctr">
              <a:buClr>
                <a:srgbClr val="FF8D17"/>
              </a:buClr>
              <a:buSzPct val="25000"/>
              <a:buFont typeface="Verdana"/>
              <a:buNone/>
            </a:pPr>
            <a:r>
              <a:rPr lang="x-none"/>
              <a:t>AEDs and the AAP</a:t>
            </a:r>
          </a:p>
        </p:txBody>
      </p:sp>
      <p:sp>
        <p:nvSpPr>
          <p:cNvPr id="178" name="Shape 178"/>
          <p:cNvSpPr txBox="1">
            <a:spLocks noGrp="1"/>
          </p:cNvSpPr>
          <p:nvPr>
            <p:ph type="body" idx="1"/>
          </p:nvPr>
        </p:nvSpPr>
        <p:spPr>
          <a:xfrm>
            <a:off x="502920" y="1571415"/>
            <a:ext cx="5642700" cy="4218600"/>
          </a:xfrm>
          <a:prstGeom prst="rect">
            <a:avLst/>
          </a:prstGeom>
          <a:noFill/>
          <a:ln>
            <a:noFill/>
          </a:ln>
        </p:spPr>
        <p:txBody>
          <a:bodyPr lIns="182875" tIns="91425" rIns="91425" bIns="45700" anchor="t" anchorCtr="0">
            <a:spAutoFit/>
          </a:bodyPr>
          <a:lstStyle/>
          <a:p>
            <a:pPr marL="457200" marR="0" lvl="0" indent="-406400" algn="l" rtl="0">
              <a:lnSpc>
                <a:spcPct val="100000"/>
              </a:lnSpc>
              <a:spcBef>
                <a:spcPts val="0"/>
              </a:spcBef>
              <a:spcAft>
                <a:spcPts val="0"/>
              </a:spcAft>
              <a:buClr>
                <a:schemeClr val="accent1"/>
              </a:buClr>
              <a:buSzPct val="166666"/>
              <a:buFont typeface="Arial"/>
              <a:buChar char="•"/>
            </a:pPr>
            <a:r>
              <a:rPr lang="x-none">
                <a:solidFill>
                  <a:srgbClr val="000000"/>
                </a:solidFill>
                <a:latin typeface="Arial"/>
                <a:ea typeface="Arial"/>
                <a:cs typeface="Arial"/>
                <a:sym typeface="Arial"/>
              </a:rPr>
              <a:t>2007: AAP recommends AEDs for </a:t>
            </a:r>
            <a:r>
              <a:rPr lang="x-none" i="1">
                <a:solidFill>
                  <a:srgbClr val="000000"/>
                </a:solidFill>
                <a:latin typeface="Arial"/>
                <a:ea typeface="Arial"/>
                <a:cs typeface="Arial"/>
                <a:sym typeface="Arial"/>
              </a:rPr>
              <a:t>all</a:t>
            </a:r>
            <a:r>
              <a:rPr lang="x-none">
                <a:solidFill>
                  <a:srgbClr val="000000"/>
                </a:solidFill>
                <a:latin typeface="Arial"/>
                <a:ea typeface="Arial"/>
                <a:cs typeface="Arial"/>
                <a:sym typeface="Arial"/>
              </a:rPr>
              <a:t> children (reaffirmed in 2011)</a:t>
            </a:r>
          </a:p>
          <a:p>
            <a:endParaRPr/>
          </a:p>
          <a:p>
            <a:pPr marL="457200" marR="0" lvl="0" indent="-406400" algn="l" rtl="0">
              <a:lnSpc>
                <a:spcPct val="100000"/>
              </a:lnSpc>
              <a:spcBef>
                <a:spcPts val="0"/>
              </a:spcBef>
              <a:spcAft>
                <a:spcPts val="0"/>
              </a:spcAft>
              <a:buClr>
                <a:schemeClr val="accent1"/>
              </a:buClr>
              <a:buSzPct val="166666"/>
              <a:buFont typeface="Arial"/>
              <a:buChar char="•"/>
            </a:pPr>
            <a:r>
              <a:rPr lang="x-none">
                <a:solidFill>
                  <a:srgbClr val="000000"/>
                </a:solidFill>
                <a:latin typeface="Arial"/>
                <a:ea typeface="Arial"/>
                <a:cs typeface="Arial"/>
                <a:sym typeface="Arial"/>
              </a:rPr>
              <a:t>0-8 yrs: use pediatric-specific AED, or attenuated-dosage adult AED</a:t>
            </a:r>
          </a:p>
          <a:p>
            <a:endParaRPr/>
          </a:p>
          <a:p>
            <a:pPr marL="457200" marR="0" lvl="0" indent="-406400" algn="l" rtl="0">
              <a:lnSpc>
                <a:spcPct val="100000"/>
              </a:lnSpc>
              <a:spcBef>
                <a:spcPts val="0"/>
              </a:spcBef>
              <a:spcAft>
                <a:spcPts val="0"/>
              </a:spcAft>
              <a:buClr>
                <a:schemeClr val="accent1"/>
              </a:buClr>
              <a:buSzPct val="166666"/>
              <a:buFont typeface="Arial"/>
              <a:buChar char="•"/>
            </a:pPr>
            <a:r>
              <a:rPr lang="x-none">
                <a:solidFill>
                  <a:srgbClr val="000000"/>
                </a:solidFill>
                <a:latin typeface="Arial"/>
                <a:ea typeface="Arial"/>
                <a:cs typeface="Arial"/>
                <a:sym typeface="Arial"/>
              </a:rPr>
              <a:t>8 yrs - infinity: use adult-dosage AED</a:t>
            </a:r>
          </a:p>
          <a:p>
            <a:endParaRPr/>
          </a:p>
        </p:txBody>
      </p:sp>
      <p:sp>
        <p:nvSpPr>
          <p:cNvPr id="179" name="Shape 179"/>
          <p:cNvSpPr/>
          <p:nvPr/>
        </p:nvSpPr>
        <p:spPr>
          <a:xfrm>
            <a:off x="6284450" y="803906"/>
            <a:ext cx="1998549" cy="1998549"/>
          </a:xfrm>
          <a:prstGeom prst="rect">
            <a:avLst/>
          </a:prstGeom>
          <a:blipFill>
            <a:blip r:embed="rId3"/>
            <a:stretch>
              <a:fillRect/>
            </a:stretch>
          </a:blipFill>
        </p:spPr>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a:buNone/>
            </a:pPr>
            <a:r>
              <a:rPr lang="x-none" sz="3500"/>
              <a:t>2012 AAP Policy Statement: Pediatric Sudden Cardiac Arrest</a:t>
            </a:r>
          </a:p>
        </p:txBody>
      </p:sp>
      <p:sp>
        <p:nvSpPr>
          <p:cNvPr id="185" name="Shape 185"/>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457200" lvl="0" indent="-317500" rtl="0">
              <a:buClr>
                <a:schemeClr val="accent1"/>
              </a:buClr>
              <a:buSzPct val="97222"/>
              <a:buFont typeface="Arial"/>
              <a:buChar char="•"/>
            </a:pPr>
            <a:r>
              <a:rPr lang="x-none" sz="2400"/>
              <a:t>School-based programs essential: average school-age child spends 28% of the day and 14% of the total annual hours in school</a:t>
            </a:r>
          </a:p>
          <a:p>
            <a:endParaRPr/>
          </a:p>
          <a:p>
            <a:pPr marL="457200" marR="0" lvl="0" indent="-317500" algn="l" rtl="0">
              <a:lnSpc>
                <a:spcPct val="100000"/>
              </a:lnSpc>
              <a:spcBef>
                <a:spcPts val="250"/>
              </a:spcBef>
              <a:spcAft>
                <a:spcPts val="0"/>
              </a:spcAft>
              <a:buClr>
                <a:schemeClr val="accent1"/>
              </a:buClr>
              <a:buSzPct val="97222"/>
              <a:buFont typeface="Arial"/>
              <a:buChar char="•"/>
            </a:pPr>
            <a:r>
              <a:rPr lang="x-none" sz="2400"/>
              <a:t>School-based AED programs are cost-effective</a:t>
            </a:r>
          </a:p>
          <a:p>
            <a:endParaRPr/>
          </a:p>
          <a:p>
            <a:pPr marL="457200" lvl="0" indent="-317500" rtl="0">
              <a:buClr>
                <a:schemeClr val="accent1"/>
              </a:buClr>
              <a:buSzPct val="97222"/>
              <a:buFont typeface="Arial"/>
              <a:buChar char="•"/>
            </a:pPr>
            <a:r>
              <a:rPr lang="x-none" sz="2400"/>
              <a:t>Currently, no studies show efficacy of home AEDs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502920" y="497672"/>
            <a:ext cx="8183999" cy="1510200"/>
          </a:xfrm>
          <a:prstGeom prst="rect">
            <a:avLst/>
          </a:prstGeom>
          <a:noFill/>
          <a:ln>
            <a:noFill/>
          </a:ln>
        </p:spPr>
        <p:txBody>
          <a:bodyPr lIns="91425" tIns="45700" rIns="91425" bIns="45700" anchor="b" anchorCtr="0">
            <a:spAutoFit/>
          </a:bodyPr>
          <a:lstStyle/>
          <a:p>
            <a:pPr lvl="0">
              <a:buClr>
                <a:srgbClr val="000000"/>
              </a:buClr>
              <a:buSzPct val="31428"/>
              <a:buFont typeface="Arial"/>
              <a:buNone/>
            </a:pPr>
            <a:r>
              <a:rPr lang="x-none" sz="3500"/>
              <a:t>2012 AAP Policy Statement: Pediatric Sudden Cardiac Arrest</a:t>
            </a:r>
          </a:p>
        </p:txBody>
      </p:sp>
      <p:sp>
        <p:nvSpPr>
          <p:cNvPr id="191" name="Shape 191"/>
          <p:cNvSpPr txBox="1">
            <a:spLocks noGrp="1"/>
          </p:cNvSpPr>
          <p:nvPr>
            <p:ph type="body" idx="1"/>
          </p:nvPr>
        </p:nvSpPr>
        <p:spPr>
          <a:xfrm>
            <a:off x="502920" y="2007846"/>
            <a:ext cx="8183999" cy="3861299"/>
          </a:xfrm>
          <a:prstGeom prst="rect">
            <a:avLst/>
          </a:prstGeom>
          <a:noFill/>
          <a:ln>
            <a:noFill/>
          </a:ln>
        </p:spPr>
        <p:txBody>
          <a:bodyPr lIns="182875" tIns="91425" rIns="91425" bIns="45700" anchor="t" anchorCtr="0">
            <a:spAutoFit/>
          </a:bodyPr>
          <a:lstStyle/>
          <a:p>
            <a:pPr marL="457200" marR="0" lvl="0" indent="-317500" algn="l" rtl="0">
              <a:lnSpc>
                <a:spcPct val="100000"/>
              </a:lnSpc>
              <a:spcBef>
                <a:spcPts val="250"/>
              </a:spcBef>
              <a:spcAft>
                <a:spcPts val="0"/>
              </a:spcAft>
              <a:buClr>
                <a:schemeClr val="accent1"/>
              </a:buClr>
              <a:buSzPct val="83333"/>
              <a:buFont typeface="Arial"/>
              <a:buChar char="•"/>
            </a:pPr>
            <a:r>
              <a:rPr lang="x-none"/>
              <a:t>Key components of a comprehensive school-preparedness program:</a:t>
            </a:r>
          </a:p>
          <a:p>
            <a:pPr marL="914400" marR="0" lvl="0" indent="-381000" algn="l" rtl="0">
              <a:lnSpc>
                <a:spcPct val="100000"/>
              </a:lnSpc>
              <a:spcBef>
                <a:spcPts val="250"/>
              </a:spcBef>
              <a:spcAft>
                <a:spcPts val="0"/>
              </a:spcAft>
              <a:buClr>
                <a:schemeClr val="accent1"/>
              </a:buClr>
              <a:buSzPct val="166666"/>
              <a:buFont typeface="Arial"/>
              <a:buChar char="•"/>
            </a:pPr>
            <a:r>
              <a:rPr lang="x-none" sz="2400"/>
              <a:t>Education and all-staff awareness</a:t>
            </a:r>
          </a:p>
          <a:p>
            <a:pPr marL="914400" marR="0" lvl="0" indent="-381000" algn="l" rtl="0">
              <a:lnSpc>
                <a:spcPct val="100000"/>
              </a:lnSpc>
              <a:spcBef>
                <a:spcPts val="250"/>
              </a:spcBef>
              <a:spcAft>
                <a:spcPts val="0"/>
              </a:spcAft>
              <a:buClr>
                <a:schemeClr val="accent1"/>
              </a:buClr>
              <a:buSzPct val="166666"/>
              <a:buFont typeface="Arial"/>
              <a:buChar char="•"/>
            </a:pPr>
            <a:r>
              <a:rPr lang="x-none" sz="2400"/>
              <a:t>Knowledge and application of effective bystander CPR techniques</a:t>
            </a:r>
          </a:p>
          <a:p>
            <a:pPr marL="914400" marR="0" lvl="0" indent="-381000" algn="l" rtl="0">
              <a:lnSpc>
                <a:spcPct val="100000"/>
              </a:lnSpc>
              <a:spcBef>
                <a:spcPts val="250"/>
              </a:spcBef>
              <a:spcAft>
                <a:spcPts val="0"/>
              </a:spcAft>
              <a:buClr>
                <a:schemeClr val="accent1"/>
              </a:buClr>
              <a:buSzPct val="166666"/>
              <a:buFont typeface="Arial"/>
              <a:buChar char="•"/>
            </a:pPr>
            <a:r>
              <a:rPr lang="x-none" sz="2400"/>
              <a:t>Implementation of a lay-rescuer AED program</a:t>
            </a:r>
          </a:p>
          <a:p>
            <a:pPr marL="914400" marR="0" lvl="0" indent="-381000" algn="l" rtl="0">
              <a:lnSpc>
                <a:spcPct val="100000"/>
              </a:lnSpc>
              <a:spcBef>
                <a:spcPts val="250"/>
              </a:spcBef>
              <a:spcAft>
                <a:spcPts val="0"/>
              </a:spcAft>
              <a:buClr>
                <a:schemeClr val="accent1"/>
              </a:buClr>
              <a:buSzPct val="166666"/>
              <a:buFont typeface="Arial"/>
              <a:buChar char="•"/>
            </a:pPr>
            <a:r>
              <a:rPr lang="x-none" sz="2400"/>
              <a:t>Written emergency action plans and periodic practice drills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80000" y="503105"/>
            <a:ext cx="8183999" cy="751499"/>
          </a:xfrm>
          <a:prstGeom prst="rect">
            <a:avLst/>
          </a:prstGeom>
        </p:spPr>
        <p:txBody>
          <a:bodyPr lIns="91425" tIns="91425" rIns="91425" bIns="91425" anchor="b" anchorCtr="0">
            <a:spAutoFit/>
          </a:bodyPr>
          <a:lstStyle/>
          <a:p>
            <a:pPr algn="ctr">
              <a:buNone/>
            </a:pPr>
            <a:r>
              <a:rPr lang="x-none"/>
              <a:t>Early AED Legislation</a:t>
            </a:r>
          </a:p>
        </p:txBody>
      </p:sp>
      <p:sp>
        <p:nvSpPr>
          <p:cNvPr id="197" name="Shape 197"/>
          <p:cNvSpPr txBox="1">
            <a:spLocks noGrp="1"/>
          </p:cNvSpPr>
          <p:nvPr>
            <p:ph type="body" idx="1"/>
          </p:nvPr>
        </p:nvSpPr>
        <p:spPr>
          <a:xfrm>
            <a:off x="480000" y="1166462"/>
            <a:ext cx="8183999" cy="1929300"/>
          </a:xfrm>
          <a:prstGeom prst="rect">
            <a:avLst/>
          </a:prstGeom>
        </p:spPr>
        <p:txBody>
          <a:bodyPr lIns="91425" tIns="91425" rIns="91425" bIns="91425" anchor="t" anchorCtr="0">
            <a:spAutoFit/>
          </a:bodyPr>
          <a:lstStyle/>
          <a:p>
            <a:pPr marL="457200" lvl="0" indent="-317500" rtl="0">
              <a:buClr>
                <a:schemeClr val="accent1"/>
              </a:buClr>
              <a:buSzPct val="83333"/>
              <a:buFont typeface="Arial"/>
              <a:buChar char="•"/>
            </a:pPr>
            <a:r>
              <a:rPr lang="x-none"/>
              <a:t>First broad public access to AED law passed in Florida in 1997</a:t>
            </a:r>
          </a:p>
        </p:txBody>
      </p:sp>
      <p:sp>
        <p:nvSpPr>
          <p:cNvPr id="198" name="Shape 198"/>
          <p:cNvSpPr/>
          <p:nvPr/>
        </p:nvSpPr>
        <p:spPr>
          <a:xfrm>
            <a:off x="6385000" y="2606912"/>
            <a:ext cx="2105245" cy="2650981"/>
          </a:xfrm>
          <a:prstGeom prst="rect">
            <a:avLst/>
          </a:prstGeom>
          <a:blipFill>
            <a:blip r:embed="rId3"/>
            <a:stretch>
              <a:fillRect/>
            </a:stretch>
          </a:blipFill>
        </p:spPr>
      </p:sp>
      <p:sp>
        <p:nvSpPr>
          <p:cNvPr id="199" name="Shape 199"/>
          <p:cNvSpPr txBox="1"/>
          <p:nvPr/>
        </p:nvSpPr>
        <p:spPr>
          <a:xfrm>
            <a:off x="774454" y="3095705"/>
            <a:ext cx="5631900" cy="3207600"/>
          </a:xfrm>
          <a:prstGeom prst="rect">
            <a:avLst/>
          </a:prstGeom>
        </p:spPr>
        <p:txBody>
          <a:bodyPr lIns="91425" tIns="91425" rIns="91425" bIns="91425" anchor="t" anchorCtr="0">
            <a:spAutoFit/>
          </a:bodyPr>
          <a:lstStyle/>
          <a:p>
            <a:endParaRPr/>
          </a:p>
        </p:txBody>
      </p:sp>
      <p:sp>
        <p:nvSpPr>
          <p:cNvPr id="200" name="Shape 200"/>
          <p:cNvSpPr txBox="1"/>
          <p:nvPr/>
        </p:nvSpPr>
        <p:spPr>
          <a:xfrm>
            <a:off x="634680" y="2256625"/>
            <a:ext cx="5785500" cy="3564299"/>
          </a:xfrm>
          <a:prstGeom prst="rect">
            <a:avLst/>
          </a:prstGeom>
        </p:spPr>
        <p:txBody>
          <a:bodyPr lIns="91425" tIns="91425" rIns="91425" bIns="91425" anchor="ctr" anchorCtr="0">
            <a:spAutoFit/>
          </a:bodyPr>
          <a:lstStyle/>
          <a:p>
            <a:endParaRPr/>
          </a:p>
        </p:txBody>
      </p:sp>
      <p:sp>
        <p:nvSpPr>
          <p:cNvPr id="201" name="Shape 201"/>
          <p:cNvSpPr txBox="1"/>
          <p:nvPr/>
        </p:nvSpPr>
        <p:spPr>
          <a:xfrm>
            <a:off x="5811777" y="6003605"/>
            <a:ext cx="3332100" cy="299699"/>
          </a:xfrm>
          <a:prstGeom prst="rect">
            <a:avLst/>
          </a:prstGeom>
        </p:spPr>
        <p:txBody>
          <a:bodyPr lIns="91425" tIns="91425" rIns="91425" bIns="91425" anchor="t" anchorCtr="0">
            <a:spAutoFit/>
          </a:bodyPr>
          <a:lstStyle/>
          <a:p>
            <a:pPr lvl="0" rtl="0">
              <a:spcBef>
                <a:spcPts val="250"/>
              </a:spcBef>
              <a:buNone/>
            </a:pPr>
            <a:r>
              <a:rPr lang="x-none" sz="1600">
                <a:solidFill>
                  <a:schemeClr val="dk1"/>
                </a:solidFill>
                <a:latin typeface="Verdana"/>
                <a:ea typeface="Verdana"/>
                <a:cs typeface="Verdana"/>
                <a:sym typeface="Verdana"/>
              </a:rPr>
              <a:t>(ACSM, 2002 &amp; AHA, 2003).</a:t>
            </a:r>
          </a:p>
          <a:p>
            <a:endParaRPr/>
          </a:p>
          <a:p>
            <a:endParaRPr/>
          </a:p>
        </p:txBody>
      </p:sp>
      <p:sp>
        <p:nvSpPr>
          <p:cNvPr id="202" name="Shape 202"/>
          <p:cNvSpPr txBox="1"/>
          <p:nvPr/>
        </p:nvSpPr>
        <p:spPr>
          <a:xfrm>
            <a:off x="652300" y="2150856"/>
            <a:ext cx="5732699" cy="3722400"/>
          </a:xfrm>
          <a:prstGeom prst="rect">
            <a:avLst/>
          </a:prstGeom>
        </p:spPr>
        <p:txBody>
          <a:bodyPr lIns="91425" tIns="91425" rIns="91425" bIns="91425" anchor="ctr" anchorCtr="0">
            <a:spAutoFit/>
          </a:bodyPr>
          <a:lstStyle/>
          <a:p>
            <a:endParaRPr/>
          </a:p>
        </p:txBody>
      </p:sp>
      <p:sp>
        <p:nvSpPr>
          <p:cNvPr id="203" name="Shape 203"/>
          <p:cNvSpPr txBox="1"/>
          <p:nvPr/>
        </p:nvSpPr>
        <p:spPr>
          <a:xfrm>
            <a:off x="723900" y="2019300"/>
            <a:ext cx="5638500" cy="4114500"/>
          </a:xfrm>
          <a:prstGeom prst="rect">
            <a:avLst/>
          </a:prstGeom>
        </p:spPr>
        <p:txBody>
          <a:bodyPr lIns="91425" tIns="91425" rIns="91425" bIns="91425" anchor="ctr" anchorCtr="0">
            <a:spAutoFit/>
          </a:bodyPr>
          <a:lstStyle/>
          <a:p>
            <a:pPr marL="0" lvl="0" indent="-100012" rtl="0">
              <a:lnSpc>
                <a:spcPct val="115000"/>
              </a:lnSpc>
              <a:buClr>
                <a:schemeClr val="accent1"/>
              </a:buClr>
              <a:buSzPct val="131249"/>
              <a:buFont typeface="Arial"/>
              <a:buChar char="•"/>
            </a:pPr>
            <a:r>
              <a:rPr lang="x-none" sz="2000">
                <a:solidFill>
                  <a:schemeClr val="dk1"/>
                </a:solidFill>
                <a:latin typeface="Verdana"/>
                <a:ea typeface="Verdana"/>
                <a:cs typeface="Verdana"/>
                <a:sym typeface="Verdana"/>
              </a:rPr>
              <a:t>  U.S. Congress passed and the president signed into law the Cardiac Arrest Survival Act and the Rural Access to Emergency Devices Act as components of P.L. 106-505, the Public Health Improvement Act of 2000 (AHA, 2003).</a:t>
            </a:r>
          </a:p>
          <a:p>
            <a:pPr marL="548640" lvl="1" indent="-124777" rtl="0">
              <a:lnSpc>
                <a:spcPct val="115000"/>
              </a:lnSpc>
              <a:buClr>
                <a:schemeClr val="accent1"/>
              </a:buClr>
              <a:buSzPct val="131249"/>
              <a:buFont typeface="Arial"/>
              <a:buChar char="•"/>
            </a:pPr>
            <a:r>
              <a:rPr lang="x-none" sz="2000">
                <a:solidFill>
                  <a:schemeClr val="dk1"/>
                </a:solidFill>
                <a:latin typeface="Verdana"/>
                <a:ea typeface="Verdana"/>
                <a:cs typeface="Verdana"/>
                <a:sym typeface="Verdana"/>
              </a:rPr>
              <a:t>Provides limited liability protection for users of AEDs on federal property and directs the placement of AEDs in federal buildings.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502920" y="1361554"/>
            <a:ext cx="8183880" cy="646290"/>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sz="3600" b="1" i="0" u="none" strike="noStrike" cap="none" baseline="0">
                <a:solidFill>
                  <a:srgbClr val="FF8D17"/>
                </a:solidFill>
                <a:latin typeface="Verdana"/>
                <a:ea typeface="Verdana"/>
                <a:cs typeface="Verdana"/>
                <a:sym typeface="Verdana"/>
              </a:rPr>
              <a:t>Outline:</a:t>
            </a:r>
          </a:p>
        </p:txBody>
      </p:sp>
      <p:sp>
        <p:nvSpPr>
          <p:cNvPr id="97" name="Shape 97"/>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457200" lvl="0" indent="-317500" rtl="0">
              <a:buClr>
                <a:schemeClr val="accent1"/>
              </a:buClr>
              <a:buSzPct val="58333"/>
              <a:buFont typeface="Verdana"/>
              <a:buAutoNum type="arabicPeriod"/>
            </a:pPr>
            <a:r>
              <a:rPr lang="x-none" sz="2400"/>
              <a:t>Why Should You Care?</a:t>
            </a:r>
          </a:p>
          <a:p>
            <a:pPr marL="457200" lvl="0" indent="-317500" rtl="0">
              <a:buClr>
                <a:schemeClr val="accent1"/>
              </a:buClr>
              <a:buSzPct val="58333"/>
              <a:buFont typeface="Verdana"/>
              <a:buAutoNum type="arabicPeriod"/>
            </a:pPr>
            <a:r>
              <a:rPr lang="x-none" sz="2400"/>
              <a:t>All About Sudden Cardiac Arrest</a:t>
            </a:r>
          </a:p>
          <a:p>
            <a:pPr marL="457200" marR="0" lvl="0" indent="-317500" algn="l" rtl="0">
              <a:lnSpc>
                <a:spcPct val="100000"/>
              </a:lnSpc>
              <a:spcBef>
                <a:spcPts val="250"/>
              </a:spcBef>
              <a:spcAft>
                <a:spcPts val="0"/>
              </a:spcAft>
              <a:buClr>
                <a:schemeClr val="accent1"/>
              </a:buClr>
              <a:buSzPct val="58333"/>
              <a:buFont typeface="Verdana"/>
              <a:buAutoNum type="arabicPeriod"/>
            </a:pPr>
            <a:r>
              <a:rPr lang="x-none" sz="2400"/>
              <a:t>AEDs in Pediatrics</a:t>
            </a:r>
          </a:p>
          <a:p>
            <a:pPr marL="457200" lvl="0" indent="-317500" rtl="0">
              <a:buClr>
                <a:schemeClr val="accent1"/>
              </a:buClr>
              <a:buSzPct val="58333"/>
              <a:buFont typeface="Verdana"/>
              <a:buAutoNum type="arabicPeriod"/>
            </a:pPr>
            <a:r>
              <a:rPr lang="x-none" sz="2400"/>
              <a:t>Legislation and Current Recommendations</a:t>
            </a:r>
          </a:p>
          <a:p>
            <a:pPr marL="457200" lvl="0" indent="-317500" rtl="0">
              <a:buClr>
                <a:schemeClr val="accent1"/>
              </a:buClr>
              <a:buSzPct val="58333"/>
              <a:buFont typeface="Verdana"/>
              <a:buAutoNum type="arabicPeriod"/>
            </a:pPr>
            <a:r>
              <a:rPr lang="x-none" sz="2400"/>
              <a:t>Get Involved!</a:t>
            </a:r>
          </a:p>
          <a:p>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480000" y="503105"/>
            <a:ext cx="8183999" cy="751499"/>
          </a:xfrm>
          <a:prstGeom prst="rect">
            <a:avLst/>
          </a:prstGeom>
        </p:spPr>
        <p:txBody>
          <a:bodyPr lIns="91425" tIns="91425" rIns="91425" bIns="91425" anchor="b" anchorCtr="0">
            <a:spAutoFit/>
          </a:bodyPr>
          <a:lstStyle/>
          <a:p>
            <a:pPr lvl="0" algn="ctr">
              <a:buClr>
                <a:srgbClr val="000000"/>
              </a:buClr>
              <a:buSzPct val="30555"/>
              <a:buFont typeface="Arial"/>
              <a:buNone/>
            </a:pPr>
            <a:r>
              <a:rPr lang="x-none"/>
              <a:t>Early AED Legislation</a:t>
            </a:r>
          </a:p>
        </p:txBody>
      </p:sp>
      <p:sp>
        <p:nvSpPr>
          <p:cNvPr id="209" name="Shape 209"/>
          <p:cNvSpPr txBox="1">
            <a:spLocks noGrp="1"/>
          </p:cNvSpPr>
          <p:nvPr>
            <p:ph type="body" idx="1"/>
          </p:nvPr>
        </p:nvSpPr>
        <p:spPr>
          <a:xfrm>
            <a:off x="480000" y="1095937"/>
            <a:ext cx="8183999" cy="4750200"/>
          </a:xfrm>
          <a:prstGeom prst="rect">
            <a:avLst/>
          </a:prstGeom>
        </p:spPr>
        <p:txBody>
          <a:bodyPr lIns="91425" tIns="91425" rIns="91425" bIns="91425" anchor="t" anchorCtr="0">
            <a:spAutoFit/>
          </a:bodyPr>
          <a:lstStyle/>
          <a:p>
            <a:pPr marL="0" lvl="0" indent="-100012" rtl="0">
              <a:lnSpc>
                <a:spcPct val="115000"/>
              </a:lnSpc>
              <a:spcBef>
                <a:spcPts val="0"/>
              </a:spcBef>
              <a:buClr>
                <a:schemeClr val="accent1"/>
              </a:buClr>
              <a:buSzPct val="138157"/>
              <a:buFont typeface="Arial"/>
              <a:buChar char="•"/>
            </a:pPr>
            <a:r>
              <a:rPr lang="x-none" sz="1900"/>
              <a:t>
 </a:t>
            </a:r>
            <a:r>
              <a:rPr lang="x-none" sz="2400"/>
              <a:t>  All 50 states and the D.C. have Good Samaritan laws in place that protect lay users of the devices (Chain of Survival – AED legislation, 2008).</a:t>
            </a:r>
          </a:p>
          <a:p>
            <a:endParaRPr/>
          </a:p>
          <a:p>
            <a:pPr marL="0" lvl="0" indent="-100012" rtl="0">
              <a:lnSpc>
                <a:spcPct val="115000"/>
              </a:lnSpc>
              <a:spcBef>
                <a:spcPts val="0"/>
              </a:spcBef>
              <a:buClr>
                <a:schemeClr val="accent1"/>
              </a:buClr>
              <a:buSzPct val="109374"/>
              <a:buFont typeface="Arial"/>
              <a:buChar char="•"/>
            </a:pPr>
            <a:r>
              <a:rPr lang="x-none" sz="2400"/>
              <a:t>  The public-access defibrillation program makes AEDs available in public and/or private places where large numbers of people gather (AHA, AED, 2011).</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480000" y="448130"/>
            <a:ext cx="8183999" cy="1051499"/>
          </a:xfrm>
          <a:prstGeom prst="rect">
            <a:avLst/>
          </a:prstGeom>
        </p:spPr>
        <p:txBody>
          <a:bodyPr lIns="91425" tIns="91425" rIns="91425" bIns="91425" anchor="b" anchorCtr="0">
            <a:spAutoFit/>
          </a:bodyPr>
          <a:lstStyle/>
          <a:p>
            <a:pPr algn="ctr">
              <a:buNone/>
            </a:pPr>
            <a:r>
              <a:rPr lang="x-none"/>
              <a:t>Components of Initial Laws</a:t>
            </a:r>
          </a:p>
        </p:txBody>
      </p:sp>
      <p:sp>
        <p:nvSpPr>
          <p:cNvPr id="215" name="Shape 215"/>
          <p:cNvSpPr txBox="1">
            <a:spLocks noGrp="1"/>
          </p:cNvSpPr>
          <p:nvPr>
            <p:ph type="body" idx="1"/>
          </p:nvPr>
        </p:nvSpPr>
        <p:spPr>
          <a:xfrm>
            <a:off x="502920" y="1749551"/>
            <a:ext cx="8183999" cy="3777899"/>
          </a:xfrm>
          <a:prstGeom prst="rect">
            <a:avLst/>
          </a:prstGeom>
        </p:spPr>
        <p:txBody>
          <a:bodyPr lIns="91425" tIns="91425" rIns="91425" bIns="91425" anchor="t" anchorCtr="0">
            <a:spAutoFit/>
          </a:bodyPr>
          <a:lstStyle/>
          <a:p>
            <a:pPr marL="457200" lvl="0" indent="-381000" rtl="0">
              <a:buClr>
                <a:schemeClr val="accent1"/>
              </a:buClr>
              <a:buSzPct val="100000"/>
              <a:buFont typeface="Verdana"/>
              <a:buAutoNum type="arabicPeriod"/>
            </a:pPr>
            <a:r>
              <a:rPr lang="x-none" sz="2400"/>
              <a:t>allowed legal use of AEDs to save lives in event of cardiac arrest</a:t>
            </a:r>
          </a:p>
          <a:p>
            <a:pPr marL="457200" lvl="0" indent="-381000" rtl="0">
              <a:buClr>
                <a:schemeClr val="accent1"/>
              </a:buClr>
              <a:buSzPct val="100000"/>
              <a:buFont typeface="Verdana"/>
              <a:buAutoNum type="arabicPeriod"/>
            </a:pPr>
            <a:r>
              <a:rPr lang="x-none" sz="2400"/>
              <a:t>required potential users to be trained in AED use</a:t>
            </a:r>
          </a:p>
          <a:p>
            <a:pPr marL="457200" lvl="0" indent="-381000" rtl="0">
              <a:buClr>
                <a:schemeClr val="accent1"/>
              </a:buClr>
              <a:buSzPct val="100000"/>
              <a:buFont typeface="Verdana"/>
              <a:buAutoNum type="arabicPeriod"/>
            </a:pPr>
            <a:r>
              <a:rPr lang="x-none" sz="2400"/>
              <a:t>required AED maintenance and testing</a:t>
            </a:r>
          </a:p>
          <a:p>
            <a:pPr marL="457200" lvl="0" indent="-381000" rtl="0">
              <a:buClr>
                <a:schemeClr val="accent1"/>
              </a:buClr>
              <a:buSzPct val="100000"/>
              <a:buFont typeface="Verdana"/>
              <a:buAutoNum type="arabicPeriod"/>
            </a:pPr>
            <a:r>
              <a:rPr lang="x-none" sz="2400"/>
              <a:t>advocated for creation of AED registry</a:t>
            </a:r>
          </a:p>
          <a:p>
            <a:pPr marL="457200" lvl="0" indent="-381000" rtl="0">
              <a:buClr>
                <a:schemeClr val="accent1"/>
              </a:buClr>
              <a:buSzPct val="100000"/>
              <a:buFont typeface="Verdana"/>
              <a:buAutoNum type="arabicPeriod"/>
            </a:pPr>
            <a:r>
              <a:rPr lang="x-none" sz="2400"/>
              <a:t>established "Good Samaritan" policy for use</a:t>
            </a:r>
          </a:p>
          <a:p>
            <a:pPr marL="457200" lvl="0" indent="-381000" rtl="0">
              <a:buClr>
                <a:schemeClr val="accent1"/>
              </a:buClr>
              <a:buSzPct val="100000"/>
              <a:buFont typeface="Verdana"/>
              <a:buAutoNum type="arabicPeriod"/>
            </a:pPr>
            <a:r>
              <a:rPr lang="x-none" sz="2400"/>
              <a:t>allowed state agencies to establish further requirements</a:t>
            </a:r>
          </a:p>
          <a:p>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480000" y="448130"/>
            <a:ext cx="8183999" cy="737700"/>
          </a:xfrm>
          <a:prstGeom prst="rect">
            <a:avLst/>
          </a:prstGeom>
        </p:spPr>
        <p:txBody>
          <a:bodyPr lIns="91425" tIns="91425" rIns="91425" bIns="91425" anchor="b" anchorCtr="0">
            <a:spAutoFit/>
          </a:bodyPr>
          <a:lstStyle/>
          <a:p>
            <a:pPr lvl="0" algn="ctr">
              <a:buClr>
                <a:srgbClr val="000000"/>
              </a:buClr>
              <a:buSzPct val="30555"/>
              <a:buFont typeface="Arial"/>
              <a:buNone/>
            </a:pPr>
            <a:r>
              <a:rPr lang="x-none"/>
              <a:t>Congressional Policy</a:t>
            </a:r>
          </a:p>
        </p:txBody>
      </p:sp>
      <p:sp>
        <p:nvSpPr>
          <p:cNvPr id="221" name="Shape 221"/>
          <p:cNvSpPr txBox="1">
            <a:spLocks noGrp="1"/>
          </p:cNvSpPr>
          <p:nvPr>
            <p:ph type="body" idx="1"/>
          </p:nvPr>
        </p:nvSpPr>
        <p:spPr>
          <a:xfrm>
            <a:off x="502920" y="1242104"/>
            <a:ext cx="8183999" cy="4132799"/>
          </a:xfrm>
          <a:prstGeom prst="rect">
            <a:avLst/>
          </a:prstGeom>
        </p:spPr>
        <p:txBody>
          <a:bodyPr lIns="91425" tIns="91425" rIns="91425" bIns="91425" anchor="t" anchorCtr="0">
            <a:spAutoFit/>
          </a:bodyPr>
          <a:lstStyle/>
          <a:p>
            <a:pPr marL="457200" lvl="0" indent="-381000" rtl="0">
              <a:buClr>
                <a:schemeClr val="accent1"/>
              </a:buClr>
              <a:buSzPct val="200000"/>
              <a:buFont typeface="Arial"/>
              <a:buChar char="•"/>
            </a:pPr>
            <a:r>
              <a:rPr lang="x-none" sz="2000" b="1"/>
              <a:t>1998</a:t>
            </a:r>
            <a:r>
              <a:rPr lang="x-none" sz="2000"/>
              <a:t>: Aviation Medical Assistance Act</a:t>
            </a:r>
          </a:p>
          <a:p>
            <a:pPr marL="914400" lvl="1" indent="-381000" rtl="0">
              <a:buClr>
                <a:schemeClr val="accent1"/>
              </a:buClr>
              <a:buSzPct val="133333"/>
              <a:buFont typeface="Verdana"/>
              <a:buAutoNum type="alphaLcPeriod"/>
            </a:pPr>
            <a:r>
              <a:rPr lang="x-none" sz="1800"/>
              <a:t>immunity for providing or obtaining medical assistance in-flight</a:t>
            </a:r>
          </a:p>
          <a:p>
            <a:pPr marL="914400" lvl="1" indent="-381000" rtl="0">
              <a:buClr>
                <a:schemeClr val="accent1"/>
              </a:buClr>
              <a:buSzPct val="133333"/>
              <a:buFont typeface="Verdana"/>
              <a:buAutoNum type="alphaLcPeriod"/>
            </a:pPr>
            <a:r>
              <a:rPr lang="x-none" sz="1800"/>
              <a:t>encouraged airlines to decide re: onboard presence of AEDs</a:t>
            </a:r>
          </a:p>
          <a:p>
            <a:pPr marL="457200" lvl="0" indent="-381000" rtl="0">
              <a:buClr>
                <a:schemeClr val="accent1"/>
              </a:buClr>
              <a:buSzPct val="200000"/>
              <a:buFont typeface="Arial"/>
              <a:buChar char="•"/>
            </a:pPr>
            <a:r>
              <a:rPr lang="x-none" sz="2000" b="1"/>
              <a:t>2000</a:t>
            </a:r>
            <a:r>
              <a:rPr lang="x-none" sz="2000"/>
              <a:t>: Cardiac Arrest Survival Act</a:t>
            </a:r>
          </a:p>
          <a:p>
            <a:pPr marL="914400" lvl="1" indent="-381000" rtl="0">
              <a:buClr>
                <a:schemeClr val="accent1"/>
              </a:buClr>
              <a:buSzPct val="120000"/>
              <a:buFont typeface="Verdana"/>
              <a:buAutoNum type="alphaLcPeriod"/>
            </a:pPr>
            <a:r>
              <a:rPr lang="x-none" sz="2000"/>
              <a:t>AEDs required in all federal buildings </a:t>
            </a:r>
          </a:p>
          <a:p>
            <a:pPr marL="914400" lvl="1" indent="-381000" rtl="0">
              <a:buClr>
                <a:schemeClr val="accent1"/>
              </a:buClr>
              <a:buSzPct val="120000"/>
              <a:buFont typeface="Verdana"/>
              <a:buAutoNum type="alphaLcPeriod"/>
            </a:pPr>
            <a:r>
              <a:rPr lang="x-none" sz="2000"/>
              <a:t>civil immunity granted to authorized users</a:t>
            </a:r>
          </a:p>
          <a:p>
            <a:pPr marL="457200" lvl="0" indent="-381000" rtl="0">
              <a:buClr>
                <a:schemeClr val="accent1"/>
              </a:buClr>
              <a:buSzPct val="200000"/>
              <a:buFont typeface="Arial"/>
              <a:buChar char="•"/>
            </a:pPr>
            <a:r>
              <a:rPr lang="x-none" sz="2000" b="1"/>
              <a:t>2002</a:t>
            </a:r>
            <a:r>
              <a:rPr lang="x-none" sz="2000"/>
              <a:t>: Community Access to Emergency Devices (Community AED) Act</a:t>
            </a:r>
          </a:p>
          <a:p>
            <a:pPr marL="914400" lvl="1" indent="-381000" rtl="0">
              <a:buClr>
                <a:schemeClr val="accent1"/>
              </a:buClr>
              <a:buSzPct val="133333"/>
              <a:buFont typeface="Verdana"/>
              <a:buAutoNum type="alphaLcPeriod"/>
            </a:pPr>
            <a:r>
              <a:rPr lang="x-none" sz="1800"/>
              <a:t>$30 million in federal funds to place AEDs in public places "where cardiac arrests are likely to occur"</a:t>
            </a:r>
          </a:p>
          <a:p>
            <a:pPr marL="914400" lvl="1" indent="-381000" rtl="0">
              <a:buClr>
                <a:schemeClr val="accent1"/>
              </a:buClr>
              <a:buSzPct val="133333"/>
              <a:buFont typeface="Verdana"/>
              <a:buAutoNum type="alphaLcPeriod"/>
            </a:pPr>
            <a:r>
              <a:rPr lang="x-none" sz="1800"/>
              <a:t>encouraged private companies to purchase AEDs</a:t>
            </a:r>
          </a:p>
          <a:p>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480000" y="461880"/>
            <a:ext cx="8183999" cy="778800"/>
          </a:xfrm>
          <a:prstGeom prst="rect">
            <a:avLst/>
          </a:prstGeom>
        </p:spPr>
        <p:txBody>
          <a:bodyPr lIns="91425" tIns="91425" rIns="91425" bIns="91425" anchor="b" anchorCtr="0">
            <a:spAutoFit/>
          </a:bodyPr>
          <a:lstStyle/>
          <a:p>
            <a:pPr lvl="0" algn="ctr">
              <a:buClr>
                <a:srgbClr val="000000"/>
              </a:buClr>
              <a:buSzPct val="30555"/>
              <a:buFont typeface="Arial"/>
              <a:buNone/>
            </a:pPr>
            <a:r>
              <a:rPr lang="x-none"/>
              <a:t>NYS and AEDs</a:t>
            </a:r>
          </a:p>
        </p:txBody>
      </p:sp>
      <p:sp>
        <p:nvSpPr>
          <p:cNvPr id="227" name="Shape 227"/>
          <p:cNvSpPr txBox="1">
            <a:spLocks noGrp="1"/>
          </p:cNvSpPr>
          <p:nvPr>
            <p:ph type="body" idx="1"/>
          </p:nvPr>
        </p:nvSpPr>
        <p:spPr>
          <a:xfrm>
            <a:off x="480000" y="1456202"/>
            <a:ext cx="8183999" cy="4188000"/>
          </a:xfrm>
          <a:prstGeom prst="rect">
            <a:avLst/>
          </a:prstGeom>
        </p:spPr>
        <p:txBody>
          <a:bodyPr lIns="91425" tIns="91425" rIns="91425" bIns="91425" anchor="t" anchorCtr="0">
            <a:spAutoFit/>
          </a:bodyPr>
          <a:lstStyle/>
          <a:p>
            <a:pPr marL="457200" lvl="0" indent="-355600" rtl="0">
              <a:buClr>
                <a:schemeClr val="accent1"/>
              </a:buClr>
              <a:buSzPct val="166666"/>
              <a:buFont typeface="Arial"/>
              <a:buChar char="•"/>
            </a:pPr>
            <a:r>
              <a:rPr lang="x-none" sz="2000" b="1"/>
              <a:t>2002</a:t>
            </a:r>
            <a:r>
              <a:rPr lang="x-none" sz="2000"/>
              <a:t>: AED and trained personnel on site at all public schools with &gt;1000 people</a:t>
            </a:r>
          </a:p>
          <a:p>
            <a:endParaRPr/>
          </a:p>
          <a:p>
            <a:pPr marL="457200" lvl="0" indent="-355600" rtl="0">
              <a:buClr>
                <a:schemeClr val="accent1"/>
              </a:buClr>
              <a:buSzPct val="166666"/>
              <a:buFont typeface="Arial"/>
              <a:buChar char="•"/>
            </a:pPr>
            <a:r>
              <a:rPr lang="x-none" sz="2000" b="1"/>
              <a:t>2004</a:t>
            </a:r>
            <a:r>
              <a:rPr lang="x-none" sz="2000"/>
              <a:t>: AED in all health clubs with &gt;500 members</a:t>
            </a:r>
          </a:p>
          <a:p>
            <a:endParaRPr/>
          </a:p>
          <a:p>
            <a:pPr marL="457200" lvl="0" indent="-355600" rtl="0">
              <a:buClr>
                <a:schemeClr val="accent1"/>
              </a:buClr>
              <a:buSzPct val="166666"/>
              <a:buFont typeface="Arial"/>
              <a:buChar char="•"/>
            </a:pPr>
            <a:r>
              <a:rPr lang="x-none" sz="2000" b="1"/>
              <a:t>2006</a:t>
            </a:r>
            <a:r>
              <a:rPr lang="x-none" sz="2000"/>
              <a:t>: AED and trained personnel in all places of "public gathering"</a:t>
            </a:r>
          </a:p>
          <a:p>
            <a:endParaRPr/>
          </a:p>
          <a:p>
            <a:pPr marL="457200" lvl="0" indent="-317500" rtl="0">
              <a:buClr>
                <a:schemeClr val="accent1"/>
              </a:buClr>
              <a:buSzPct val="116666"/>
              <a:buFont typeface="Arial"/>
              <a:buChar char="•"/>
            </a:pPr>
            <a:r>
              <a:rPr lang="x-none" sz="2000" b="1"/>
              <a:t>2008</a:t>
            </a:r>
            <a:r>
              <a:rPr lang="x-none" sz="2000"/>
              <a:t>: "Year of AED" in NYS</a:t>
            </a:r>
          </a:p>
          <a:p>
            <a:pPr marL="914400" lvl="1" indent="-355600" rtl="0">
              <a:buClr>
                <a:schemeClr val="accent1"/>
              </a:buClr>
              <a:buSzPct val="100000"/>
              <a:buFont typeface="Verdana"/>
              <a:buAutoNum type="alphaLcPeriod"/>
            </a:pPr>
            <a:r>
              <a:rPr lang="x-none" sz="2000"/>
              <a:t>tax credit for business purchasing AEDs</a:t>
            </a:r>
          </a:p>
          <a:p>
            <a:pPr marL="914400" lvl="1" indent="-355600">
              <a:buClr>
                <a:schemeClr val="accent1"/>
              </a:buClr>
              <a:buSzPct val="100000"/>
              <a:buFont typeface="Verdana"/>
              <a:buAutoNum type="alphaLcPeriod"/>
            </a:pPr>
            <a:r>
              <a:rPr lang="x-none" sz="2000"/>
              <a:t>AED available at all recreational swimming facilities</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xfrm>
            <a:off x="480000" y="448130"/>
            <a:ext cx="8183999" cy="737700"/>
          </a:xfrm>
          <a:prstGeom prst="rect">
            <a:avLst/>
          </a:prstGeom>
        </p:spPr>
        <p:txBody>
          <a:bodyPr lIns="91425" tIns="91425" rIns="91425" bIns="91425" anchor="b" anchorCtr="0">
            <a:spAutoFit/>
          </a:bodyPr>
          <a:lstStyle/>
          <a:p>
            <a:pPr lvl="0" algn="ctr">
              <a:buClr>
                <a:srgbClr val="000000"/>
              </a:buClr>
              <a:buSzPct val="30555"/>
              <a:buFont typeface="Arial"/>
              <a:buNone/>
            </a:pPr>
            <a:r>
              <a:rPr lang="x-none"/>
              <a:t>AEDs in Schools</a:t>
            </a:r>
          </a:p>
        </p:txBody>
      </p:sp>
      <p:sp>
        <p:nvSpPr>
          <p:cNvPr id="233" name="Shape 233"/>
          <p:cNvSpPr txBox="1">
            <a:spLocks noGrp="1"/>
          </p:cNvSpPr>
          <p:nvPr>
            <p:ph type="body" idx="1"/>
          </p:nvPr>
        </p:nvSpPr>
        <p:spPr>
          <a:xfrm>
            <a:off x="502920" y="1749551"/>
            <a:ext cx="8183999" cy="3777899"/>
          </a:xfrm>
          <a:prstGeom prst="rect">
            <a:avLst/>
          </a:prstGeom>
        </p:spPr>
        <p:txBody>
          <a:bodyPr lIns="91425" tIns="91425" rIns="91425" bIns="91425" anchor="t" anchorCtr="0">
            <a:spAutoFit/>
          </a:bodyPr>
          <a:lstStyle/>
          <a:p>
            <a:pPr marL="457200" marR="0" lvl="0" indent="-381000" algn="l" rtl="0">
              <a:lnSpc>
                <a:spcPct val="100000"/>
              </a:lnSpc>
              <a:spcBef>
                <a:spcPts val="250"/>
              </a:spcBef>
              <a:spcAft>
                <a:spcPts val="0"/>
              </a:spcAft>
              <a:buClr>
                <a:schemeClr val="accent1"/>
              </a:buClr>
              <a:buSzPct val="166666"/>
              <a:buFont typeface="Arial"/>
              <a:buChar char="•"/>
            </a:pPr>
            <a:r>
              <a:rPr lang="x-none" sz="2400"/>
              <a:t>Only 14 states require AEDs in schools (California and Tennessee "urge" and "encourage" schools)</a:t>
            </a:r>
          </a:p>
          <a:p>
            <a:endParaRPr/>
          </a:p>
          <a:p>
            <a:pPr marL="457200" marR="0" lvl="0" indent="-381000" algn="l" rtl="0">
              <a:lnSpc>
                <a:spcPct val="100000"/>
              </a:lnSpc>
              <a:spcBef>
                <a:spcPts val="250"/>
              </a:spcBef>
              <a:spcAft>
                <a:spcPts val="0"/>
              </a:spcAft>
              <a:buClr>
                <a:schemeClr val="accent1"/>
              </a:buClr>
              <a:buSzPct val="166666"/>
              <a:buFont typeface="Arial"/>
              <a:buChar char="•"/>
            </a:pPr>
            <a:r>
              <a:rPr lang="x-none" sz="2400"/>
              <a:t>Only 1 state (Wisconsin) requires AED in daycares</a:t>
            </a:r>
          </a:p>
          <a:p>
            <a:endParaRPr/>
          </a:p>
          <a:p>
            <a:pPr marL="457200" marR="0" lvl="0" indent="-381000" algn="l" rtl="0">
              <a:lnSpc>
                <a:spcPct val="100000"/>
              </a:lnSpc>
              <a:spcBef>
                <a:spcPts val="250"/>
              </a:spcBef>
              <a:spcAft>
                <a:spcPts val="0"/>
              </a:spcAft>
              <a:buClr>
                <a:schemeClr val="accent1"/>
              </a:buClr>
              <a:buSzPct val="166666"/>
              <a:buFont typeface="Arial"/>
              <a:buChar char="•"/>
            </a:pPr>
            <a:r>
              <a:rPr lang="x-none" sz="2400" b="1"/>
              <a:t>Illinois is only state that requires AEDs on playing fields</a:t>
            </a:r>
          </a:p>
          <a:p>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480000" y="461880"/>
            <a:ext cx="8183999" cy="778800"/>
          </a:xfrm>
          <a:prstGeom prst="rect">
            <a:avLst/>
          </a:prstGeom>
        </p:spPr>
        <p:txBody>
          <a:bodyPr lIns="91425" tIns="91425" rIns="91425" bIns="91425" anchor="b" anchorCtr="0">
            <a:spAutoFit/>
          </a:bodyPr>
          <a:lstStyle/>
          <a:p>
            <a:pPr algn="ctr">
              <a:buNone/>
            </a:pPr>
            <a:r>
              <a:rPr lang="x-none"/>
              <a:t>Josh Miller HEARTS Act</a:t>
            </a:r>
          </a:p>
        </p:txBody>
      </p:sp>
      <p:sp>
        <p:nvSpPr>
          <p:cNvPr id="239" name="Shape 239"/>
          <p:cNvSpPr txBox="1">
            <a:spLocks noGrp="1"/>
          </p:cNvSpPr>
          <p:nvPr>
            <p:ph type="body" idx="1"/>
          </p:nvPr>
        </p:nvSpPr>
        <p:spPr>
          <a:xfrm>
            <a:off x="480000" y="1456202"/>
            <a:ext cx="8183999" cy="4188000"/>
          </a:xfrm>
          <a:prstGeom prst="rect">
            <a:avLst/>
          </a:prstGeom>
        </p:spPr>
        <p:txBody>
          <a:bodyPr lIns="91425" tIns="91425" rIns="91425" bIns="91425" anchor="t" anchorCtr="0">
            <a:spAutoFit/>
          </a:bodyPr>
          <a:lstStyle/>
          <a:p>
            <a:pPr marL="457200" marR="0" lvl="0" indent="-355600" algn="l" rtl="0">
              <a:lnSpc>
                <a:spcPct val="100000"/>
              </a:lnSpc>
              <a:spcBef>
                <a:spcPts val="250"/>
              </a:spcBef>
              <a:spcAft>
                <a:spcPts val="0"/>
              </a:spcAft>
              <a:buClr>
                <a:schemeClr val="accent1"/>
              </a:buClr>
              <a:buSzPct val="166666"/>
              <a:buFont typeface="Arial"/>
              <a:buChar char="•"/>
            </a:pPr>
            <a:r>
              <a:rPr lang="x-none" sz="2000" b="1"/>
              <a:t>Helping Everyone Access Responsive Treatment in Schools</a:t>
            </a:r>
          </a:p>
          <a:p>
            <a:pPr marL="457200" marR="0" lvl="0" indent="-355600" algn="l" rtl="0">
              <a:lnSpc>
                <a:spcPct val="100000"/>
              </a:lnSpc>
              <a:spcBef>
                <a:spcPts val="250"/>
              </a:spcBef>
              <a:spcAft>
                <a:spcPts val="0"/>
              </a:spcAft>
              <a:buClr>
                <a:schemeClr val="accent1"/>
              </a:buClr>
              <a:buSzPct val="166666"/>
              <a:buFont typeface="Arial"/>
              <a:buChar char="•"/>
            </a:pPr>
            <a:r>
              <a:rPr lang="x-none" sz="2000" b="1"/>
              <a:t>Authorize funding for schools to purchase AEDS, requires adequate training of teachers and staff in CPR/AED use, and encourages schools to create medical emergency response plans. The bill was introduced by Representative Betty Sutton (D-OH) on April 5th.</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502920" y="497672"/>
            <a:ext cx="8183999" cy="893098"/>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sz="3600" b="1" i="0" u="none" strike="noStrike" cap="none" baseline="0">
                <a:solidFill>
                  <a:srgbClr val="FF8D17"/>
                </a:solidFill>
                <a:latin typeface="Verdana"/>
                <a:ea typeface="Verdana"/>
                <a:cs typeface="Verdana"/>
                <a:sym typeface="Verdana"/>
              </a:rPr>
              <a:t>In the News:</a:t>
            </a:r>
          </a:p>
        </p:txBody>
      </p:sp>
      <p:sp>
        <p:nvSpPr>
          <p:cNvPr id="245" name="Shape 245"/>
          <p:cNvSpPr txBox="1">
            <a:spLocks noGrp="1"/>
          </p:cNvSpPr>
          <p:nvPr>
            <p:ph type="body" idx="1"/>
          </p:nvPr>
        </p:nvSpPr>
        <p:spPr>
          <a:xfrm>
            <a:off x="480058" y="1373170"/>
            <a:ext cx="8183999" cy="5024999"/>
          </a:xfrm>
          <a:prstGeom prst="rect">
            <a:avLst/>
          </a:prstGeom>
          <a:noFill/>
          <a:ln>
            <a:noFill/>
          </a:ln>
        </p:spPr>
        <p:txBody>
          <a:bodyPr lIns="182875" tIns="91425" rIns="91425" bIns="45700" anchor="t" anchorCtr="0">
            <a:spAutoFit/>
          </a:bodyPr>
          <a:lstStyle/>
          <a:p>
            <a:pPr marL="457200" marR="0" lvl="0" indent="-317500" algn="l" rtl="0">
              <a:lnSpc>
                <a:spcPct val="115000"/>
              </a:lnSpc>
              <a:spcBef>
                <a:spcPts val="2400"/>
              </a:spcBef>
              <a:spcAft>
                <a:spcPts val="600"/>
              </a:spcAft>
              <a:buClr>
                <a:schemeClr val="accent1"/>
              </a:buClr>
              <a:buSzPct val="97222"/>
              <a:buFont typeface="Arial"/>
              <a:buChar char="•"/>
            </a:pPr>
            <a:r>
              <a:rPr lang="x-none" sz="2400" b="1" i="0" u="none" strike="noStrike" cap="none" baseline="0">
                <a:solidFill>
                  <a:srgbClr val="222222"/>
                </a:solidFill>
                <a:latin typeface="Georgia"/>
                <a:ea typeface="Georgia"/>
                <a:cs typeface="Georgia"/>
                <a:sym typeface="Georgia"/>
              </a:rPr>
              <a:t>Senate Committee Advances Bill To Protect Child Athletes From Sudden Cardiac Arrest -New </a:t>
            </a:r>
            <a:r>
              <a:rPr lang="x-none" sz="2400" b="1">
                <a:solidFill>
                  <a:srgbClr val="222222"/>
                </a:solidFill>
                <a:latin typeface="Georgia"/>
                <a:ea typeface="Georgia"/>
                <a:cs typeface="Georgia"/>
                <a:sym typeface="Georgia"/>
              </a:rPr>
              <a:t>Jersey-</a:t>
            </a:r>
            <a:r>
              <a:rPr lang="x-none" sz="2400" b="1" i="0" u="none" strike="noStrike" cap="none" baseline="0">
                <a:solidFill>
                  <a:srgbClr val="222222"/>
                </a:solidFill>
                <a:latin typeface="Georgia"/>
                <a:ea typeface="Georgia"/>
                <a:cs typeface="Georgia"/>
                <a:sym typeface="Georgia"/>
              </a:rPr>
              <a:t> </a:t>
            </a:r>
            <a:r>
              <a:rPr lang="x-none" sz="2400" b="1" i="0" u="none" strike="noStrike" cap="none" baseline="0">
                <a:solidFill>
                  <a:srgbClr val="000000"/>
                </a:solidFill>
                <a:latin typeface="Arial"/>
                <a:ea typeface="Arial"/>
                <a:cs typeface="Arial"/>
                <a:sym typeface="Arial"/>
              </a:rPr>
              <a:t>January 23, 2012</a:t>
            </a:r>
          </a:p>
          <a:p>
            <a:endParaRPr/>
          </a:p>
          <a:p>
            <a:pPr marL="914400" marR="0" lvl="1" indent="-304800" algn="l" rtl="0">
              <a:lnSpc>
                <a:spcPct val="115000"/>
              </a:lnSpc>
              <a:spcBef>
                <a:spcPts val="0"/>
              </a:spcBef>
              <a:spcAft>
                <a:spcPts val="0"/>
              </a:spcAft>
              <a:buClr>
                <a:srgbClr val="000000"/>
              </a:buClr>
              <a:buSzPct val="70713"/>
              <a:buFont typeface="Courier New"/>
              <a:buChar char="o"/>
            </a:pPr>
            <a:r>
              <a:rPr lang="x-none" sz="2000" b="0" i="0" u="none" strike="noStrike" cap="none" baseline="0">
                <a:solidFill>
                  <a:srgbClr val="000000"/>
                </a:solidFill>
                <a:latin typeface="Arial"/>
                <a:ea typeface="Arial"/>
                <a:cs typeface="Arial"/>
                <a:sym typeface="Arial"/>
              </a:rPr>
              <a:t>"Legislation sponsored by Senator Joseph F. Vitale that would require schools, recreational departments and youth camps to have automated external defibrillators (AED) for youth athletic events was unanimously approved today by the Senate Education Committee."</a:t>
            </a:r>
          </a:p>
          <a:p>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502920" y="497672"/>
            <a:ext cx="8183999" cy="893099"/>
          </a:xfrm>
          <a:prstGeom prst="rect">
            <a:avLst/>
          </a:prstGeom>
          <a:noFill/>
          <a:ln>
            <a:noFill/>
          </a:ln>
        </p:spPr>
        <p:txBody>
          <a:bodyPr lIns="91425" tIns="45700" rIns="91425" bIns="45700" anchor="b" anchorCtr="0">
            <a:spAutoFit/>
          </a:bodyPr>
          <a:lstStyle/>
          <a:p>
            <a:pPr lvl="0">
              <a:buClr>
                <a:srgbClr val="FF8D17"/>
              </a:buClr>
              <a:buSzPct val="25000"/>
              <a:buFont typeface="Verdana"/>
              <a:buNone/>
            </a:pPr>
            <a:r>
              <a:rPr lang="x-none"/>
              <a:t>In the News:</a:t>
            </a:r>
          </a:p>
        </p:txBody>
      </p:sp>
      <p:sp>
        <p:nvSpPr>
          <p:cNvPr id="251" name="Shape 251"/>
          <p:cNvSpPr txBox="1">
            <a:spLocks noGrp="1"/>
          </p:cNvSpPr>
          <p:nvPr>
            <p:ph type="body" idx="1"/>
          </p:nvPr>
        </p:nvSpPr>
        <p:spPr>
          <a:xfrm>
            <a:off x="480058" y="1373170"/>
            <a:ext cx="8183999" cy="5024999"/>
          </a:xfrm>
          <a:prstGeom prst="rect">
            <a:avLst/>
          </a:prstGeom>
          <a:noFill/>
          <a:ln>
            <a:noFill/>
          </a:ln>
        </p:spPr>
        <p:txBody>
          <a:bodyPr lIns="182875" tIns="91425" rIns="91425" bIns="45700" anchor="t" anchorCtr="0">
            <a:spAutoFit/>
          </a:bodyPr>
          <a:lstStyle/>
          <a:p>
            <a:pPr marL="457200" lvl="0" indent="-361950" rtl="0">
              <a:lnSpc>
                <a:spcPct val="115000"/>
              </a:lnSpc>
              <a:spcBef>
                <a:spcPts val="0"/>
              </a:spcBef>
              <a:buClr>
                <a:schemeClr val="accent1"/>
              </a:buClr>
              <a:buSzPct val="166666"/>
              <a:buFont typeface="Arial"/>
              <a:buChar char="•"/>
            </a:pPr>
            <a:r>
              <a:rPr lang="x-none" sz="2100">
                <a:solidFill>
                  <a:srgbClr val="000000"/>
                </a:solidFill>
                <a:latin typeface="Arial"/>
                <a:ea typeface="Arial"/>
                <a:cs typeface="Arial"/>
                <a:sym typeface="Arial"/>
              </a:rPr>
              <a:t>"The bill, S-157, would require that both public and nonpublic kindergarten through twelfth grade schools have an AED available within reasonable proximity of the athletic field or gym where school-sponsored events and team practices take place and that an on-site coach or other staff member is trained in CPR and to use an AED"</a:t>
            </a:r>
          </a:p>
          <a:p>
            <a:endParaRPr/>
          </a:p>
          <a:p>
            <a:pPr marL="457200" lvl="0" indent="-361950" rtl="0">
              <a:lnSpc>
                <a:spcPct val="115000"/>
              </a:lnSpc>
              <a:spcBef>
                <a:spcPts val="0"/>
              </a:spcBef>
              <a:buClr>
                <a:schemeClr val="accent1"/>
              </a:buClr>
              <a:buSzPct val="166666"/>
              <a:buFont typeface="Arial"/>
              <a:buChar char="•"/>
            </a:pPr>
            <a:r>
              <a:rPr lang="x-none" sz="2100">
                <a:solidFill>
                  <a:srgbClr val="000000"/>
                </a:solidFill>
                <a:latin typeface="Arial"/>
                <a:ea typeface="Arial"/>
                <a:cs typeface="Arial"/>
                <a:sym typeface="Arial"/>
              </a:rPr>
              <a:t>"All municipal or county recreation departments, nonprofit youth-serving organizations and youth camps must also have an AED accessible to athletic events and practices with at least one umpire, coach, counselor or staff member trained in CPR and use of an AED."</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502920" y="497672"/>
            <a:ext cx="8183999" cy="893099"/>
          </a:xfrm>
          <a:prstGeom prst="rect">
            <a:avLst/>
          </a:prstGeom>
          <a:noFill/>
          <a:ln>
            <a:noFill/>
          </a:ln>
        </p:spPr>
        <p:txBody>
          <a:bodyPr lIns="91425" tIns="45700" rIns="91425" bIns="45700" anchor="b" anchorCtr="0">
            <a:spAutoFit/>
          </a:bodyPr>
          <a:lstStyle/>
          <a:p>
            <a:pPr lvl="0">
              <a:buClr>
                <a:srgbClr val="FF8D17"/>
              </a:buClr>
              <a:buSzPct val="25000"/>
              <a:buFont typeface="Verdana"/>
              <a:buNone/>
            </a:pPr>
            <a:r>
              <a:rPr lang="x-none"/>
              <a:t>In the News:</a:t>
            </a:r>
          </a:p>
        </p:txBody>
      </p:sp>
      <p:sp>
        <p:nvSpPr>
          <p:cNvPr id="257" name="Shape 257"/>
          <p:cNvSpPr txBox="1">
            <a:spLocks noGrp="1"/>
          </p:cNvSpPr>
          <p:nvPr>
            <p:ph type="body" idx="1"/>
          </p:nvPr>
        </p:nvSpPr>
        <p:spPr>
          <a:xfrm>
            <a:off x="480058" y="1373170"/>
            <a:ext cx="8183999" cy="4496100"/>
          </a:xfrm>
          <a:prstGeom prst="rect">
            <a:avLst/>
          </a:prstGeom>
          <a:noFill/>
          <a:ln>
            <a:noFill/>
          </a:ln>
        </p:spPr>
        <p:txBody>
          <a:bodyPr lIns="182875" tIns="91425" rIns="91425" bIns="45700" anchor="t" anchorCtr="0">
            <a:spAutoFit/>
          </a:bodyPr>
          <a:lstStyle/>
          <a:p>
            <a:pPr marL="457200" lvl="0" indent="-361950" rtl="0">
              <a:lnSpc>
                <a:spcPct val="115000"/>
              </a:lnSpc>
              <a:spcBef>
                <a:spcPts val="0"/>
              </a:spcBef>
              <a:buClr>
                <a:schemeClr val="accent1"/>
              </a:buClr>
              <a:buSzPct val="166666"/>
              <a:buFont typeface="Arial"/>
              <a:buChar char="•"/>
            </a:pPr>
            <a:r>
              <a:rPr lang="x-none" sz="2100">
                <a:solidFill>
                  <a:srgbClr val="000000"/>
                </a:solidFill>
                <a:latin typeface="Arial"/>
                <a:ea typeface="Arial"/>
                <a:cs typeface="Arial"/>
                <a:sym typeface="Arial"/>
              </a:rPr>
              <a:t>"A state-certified emergency services provider or other first responder could fulfill this requirement."</a:t>
            </a:r>
          </a:p>
          <a:p>
            <a:endParaRPr/>
          </a:p>
          <a:p>
            <a:pPr marL="457200" lvl="0" indent="-333374" rtl="0">
              <a:lnSpc>
                <a:spcPct val="115000"/>
              </a:lnSpc>
              <a:spcBef>
                <a:spcPts val="0"/>
              </a:spcBef>
              <a:buClr>
                <a:schemeClr val="accent1"/>
              </a:buClr>
              <a:buSzPct val="130951"/>
              <a:buFont typeface="Arial"/>
              <a:buChar char="•"/>
            </a:pPr>
            <a:r>
              <a:rPr lang="x-none" sz="2100">
                <a:solidFill>
                  <a:srgbClr val="000000"/>
                </a:solidFill>
                <a:latin typeface="Arial"/>
                <a:ea typeface="Arial"/>
                <a:cs typeface="Arial"/>
                <a:sym typeface="Arial"/>
              </a:rPr>
              <a:t>"Any public schools with grades six through 12 would be required to provide CPR training as part of their curriculum and high school students would be required to learn how to use an AED."</a:t>
            </a:r>
          </a:p>
          <a:p>
            <a:endParaRPr/>
          </a:p>
          <a:p>
            <a:pPr marL="457200" lvl="0" indent="-333374">
              <a:lnSpc>
                <a:spcPct val="115000"/>
              </a:lnSpc>
              <a:spcBef>
                <a:spcPts val="0"/>
              </a:spcBef>
              <a:buClr>
                <a:schemeClr val="accent1"/>
              </a:buClr>
              <a:buSzPct val="130951"/>
              <a:buFont typeface="Arial"/>
              <a:buChar char="•"/>
            </a:pPr>
            <a:r>
              <a:rPr lang="x-none" sz="2100">
                <a:solidFill>
                  <a:srgbClr val="000000"/>
                </a:solidFill>
                <a:latin typeface="Arial"/>
                <a:ea typeface="Arial"/>
                <a:cs typeface="Arial"/>
                <a:sym typeface="Arial"/>
              </a:rPr>
              <a:t>The bill now heads to the Senate Budget and Appropriations Committee for further review.</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lvl="0" rtl="0">
              <a:buNone/>
            </a:pPr>
            <a:r>
              <a:rPr lang="x-none"/>
              <a:t>Barriers to Implementation:</a:t>
            </a:r>
          </a:p>
        </p:txBody>
      </p:sp>
      <p:sp>
        <p:nvSpPr>
          <p:cNvPr id="263" name="Shape 263"/>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457200" lvl="0" indent="-317500" rtl="0">
              <a:buClr>
                <a:schemeClr val="accent1"/>
              </a:buClr>
              <a:buSzPct val="83333"/>
              <a:buFont typeface="Arial"/>
              <a:buChar char="•"/>
            </a:pPr>
            <a:r>
              <a:rPr lang="x-none"/>
              <a:t>Untrained users may not be comfortable</a:t>
            </a:r>
          </a:p>
          <a:p>
            <a:pPr marL="457200" lvl="0" indent="-317500" rtl="0">
              <a:buClr>
                <a:schemeClr val="accent1"/>
              </a:buClr>
              <a:buSzPct val="83333"/>
              <a:buFont typeface="Arial"/>
              <a:buChar char="•"/>
            </a:pPr>
            <a:r>
              <a:rPr lang="x-none"/>
              <a:t>Resources to provide training</a:t>
            </a:r>
          </a:p>
          <a:p>
            <a:pPr marL="457200" lvl="0" indent="-317500" rtl="0">
              <a:buClr>
                <a:schemeClr val="accent1"/>
              </a:buClr>
              <a:buSzPct val="83333"/>
              <a:buFont typeface="Arial"/>
              <a:buChar char="•"/>
            </a:pPr>
            <a:r>
              <a:rPr lang="x-none"/>
              <a:t>Many different types of AED models</a:t>
            </a:r>
          </a:p>
          <a:p>
            <a:pPr marL="457200" lvl="0" indent="-317500">
              <a:buClr>
                <a:schemeClr val="accent1"/>
              </a:buClr>
              <a:buSzPct val="83333"/>
              <a:buFont typeface="Arial"/>
              <a:buChar char="•"/>
            </a:pPr>
            <a:r>
              <a:rPr lang="x-none"/>
              <a:t>$$$</a:t>
            </a:r>
          </a:p>
        </p:txBody>
      </p:sp>
      <p:sp>
        <p:nvSpPr>
          <p:cNvPr id="264" name="Shape 264"/>
          <p:cNvSpPr/>
          <p:nvPr/>
        </p:nvSpPr>
        <p:spPr>
          <a:xfrm>
            <a:off x="685800" y="3979630"/>
            <a:ext cx="7772400" cy="1889460"/>
          </a:xfrm>
          <a:prstGeom prst="rect">
            <a:avLst/>
          </a:prstGeom>
          <a:blipFill>
            <a:blip r:embed="rId3"/>
            <a:stretch>
              <a:fillRect/>
            </a:stretch>
          </a:blipFill>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502920" y="1361554"/>
            <a:ext cx="8183880" cy="646290"/>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a:t>Why Should You Care?</a:t>
            </a:r>
          </a:p>
        </p:txBody>
      </p:sp>
      <p:sp>
        <p:nvSpPr>
          <p:cNvPr id="103" name="Shape 103"/>
          <p:cNvSpPr txBox="1">
            <a:spLocks noGrp="1"/>
          </p:cNvSpPr>
          <p:nvPr>
            <p:ph type="body" idx="1"/>
          </p:nvPr>
        </p:nvSpPr>
        <p:spPr>
          <a:xfrm>
            <a:off x="502920" y="2007846"/>
            <a:ext cx="8183880" cy="1469598"/>
          </a:xfrm>
          <a:prstGeom prst="rect">
            <a:avLst/>
          </a:prstGeom>
          <a:noFill/>
          <a:ln>
            <a:noFill/>
          </a:ln>
        </p:spPr>
        <p:txBody>
          <a:bodyPr lIns="182875" tIns="91425" rIns="91425" bIns="45700" anchor="t" anchorCtr="0">
            <a:spAutoFit/>
          </a:bodyPr>
          <a:lstStyle/>
          <a:p>
            <a:r>
              <a:rPr lang="en-US" dirty="0" smtClean="0">
                <a:hlinkClick r:id="rId3"/>
              </a:rPr>
              <a:t>http://www.cbsnews.com/2100-500165_162-20063564.</a:t>
            </a:r>
            <a:r>
              <a:rPr lang="en-US" dirty="0" smtClean="0">
                <a:hlinkClick r:id="rId3"/>
              </a:rPr>
              <a:t>html</a:t>
            </a:r>
            <a:endParaRPr lang="en-US" dirty="0" smtClean="0"/>
          </a:p>
          <a:p>
            <a:endParaRPr dirty="0"/>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a:buNone/>
            </a:pPr>
            <a:r>
              <a:rPr lang="x-none"/>
              <a:t>How can you get involved?</a:t>
            </a:r>
          </a:p>
        </p:txBody>
      </p:sp>
      <p:sp>
        <p:nvSpPr>
          <p:cNvPr id="270" name="Shape 270"/>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457200" marR="0" lvl="0" indent="-317500" algn="l" rtl="0">
              <a:lnSpc>
                <a:spcPct val="100000"/>
              </a:lnSpc>
              <a:spcBef>
                <a:spcPts val="250"/>
              </a:spcBef>
              <a:spcAft>
                <a:spcPts val="0"/>
              </a:spcAft>
              <a:buClr>
                <a:schemeClr val="accent1"/>
              </a:buClr>
              <a:buSzPct val="194444"/>
              <a:buFont typeface="Arial"/>
              <a:buChar char="•"/>
            </a:pPr>
            <a:r>
              <a:rPr lang="x-none" sz="1200"/>
              <a:t>National Conference of State Legislators. "State Laws on Cardiac Arrest and Defibrillators."</a:t>
            </a:r>
          </a:p>
          <a:p>
            <a:pPr marL="0" lvl="0" indent="457200" rtl="0">
              <a:buNone/>
            </a:pPr>
            <a:r>
              <a:rPr lang="x-none" sz="1200"/>
              <a:t>www.ncsl.org/issues-research/health/laws-on-cardiac-arrest-and-defibrillators-aeds.aspx</a:t>
            </a:r>
          </a:p>
          <a:p>
            <a:pPr marL="0" lvl="0" indent="457200" rtl="0">
              <a:buNone/>
            </a:pPr>
            <a:r>
              <a:rPr lang="x-none" sz="1200"/>
              <a:t>Updated 9.2009. Accessed 4.18.2012</a:t>
            </a:r>
          </a:p>
          <a:p>
            <a:endParaRPr/>
          </a:p>
          <a:p>
            <a:pPr marL="457200" lvl="0" indent="-298450" rtl="0">
              <a:buClr>
                <a:srgbClr val="000000"/>
              </a:buClr>
              <a:buSzPct val="152777"/>
              <a:buFont typeface="Arial"/>
              <a:buChar char="•"/>
            </a:pPr>
            <a:r>
              <a:rPr lang="x-none" sz="1200"/>
              <a:t>Sudden Cardiac Arrest Foundation. www.sca-aware.org</a:t>
            </a:r>
          </a:p>
          <a:p>
            <a:endParaRPr/>
          </a:p>
          <a:p>
            <a:pPr marL="457200" lvl="0" indent="-298450" rtl="0">
              <a:buClr>
                <a:srgbClr val="000000"/>
              </a:buClr>
              <a:buSzPct val="152777"/>
              <a:buFont typeface="Arial"/>
              <a:buChar char="•"/>
            </a:pPr>
            <a:r>
              <a:rPr lang="x-none" sz="1200"/>
              <a:t>American Heart Association. "Sudden Cardiac Arrest - Advocacy.</a:t>
            </a:r>
          </a:p>
          <a:p>
            <a:pPr marL="457200" lvl="0" indent="0" rtl="0">
              <a:buNone/>
            </a:pPr>
            <a:r>
              <a:rPr lang="x-none" sz="1200"/>
              <a:t>"www.heart.org/HEARTORG/Advocate/IssuesandCampaigns/AccesstoCare/Sudden-Cardiac-Arrest---Advocacy_UCM_312652_Article.jsp.</a:t>
            </a:r>
          </a:p>
          <a:p>
            <a:pPr marL="0" lvl="0" indent="457200">
              <a:buNone/>
            </a:pPr>
            <a:r>
              <a:rPr lang="x-none" sz="1200"/>
              <a:t>Updated 2.9.2012. Accessed 4.18.2012.</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274"/>
        <p:cNvGrpSpPr/>
        <p:nvPr/>
      </p:nvGrpSpPr>
      <p:grpSpPr>
        <a:xfrm>
          <a:off x="0" y="0"/>
          <a:ext cx="0" cy="0"/>
          <a:chOff x="0" y="0"/>
          <a:chExt cx="0" cy="0"/>
        </a:xfrm>
      </p:grpSpPr>
      <p:sp>
        <p:nvSpPr>
          <p:cNvPr id="275" name="Shape 275"/>
          <p:cNvSpPr txBox="1">
            <a:spLocks noGrp="1"/>
          </p:cNvSpPr>
          <p:nvPr>
            <p:ph type="title"/>
          </p:nvPr>
        </p:nvSpPr>
        <p:spPr>
          <a:xfrm>
            <a:off x="502920" y="497672"/>
            <a:ext cx="8183880" cy="1510173"/>
          </a:xfrm>
          <a:prstGeom prst="rect">
            <a:avLst/>
          </a:prstGeom>
          <a:noFill/>
          <a:ln>
            <a:noFill/>
          </a:ln>
        </p:spPr>
        <p:txBody>
          <a:bodyPr lIns="91425" tIns="45700" rIns="91425" bIns="45700" anchor="b" anchorCtr="0">
            <a:spAutoFit/>
          </a:bodyPr>
          <a:lstStyle/>
          <a:p>
            <a:pPr marL="0" marR="0" lvl="0" indent="0" algn="l" rtl="0">
              <a:lnSpc>
                <a:spcPct val="100000"/>
              </a:lnSpc>
              <a:spcBef>
                <a:spcPts val="0"/>
              </a:spcBef>
              <a:spcAft>
                <a:spcPts val="0"/>
              </a:spcAft>
              <a:buClr>
                <a:srgbClr val="FF8D17"/>
              </a:buClr>
              <a:buSzPct val="25000"/>
              <a:buFont typeface="Verdana"/>
              <a:buNone/>
            </a:pPr>
            <a:r>
              <a:rPr lang="x-none" sz="3600" b="1" i="0" u="none" strike="noStrike" cap="none" baseline="0">
                <a:solidFill>
                  <a:srgbClr val="FF8D17"/>
                </a:solidFill>
                <a:latin typeface="Verdana"/>
                <a:ea typeface="Verdana"/>
                <a:cs typeface="Verdana"/>
                <a:sym typeface="Verdana"/>
              </a:rPr>
              <a:t>Reference:</a:t>
            </a:r>
          </a:p>
        </p:txBody>
      </p:sp>
      <p:sp>
        <p:nvSpPr>
          <p:cNvPr id="276" name="Shape 276"/>
          <p:cNvSpPr txBox="1">
            <a:spLocks noGrp="1"/>
          </p:cNvSpPr>
          <p:nvPr>
            <p:ph type="body" idx="1"/>
          </p:nvPr>
        </p:nvSpPr>
        <p:spPr>
          <a:xfrm>
            <a:off x="502920" y="2007846"/>
            <a:ext cx="8183880" cy="3861245"/>
          </a:xfrm>
          <a:prstGeom prst="rect">
            <a:avLst/>
          </a:prstGeom>
          <a:noFill/>
          <a:ln>
            <a:noFill/>
          </a:ln>
        </p:spPr>
        <p:txBody>
          <a:bodyPr lIns="182875" tIns="91425" rIns="91425" bIns="45700" anchor="t" anchorCtr="0">
            <a:spAutoFit/>
          </a:bodyPr>
          <a:lstStyle/>
          <a:p>
            <a:pPr marL="265176" marR="0" lvl="0" indent="-265176" algn="l" rtl="0">
              <a:lnSpc>
                <a:spcPct val="100000"/>
              </a:lnSpc>
              <a:spcBef>
                <a:spcPts val="250"/>
              </a:spcBef>
              <a:spcAft>
                <a:spcPts val="0"/>
              </a:spcAft>
              <a:buClr>
                <a:schemeClr val="accent1"/>
              </a:buClr>
              <a:buSzPct val="132352"/>
              <a:buFont typeface="Arial"/>
              <a:buChar char="•"/>
            </a:pPr>
            <a:r>
              <a:rPr lang="x-none" sz="1700" b="0" i="0" u="none" strike="noStrike" cap="none" baseline="0">
                <a:solidFill>
                  <a:schemeClr val="dk1"/>
                </a:solidFill>
              </a:rPr>
              <a:t>National Association for Sport and Physical Education (NASPE)– Position Statement</a:t>
            </a:r>
          </a:p>
          <a:p>
            <a:pPr marL="265176" marR="0" lvl="0" indent="-265176" algn="l" rtl="0">
              <a:lnSpc>
                <a:spcPct val="100000"/>
              </a:lnSpc>
              <a:spcBef>
                <a:spcPts val="250"/>
              </a:spcBef>
              <a:spcAft>
                <a:spcPts val="0"/>
              </a:spcAft>
              <a:buClr>
                <a:schemeClr val="accent1"/>
              </a:buClr>
              <a:buSzPct val="132352"/>
              <a:buFont typeface="Arial"/>
              <a:buChar char="•"/>
            </a:pPr>
            <a:r>
              <a:rPr lang="x-none" sz="1700" b="0" i="0" u="sng" strike="noStrike" cap="none" baseline="0">
                <a:solidFill>
                  <a:schemeClr val="hlink"/>
                </a:solidFill>
                <a:hlinkClick r:id="rId3"/>
              </a:rPr>
              <a:t>http://njtoday.net/2012/01/23/senate-committee-advances-bill-to-protect-child-athletes-from-sudden-cardiac-arrest/#ixzz1sAJy1xda</a:t>
            </a:r>
            <a:r>
              <a:rPr lang="x-none" sz="1700" b="0" i="0" u="none" strike="noStrike" cap="none" baseline="0">
                <a:solidFill>
                  <a:srgbClr val="000000"/>
                </a:solidFill>
              </a:rPr>
              <a:t> </a:t>
            </a:r>
          </a:p>
          <a:p>
            <a:pPr marL="0" lvl="0" indent="-69850" rtl="0">
              <a:lnSpc>
                <a:spcPct val="115000"/>
              </a:lnSpc>
              <a:spcBef>
                <a:spcPts val="0"/>
              </a:spcBef>
              <a:buClr>
                <a:schemeClr val="accent1"/>
              </a:buClr>
              <a:buSzPct val="107843"/>
              <a:buFont typeface="Arial"/>
              <a:buChar char="•"/>
            </a:pPr>
            <a:r>
              <a:rPr lang="x-none" sz="1700">
                <a:solidFill>
                  <a:srgbClr val="F07F09"/>
                </a:solidFill>
              </a:rPr>
              <a:t>    </a:t>
            </a:r>
            <a:r>
              <a:rPr lang="x-none" sz="1700">
                <a:solidFill>
                  <a:srgbClr val="000000"/>
                </a:solidFill>
              </a:rPr>
              <a:t>Pediatric Sudden Cardiac Arrest. SECTION ON CARDIOLOGY AND     CARDIAC SURGERY </a:t>
            </a:r>
            <a:r>
              <a:rPr lang="x-none" sz="1700" i="1">
                <a:solidFill>
                  <a:srgbClr val="000000"/>
                </a:solidFill>
              </a:rPr>
              <a:t>Pediatrics 2012;129;e1094 DOI: 10.1542/peds.2012-0144</a:t>
            </a:r>
          </a:p>
          <a:p>
            <a:pPr marL="0" lvl="0" indent="-88900" rtl="0">
              <a:lnSpc>
                <a:spcPct val="115000"/>
              </a:lnSpc>
              <a:spcBef>
                <a:spcPts val="0"/>
              </a:spcBef>
              <a:buClr>
                <a:schemeClr val="accent1"/>
              </a:buClr>
              <a:buSzPct val="176470"/>
              <a:buFont typeface="Arial"/>
              <a:buChar char="•"/>
            </a:pPr>
            <a:r>
              <a:rPr lang="x-none" sz="1700"/>
              <a:t>    Maron (2003) and Maron, Doerer &amp; Haas, et al. (2009)</a:t>
            </a:r>
          </a:p>
          <a:p>
            <a:pPr marL="0" lvl="0" indent="-88900" rtl="0">
              <a:lnSpc>
                <a:spcPct val="115000"/>
              </a:lnSpc>
              <a:spcBef>
                <a:spcPts val="0"/>
              </a:spcBef>
              <a:buClr>
                <a:schemeClr val="accent1"/>
              </a:buClr>
              <a:buSzPct val="176470"/>
              <a:buFont typeface="Arial"/>
              <a:buChar char="•"/>
            </a:pPr>
            <a:r>
              <a:rPr lang="x-none" sz="1700"/>
              <a:t>    Hazinski, et al., 2004.</a:t>
            </a:r>
          </a:p>
          <a:p>
            <a:pPr marL="0" lvl="0" indent="-88900" rtl="0">
              <a:lnSpc>
                <a:spcPct val="115000"/>
              </a:lnSpc>
              <a:spcBef>
                <a:spcPts val="0"/>
              </a:spcBef>
              <a:buClr>
                <a:schemeClr val="accent1"/>
              </a:buClr>
              <a:buSzPct val="176470"/>
              <a:buFont typeface="Arial"/>
              <a:buChar char="•"/>
            </a:pPr>
            <a:r>
              <a:rPr lang="x-none" sz="1700"/>
              <a:t>    (Drezner, Harmon, Heistand, et al., 2009).</a:t>
            </a:r>
          </a:p>
          <a:p>
            <a:pPr marL="0" lvl="0" indent="-114300" rtl="0">
              <a:lnSpc>
                <a:spcPct val="115000"/>
              </a:lnSpc>
              <a:spcBef>
                <a:spcPts val="0"/>
              </a:spcBef>
              <a:buClr>
                <a:schemeClr val="accent1"/>
              </a:buClr>
              <a:buSzPct val="176470"/>
              <a:buFont typeface="Arial"/>
              <a:buChar char="•"/>
            </a:pPr>
            <a:r>
              <a:rPr lang="x-none" sz="1700"/>
              <a:t>    Hallstrom, A.P., et al., Public-access defibrillation and survival after  out-of-hospital cardiac arrest. N Engl J Med, 2004. 351(7): p. 637-46.</a:t>
            </a:r>
          </a:p>
          <a:p>
            <a:pPr marL="0" lvl="0" indent="-114300" rtl="0">
              <a:lnSpc>
                <a:spcPct val="115000"/>
              </a:lnSpc>
              <a:spcBef>
                <a:spcPts val="0"/>
              </a:spcBef>
              <a:buClr>
                <a:schemeClr val="accent1"/>
              </a:buClr>
              <a:buSzPct val="214285"/>
              <a:buFont typeface="Arial"/>
              <a:buChar char="•"/>
            </a:pPr>
            <a:r>
              <a:rPr lang="x-none" sz="1400">
                <a:solidFill>
                  <a:srgbClr val="000000"/>
                </a:solidFill>
                <a:latin typeface="Arial"/>
                <a:ea typeface="Arial"/>
                <a:cs typeface="Arial"/>
                <a:sym typeface="Arial"/>
              </a:rPr>
              <a:t>http://electronicdesign.com/article/components/a-chronology-of-the-aed-s-development11661</a:t>
            </a:r>
          </a:p>
          <a:p>
            <a:endParaRPr/>
          </a:p>
        </p:txBody>
      </p:sp>
      <p:sp>
        <p:nvSpPr>
          <p:cNvPr id="277" name="Shape 277"/>
          <p:cNvSpPr/>
          <p:nvPr/>
        </p:nvSpPr>
        <p:spPr>
          <a:xfrm>
            <a:off x="7259075" y="497672"/>
            <a:ext cx="1123140" cy="1572397"/>
          </a:xfrm>
          <a:prstGeom prst="rect">
            <a:avLst/>
          </a:prstGeom>
          <a:blipFill>
            <a:blip r:embed="rId4"/>
            <a:stretch>
              <a:fillRect/>
            </a:stretch>
          </a:blipFill>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502920" y="497672"/>
            <a:ext cx="8183999" cy="804899"/>
          </a:xfrm>
          <a:prstGeom prst="rect">
            <a:avLst/>
          </a:prstGeom>
          <a:noFill/>
          <a:ln>
            <a:noFill/>
          </a:ln>
        </p:spPr>
        <p:txBody>
          <a:bodyPr lIns="91425" tIns="45700" rIns="91425" bIns="45700" anchor="b" anchorCtr="0">
            <a:spAutoFit/>
          </a:bodyPr>
          <a:lstStyle/>
          <a:p>
            <a:pPr marL="0" marR="0" lvl="0" indent="0" algn="ctr" rtl="0">
              <a:lnSpc>
                <a:spcPct val="100000"/>
              </a:lnSpc>
              <a:spcBef>
                <a:spcPts val="0"/>
              </a:spcBef>
              <a:spcAft>
                <a:spcPts val="0"/>
              </a:spcAft>
              <a:buClr>
                <a:srgbClr val="FF8D17"/>
              </a:buClr>
              <a:buSzPct val="25000"/>
              <a:buFont typeface="Verdana"/>
              <a:buNone/>
            </a:pPr>
            <a:r>
              <a:rPr lang="x-none"/>
              <a:t>Sudden Cardiac Arrest (SCA)</a:t>
            </a:r>
          </a:p>
        </p:txBody>
      </p:sp>
      <p:sp>
        <p:nvSpPr>
          <p:cNvPr id="109" name="Shape 109"/>
          <p:cNvSpPr txBox="1">
            <a:spLocks noGrp="1"/>
          </p:cNvSpPr>
          <p:nvPr>
            <p:ph type="body" idx="1"/>
          </p:nvPr>
        </p:nvSpPr>
        <p:spPr>
          <a:xfrm>
            <a:off x="502920" y="1524000"/>
            <a:ext cx="8183999" cy="2361381"/>
          </a:xfrm>
          <a:prstGeom prst="rect">
            <a:avLst/>
          </a:prstGeom>
          <a:noFill/>
          <a:ln>
            <a:noFill/>
          </a:ln>
        </p:spPr>
        <p:txBody>
          <a:bodyPr wrap="square" lIns="182875" tIns="91425" rIns="91425" bIns="45700" anchor="t" anchorCtr="0">
            <a:spAutoFit/>
          </a:bodyPr>
          <a:lstStyle/>
          <a:p>
            <a:pPr marL="457200" marR="0" lvl="0" indent="-342900" algn="l" rtl="0">
              <a:lnSpc>
                <a:spcPct val="115000"/>
              </a:lnSpc>
              <a:spcBef>
                <a:spcPts val="0"/>
              </a:spcBef>
              <a:spcAft>
                <a:spcPts val="0"/>
              </a:spcAft>
              <a:buClr>
                <a:schemeClr val="accent1"/>
              </a:buClr>
              <a:buSzPct val="214285"/>
              <a:buFont typeface="Arial"/>
              <a:buChar char="•"/>
            </a:pPr>
            <a:r>
              <a:rPr lang="x-none" sz="1800" dirty="0" smtClean="0">
                <a:solidFill>
                  <a:srgbClr val="000000"/>
                </a:solidFill>
              </a:rPr>
              <a:t>~</a:t>
            </a:r>
            <a:r>
              <a:rPr lang="x-none" sz="1800" dirty="0">
                <a:solidFill>
                  <a:srgbClr val="000000"/>
                </a:solidFill>
              </a:rPr>
              <a:t>2000 deaths/yr in people &lt;25 </a:t>
            </a:r>
            <a:r>
              <a:rPr lang="x-none" sz="1800" dirty="0" smtClean="0">
                <a:solidFill>
                  <a:srgbClr val="000000"/>
                </a:solidFill>
              </a:rPr>
              <a:t>yr</a:t>
            </a:r>
            <a:endParaRPr lang="en-US" sz="1800" dirty="0" smtClean="0">
              <a:solidFill>
                <a:srgbClr val="000000"/>
              </a:solidFill>
            </a:endParaRPr>
          </a:p>
          <a:p>
            <a:pPr marL="457200" lvl="0" indent="-342900">
              <a:lnSpc>
                <a:spcPct val="115000"/>
              </a:lnSpc>
              <a:spcBef>
                <a:spcPts val="0"/>
              </a:spcBef>
              <a:buSzPct val="214285"/>
            </a:pPr>
            <a:r>
              <a:rPr lang="en-US" sz="1800" dirty="0" smtClean="0"/>
              <a:t>2.5 times relative risk for SCA in athletic children versus age-matched nonathletic patients.</a:t>
            </a:r>
            <a:r>
              <a:rPr lang="en-US" sz="1800" dirty="0" smtClean="0"/>
              <a:t> </a:t>
            </a:r>
            <a:endParaRPr lang="en-US" sz="1800" dirty="0" smtClean="0">
              <a:solidFill>
                <a:srgbClr val="000000"/>
              </a:solidFill>
            </a:endParaRPr>
          </a:p>
          <a:p>
            <a:pPr marL="457200" lvl="0" indent="-342900">
              <a:lnSpc>
                <a:spcPct val="115000"/>
              </a:lnSpc>
              <a:spcBef>
                <a:spcPts val="0"/>
              </a:spcBef>
              <a:buSzPct val="214285"/>
            </a:pPr>
            <a:r>
              <a:rPr lang="en-US" sz="1800" dirty="0" smtClean="0"/>
              <a:t>Sudden </a:t>
            </a:r>
            <a:r>
              <a:rPr lang="en-US" sz="1800" dirty="0" smtClean="0"/>
              <a:t>death occurs in 2 in 100,000 high school athletes each </a:t>
            </a:r>
            <a:r>
              <a:rPr lang="en-US" sz="1800" dirty="0" smtClean="0"/>
              <a:t>year</a:t>
            </a:r>
          </a:p>
          <a:p>
            <a:pPr marL="457200" marR="0" lvl="0" indent="-342900" algn="l" rtl="0">
              <a:lnSpc>
                <a:spcPct val="115000"/>
              </a:lnSpc>
              <a:spcBef>
                <a:spcPts val="0"/>
              </a:spcBef>
              <a:spcAft>
                <a:spcPts val="0"/>
              </a:spcAft>
              <a:buClr>
                <a:schemeClr val="accent1"/>
              </a:buClr>
              <a:buSzPct val="166666"/>
              <a:buFont typeface="Arial"/>
              <a:buChar char="•"/>
            </a:pPr>
            <a:r>
              <a:rPr lang="x-none" sz="1800" dirty="0" smtClean="0"/>
              <a:t>Risk </a:t>
            </a:r>
            <a:r>
              <a:rPr lang="x-none" sz="1800" dirty="0"/>
              <a:t>increases with athletic </a:t>
            </a:r>
            <a:r>
              <a:rPr lang="x-none" sz="1800" dirty="0" smtClean="0"/>
              <a:t>participation</a:t>
            </a:r>
            <a:endParaRPr lang="x-none" sz="1800" dirty="0"/>
          </a:p>
          <a:p>
            <a:pPr marL="457200" marR="0" lvl="0" indent="-342900" algn="l" rtl="0">
              <a:lnSpc>
                <a:spcPct val="115000"/>
              </a:lnSpc>
              <a:spcBef>
                <a:spcPts val="0"/>
              </a:spcBef>
              <a:spcAft>
                <a:spcPts val="0"/>
              </a:spcAft>
              <a:buClr>
                <a:schemeClr val="accent1"/>
              </a:buClr>
              <a:buSzPct val="166666"/>
              <a:buFont typeface="Arial"/>
              <a:buChar char="•"/>
            </a:pPr>
            <a:r>
              <a:rPr lang="x-none" sz="1800" dirty="0"/>
              <a:t>L</a:t>
            </a:r>
            <a:r>
              <a:rPr lang="x-none" sz="1800" b="0" i="0" u="none" strike="noStrike" cap="none" baseline="0" dirty="0">
                <a:solidFill>
                  <a:schemeClr val="dk1"/>
                </a:solidFill>
                <a:latin typeface="Verdana"/>
                <a:ea typeface="Verdana"/>
                <a:cs typeface="Verdana"/>
                <a:sym typeface="Verdana"/>
              </a:rPr>
              <a:t>eading cause of death among young athletes </a:t>
            </a: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502920" y="448130"/>
            <a:ext cx="8183999" cy="1051499"/>
          </a:xfrm>
          <a:prstGeom prst="rect">
            <a:avLst/>
          </a:prstGeom>
        </p:spPr>
        <p:txBody>
          <a:bodyPr lIns="91425" tIns="91425" rIns="91425" bIns="91425" anchor="b" anchorCtr="0">
            <a:spAutoFit/>
          </a:bodyPr>
          <a:lstStyle/>
          <a:p>
            <a:pPr algn="ctr">
              <a:buNone/>
            </a:pPr>
            <a:r>
              <a:rPr lang="x-none"/>
              <a:t>SCA and Athletes</a:t>
            </a:r>
          </a:p>
        </p:txBody>
      </p:sp>
      <p:sp>
        <p:nvSpPr>
          <p:cNvPr id="115" name="Shape 115"/>
          <p:cNvSpPr txBox="1">
            <a:spLocks noGrp="1"/>
          </p:cNvSpPr>
          <p:nvPr>
            <p:ph type="body" idx="1"/>
          </p:nvPr>
        </p:nvSpPr>
        <p:spPr>
          <a:xfrm>
            <a:off x="480000" y="1712276"/>
            <a:ext cx="8183999" cy="4188000"/>
          </a:xfrm>
          <a:prstGeom prst="rect">
            <a:avLst/>
          </a:prstGeom>
        </p:spPr>
        <p:txBody>
          <a:bodyPr lIns="91425" tIns="91425" rIns="91425" bIns="91425" anchor="t" anchorCtr="0">
            <a:spAutoFit/>
          </a:bodyPr>
          <a:lstStyle/>
          <a:p>
            <a:pPr marL="457200" marR="0" lvl="0" indent="-342900" algn="l" rtl="0">
              <a:lnSpc>
                <a:spcPct val="115000"/>
              </a:lnSpc>
              <a:spcBef>
                <a:spcPts val="0"/>
              </a:spcBef>
              <a:spcAft>
                <a:spcPts val="0"/>
              </a:spcAft>
              <a:buClr>
                <a:schemeClr val="accent1"/>
              </a:buClr>
              <a:buSzPct val="166666"/>
              <a:buFont typeface="Arial"/>
              <a:buChar char="•"/>
            </a:pPr>
            <a:r>
              <a:rPr lang="x-none" sz="1800"/>
              <a:t>SCA occurs at 1 in 25-50 high schools each year</a:t>
            </a:r>
          </a:p>
          <a:p>
            <a:pPr marL="914400" marR="0" lvl="1" indent="-342900" algn="l" rtl="0">
              <a:lnSpc>
                <a:spcPct val="115000"/>
              </a:lnSpc>
              <a:spcBef>
                <a:spcPts val="0"/>
              </a:spcBef>
              <a:spcAft>
                <a:spcPts val="0"/>
              </a:spcAft>
              <a:buClr>
                <a:schemeClr val="accent1"/>
              </a:buClr>
              <a:buSzPct val="100000"/>
              <a:buFont typeface="Courier New"/>
              <a:buChar char="o"/>
            </a:pPr>
            <a:r>
              <a:rPr lang="x-none" sz="1800"/>
              <a:t>1/3 = students or student/athletes</a:t>
            </a:r>
          </a:p>
          <a:p>
            <a:pPr marL="914400" marR="0" lvl="1" indent="-342900" algn="l" rtl="0">
              <a:lnSpc>
                <a:spcPct val="115000"/>
              </a:lnSpc>
              <a:spcBef>
                <a:spcPts val="0"/>
              </a:spcBef>
              <a:spcAft>
                <a:spcPts val="0"/>
              </a:spcAft>
              <a:buClr>
                <a:schemeClr val="accent1"/>
              </a:buClr>
              <a:buSzPct val="100000"/>
              <a:buFont typeface="Courier New"/>
              <a:buChar char="o"/>
            </a:pPr>
            <a:r>
              <a:rPr lang="x-none" sz="1800"/>
              <a:t>2/3 = non-students, including school staff, teachers or spectators</a:t>
            </a:r>
          </a:p>
          <a:p>
            <a:pPr marL="457200" lvl="0" indent="-317500" rtl="0">
              <a:lnSpc>
                <a:spcPct val="115000"/>
              </a:lnSpc>
              <a:spcBef>
                <a:spcPts val="0"/>
              </a:spcBef>
              <a:buClr>
                <a:schemeClr val="accent1"/>
              </a:buClr>
              <a:buSzPct val="129629"/>
              <a:buFont typeface="Arial"/>
              <a:buChar char="•"/>
            </a:pPr>
            <a:r>
              <a:rPr lang="x-none" sz="1800"/>
              <a:t>75% of all SCA cases in schools occur </a:t>
            </a:r>
            <a:r>
              <a:rPr lang="x-none" sz="1800" i="1"/>
              <a:t>in relation to a sporting event or practice</a:t>
            </a:r>
          </a:p>
          <a:p>
            <a:endParaRPr/>
          </a:p>
          <a:p>
            <a:pPr marL="0" lvl="0" indent="0" algn="ctr" rtl="0">
              <a:lnSpc>
                <a:spcPct val="115000"/>
              </a:lnSpc>
              <a:spcBef>
                <a:spcPts val="0"/>
              </a:spcBef>
              <a:buNone/>
            </a:pPr>
            <a:r>
              <a:rPr lang="x-none" sz="1800" b="1" i="1"/>
              <a:t>Access to AEDs at these events = a critical component of emergency planning</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502920" y="461459"/>
            <a:ext cx="8183999" cy="529200"/>
          </a:xfrm>
          <a:prstGeom prst="rect">
            <a:avLst/>
          </a:prstGeom>
          <a:noFill/>
          <a:ln>
            <a:noFill/>
          </a:ln>
        </p:spPr>
        <p:txBody>
          <a:bodyPr lIns="91425" tIns="45700" rIns="91425" bIns="45700" anchor="b" anchorCtr="0">
            <a:spAutoFit/>
          </a:bodyPr>
          <a:lstStyle/>
          <a:p>
            <a:pPr marL="0" marR="0" lvl="0" indent="0" algn="ctr" rtl="0">
              <a:lnSpc>
                <a:spcPct val="100000"/>
              </a:lnSpc>
              <a:spcBef>
                <a:spcPts val="0"/>
              </a:spcBef>
              <a:spcAft>
                <a:spcPts val="0"/>
              </a:spcAft>
              <a:buClr>
                <a:srgbClr val="FF8D17"/>
              </a:buClr>
              <a:buSzPct val="25000"/>
              <a:buFont typeface="Verdana"/>
              <a:buNone/>
            </a:pPr>
            <a:r>
              <a:rPr lang="x-none" sz="3000"/>
              <a:t>C</a:t>
            </a:r>
            <a:r>
              <a:rPr lang="x-none" sz="3000" b="1" i="0" u="none" strike="noStrike" cap="none" baseline="0">
                <a:solidFill>
                  <a:srgbClr val="FF8D17"/>
                </a:solidFill>
                <a:latin typeface="Verdana"/>
                <a:ea typeface="Verdana"/>
                <a:cs typeface="Verdana"/>
                <a:sym typeface="Verdana"/>
              </a:rPr>
              <a:t>auses of SC</a:t>
            </a:r>
            <a:r>
              <a:rPr lang="x-none" sz="3000"/>
              <a:t>A</a:t>
            </a:r>
            <a:r>
              <a:rPr lang="x-none" sz="3000" b="1" i="0" u="none" strike="noStrike" cap="none" baseline="0">
                <a:solidFill>
                  <a:srgbClr val="FF8D17"/>
                </a:solidFill>
                <a:latin typeface="Verdana"/>
                <a:ea typeface="Verdana"/>
                <a:cs typeface="Verdana"/>
                <a:sym typeface="Verdana"/>
              </a:rPr>
              <a:t> in athletes:</a:t>
            </a:r>
          </a:p>
        </p:txBody>
      </p:sp>
      <p:sp>
        <p:nvSpPr>
          <p:cNvPr id="121" name="Shape 121"/>
          <p:cNvSpPr/>
          <p:nvPr/>
        </p:nvSpPr>
        <p:spPr>
          <a:xfrm>
            <a:off x="2652976" y="1066859"/>
            <a:ext cx="3838045" cy="4795215"/>
          </a:xfrm>
          <a:prstGeom prst="rect">
            <a:avLst/>
          </a:prstGeom>
          <a:blipFill>
            <a:blip r:embed="rId3"/>
            <a:stretch>
              <a:fillRect/>
            </a:stretch>
          </a:blipFill>
        </p:spPr>
      </p:sp>
      <p:sp>
        <p:nvSpPr>
          <p:cNvPr id="122" name="Shape 122"/>
          <p:cNvSpPr txBox="1"/>
          <p:nvPr/>
        </p:nvSpPr>
        <p:spPr>
          <a:xfrm>
            <a:off x="4500730" y="6039398"/>
            <a:ext cx="4186200" cy="400199"/>
          </a:xfrm>
          <a:prstGeom prst="rect">
            <a:avLst/>
          </a:prstGeom>
        </p:spPr>
        <p:txBody>
          <a:bodyPr lIns="91425" tIns="91425" rIns="91425" bIns="91425" anchor="t" anchorCtr="0">
            <a:spAutoFit/>
          </a:bodyPr>
          <a:lstStyle/>
          <a:p>
            <a:pPr algn="r">
              <a:buNone/>
            </a:pPr>
            <a:r>
              <a:rPr lang="x-none" sz="1200"/>
              <a:t>AAP Policy on Pediatric Sudden Cardiac Arrest, 2012</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80000" y="651280"/>
            <a:ext cx="8183999" cy="875100"/>
          </a:xfrm>
          <a:prstGeom prst="rect">
            <a:avLst/>
          </a:prstGeom>
        </p:spPr>
        <p:txBody>
          <a:bodyPr lIns="91425" tIns="91425" rIns="91425" bIns="91425" anchor="b" anchorCtr="0">
            <a:spAutoFit/>
          </a:bodyPr>
          <a:lstStyle/>
          <a:p>
            <a:pPr algn="ctr">
              <a:buNone/>
            </a:pPr>
            <a:r>
              <a:rPr lang="x-none"/>
              <a:t>SCA Prevention</a:t>
            </a:r>
          </a:p>
        </p:txBody>
      </p:sp>
      <p:sp>
        <p:nvSpPr>
          <p:cNvPr id="128" name="Shape 128"/>
          <p:cNvSpPr txBox="1">
            <a:spLocks noGrp="1"/>
          </p:cNvSpPr>
          <p:nvPr>
            <p:ph type="body" idx="1"/>
          </p:nvPr>
        </p:nvSpPr>
        <p:spPr>
          <a:xfrm>
            <a:off x="480000" y="1702780"/>
            <a:ext cx="8183999" cy="4188000"/>
          </a:xfrm>
          <a:prstGeom prst="rect">
            <a:avLst/>
          </a:prstGeom>
        </p:spPr>
        <p:txBody>
          <a:bodyPr lIns="91425" tIns="91425" rIns="91425" bIns="91425" anchor="t" anchorCtr="0">
            <a:spAutoFit/>
          </a:bodyPr>
          <a:lstStyle/>
          <a:p>
            <a:pPr marL="457200" lvl="0" indent="-317500" rtl="0">
              <a:buClr>
                <a:schemeClr val="accent1"/>
              </a:buClr>
              <a:buSzPct val="83333"/>
              <a:buFont typeface="Arial"/>
              <a:buChar char="•"/>
            </a:pPr>
            <a:r>
              <a:rPr lang="x-none"/>
              <a:t>Primary: </a:t>
            </a:r>
          </a:p>
          <a:p>
            <a:pPr marL="914400" lvl="1" indent="-317500" rtl="0">
              <a:buClr>
                <a:schemeClr val="accent1"/>
              </a:buClr>
              <a:buSzPct val="50000"/>
              <a:buFont typeface="Verdana"/>
              <a:buAutoNum type="alphaLcPeriod"/>
            </a:pPr>
            <a:r>
              <a:rPr lang="x-none"/>
              <a:t>medical and device therapy</a:t>
            </a:r>
          </a:p>
          <a:p>
            <a:pPr marL="914400" lvl="1" indent="-317500" rtl="0">
              <a:buClr>
                <a:schemeClr val="accent1"/>
              </a:buClr>
              <a:buSzPct val="50000"/>
              <a:buFont typeface="Verdana"/>
              <a:buAutoNum type="alphaLcPeriod"/>
            </a:pPr>
            <a:r>
              <a:rPr lang="x-none"/>
              <a:t>activity restriction</a:t>
            </a:r>
          </a:p>
          <a:p>
            <a:pPr marL="914400" lvl="1" indent="-317500" rtl="0">
              <a:buClr>
                <a:schemeClr val="accent1"/>
              </a:buClr>
              <a:buSzPct val="50000"/>
              <a:buFont typeface="Verdana"/>
              <a:buAutoNum type="alphaLcPeriod"/>
            </a:pPr>
            <a:r>
              <a:rPr lang="x-none"/>
              <a:t>avoidance of triggering medications</a:t>
            </a:r>
          </a:p>
          <a:p>
            <a:pPr marL="914400" lvl="1" indent="-317500" rtl="0">
              <a:buClr>
                <a:schemeClr val="accent1"/>
              </a:buClr>
              <a:buSzPct val="50000"/>
              <a:buFont typeface="Verdana"/>
              <a:buAutoNum type="alphaLcPeriod"/>
            </a:pPr>
            <a:r>
              <a:rPr lang="x-none"/>
              <a:t>family preparedness</a:t>
            </a:r>
          </a:p>
          <a:p>
            <a:endParaRPr/>
          </a:p>
          <a:p>
            <a:pPr marL="457200" lvl="0" indent="-317500" rtl="0">
              <a:buClr>
                <a:schemeClr val="accent1"/>
              </a:buClr>
              <a:buSzPct val="83333"/>
              <a:buFont typeface="Arial"/>
              <a:buChar char="•"/>
            </a:pPr>
            <a:r>
              <a:rPr lang="x-none"/>
              <a:t>Secondary: resuscitation (CPR, AED)</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80000" y="418430"/>
            <a:ext cx="8183999" cy="738633"/>
          </a:xfrm>
          <a:prstGeom prst="rect">
            <a:avLst/>
          </a:prstGeom>
        </p:spPr>
        <p:txBody>
          <a:bodyPr wrap="square" lIns="91425" tIns="91425" rIns="91425" bIns="91425" anchor="b" anchorCtr="0">
            <a:spAutoFit/>
          </a:bodyPr>
          <a:lstStyle/>
          <a:p>
            <a:pPr algn="ctr">
              <a:buNone/>
            </a:pPr>
            <a:r>
              <a:rPr lang="x-none" dirty="0"/>
              <a:t>SCA Prevention</a:t>
            </a:r>
          </a:p>
        </p:txBody>
      </p:sp>
      <p:sp>
        <p:nvSpPr>
          <p:cNvPr id="128" name="Shape 128"/>
          <p:cNvSpPr txBox="1">
            <a:spLocks noGrp="1"/>
          </p:cNvSpPr>
          <p:nvPr>
            <p:ph type="body" idx="1"/>
          </p:nvPr>
        </p:nvSpPr>
        <p:spPr>
          <a:xfrm>
            <a:off x="480000" y="1087257"/>
            <a:ext cx="8183999" cy="615523"/>
          </a:xfrm>
          <a:prstGeom prst="rect">
            <a:avLst/>
          </a:prstGeom>
        </p:spPr>
        <p:txBody>
          <a:bodyPr wrap="square" lIns="91425" tIns="91425" rIns="91425" bIns="91425" anchor="t" anchorCtr="0">
            <a:spAutoFit/>
          </a:bodyPr>
          <a:lstStyle/>
          <a:p>
            <a:pPr marL="457200" lvl="0" indent="-317500" rtl="0">
              <a:buClr>
                <a:schemeClr val="accent1"/>
              </a:buClr>
              <a:buSzPct val="83333"/>
              <a:buFont typeface="Arial"/>
              <a:buChar char="•"/>
            </a:pPr>
            <a:r>
              <a:rPr lang="en-US" dirty="0" smtClean="0"/>
              <a:t>Screening Questions:</a:t>
            </a:r>
            <a:endParaRPr lang="x-none" dirty="0"/>
          </a:p>
        </p:txBody>
      </p:sp>
      <p:pic>
        <p:nvPicPr>
          <p:cNvPr id="4" name="Content Placeholder 4" descr="Screen shot 2012-04-17 at 11.08.12 PM.png"/>
          <p:cNvPicPr>
            <a:picLocks noGrp="1" noChangeAspect="1"/>
          </p:cNvPicPr>
          <p:nvPr/>
        </p:nvPicPr>
        <p:blipFill>
          <a:blip r:embed="rId3"/>
          <a:srcRect l="-11079" r="-11079"/>
          <a:stretch>
            <a:fillRect/>
          </a:stretch>
        </p:blipFill>
        <p:spPr>
          <a:xfrm>
            <a:off x="1086556" y="1702780"/>
            <a:ext cx="8183562" cy="4271963"/>
          </a:xfrm>
          <a:prstGeom prst="rect">
            <a:avLst/>
          </a:prstGeom>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480000" y="461880"/>
            <a:ext cx="8183999" cy="1051499"/>
          </a:xfrm>
          <a:prstGeom prst="rect">
            <a:avLst/>
          </a:prstGeom>
        </p:spPr>
        <p:txBody>
          <a:bodyPr lIns="91425" tIns="91425" rIns="91425" bIns="91425" anchor="b" anchorCtr="0">
            <a:spAutoFit/>
          </a:bodyPr>
          <a:lstStyle/>
          <a:p>
            <a:pPr algn="ctr">
              <a:buNone/>
            </a:pPr>
            <a:r>
              <a:rPr lang="x-none"/>
              <a:t>"Staying Alive, Staying Alive"</a:t>
            </a:r>
          </a:p>
        </p:txBody>
      </p:sp>
      <p:sp>
        <p:nvSpPr>
          <p:cNvPr id="134" name="Shape 134"/>
          <p:cNvSpPr txBox="1">
            <a:spLocks noGrp="1"/>
          </p:cNvSpPr>
          <p:nvPr>
            <p:ph type="body" idx="1"/>
          </p:nvPr>
        </p:nvSpPr>
        <p:spPr>
          <a:xfrm>
            <a:off x="480000" y="1665780"/>
            <a:ext cx="8183999" cy="4188000"/>
          </a:xfrm>
          <a:prstGeom prst="rect">
            <a:avLst/>
          </a:prstGeom>
        </p:spPr>
        <p:txBody>
          <a:bodyPr lIns="91425" tIns="91425" rIns="91425" bIns="91425" anchor="t" anchorCtr="0">
            <a:spAutoFit/>
          </a:bodyPr>
          <a:lstStyle/>
          <a:p>
            <a:pPr marL="457200" lvl="0" indent="-317500" rtl="0">
              <a:buClr>
                <a:schemeClr val="accent1"/>
              </a:buClr>
              <a:buSzPct val="83333"/>
              <a:buFont typeface="Arial"/>
              <a:buChar char="•"/>
            </a:pPr>
            <a:r>
              <a:rPr lang="x-none"/>
              <a:t>&lt;10% of children with out-of-hospital SCA survive to discharge</a:t>
            </a:r>
          </a:p>
          <a:p>
            <a:pPr marL="457200" lvl="0" indent="-317500" rtl="0">
              <a:buClr>
                <a:schemeClr val="accent1"/>
              </a:buClr>
              <a:buSzPct val="83333"/>
              <a:buFont typeface="Arial"/>
              <a:buChar char="•"/>
            </a:pPr>
            <a:r>
              <a:rPr lang="x-none"/>
              <a:t>Bystander CPR increases survival by 50%</a:t>
            </a:r>
          </a:p>
          <a:p>
            <a:pPr marL="0" lvl="0" indent="0" algn="ctr" rtl="0">
              <a:buNone/>
            </a:pPr>
            <a:r>
              <a:rPr lang="x-none"/>
              <a:t>...but...</a:t>
            </a:r>
          </a:p>
          <a:p>
            <a:pPr marL="457200" lvl="0" indent="-317500" rtl="0">
              <a:buClr>
                <a:schemeClr val="accent1"/>
              </a:buClr>
              <a:buSzPct val="83333"/>
              <a:buFont typeface="Arial"/>
              <a:buChar char="•"/>
            </a:pPr>
            <a:r>
              <a:rPr lang="x-none"/>
              <a:t>CPR performed in only 30% of pediatric out-of-hospital SCA</a:t>
            </a:r>
          </a:p>
          <a:p>
            <a:endParaRPr/>
          </a:p>
          <a:p>
            <a:pPr algn="ctr">
              <a:buNone/>
            </a:pPr>
            <a:r>
              <a:rPr lang="x-none" b="1"/>
              <a:t>Why?</a:t>
            </a:r>
          </a:p>
        </p:txBody>
      </p:sp>
    </p:spTree>
  </p:cSld>
  <p:clrMapOvr>
    <a:masterClrMapping/>
  </p:clrMapOvr>
  <p:transition spd="slow">
    <p:cut/>
  </p:transition>
</p:sld>
</file>

<file path=ppt/theme/theme1.xml><?xml version="1.0" encoding="utf-8"?>
<a:theme xmlns:a="http://schemas.openxmlformats.org/drawingml/2006/main">
  <a:themeElements>
    <a:clrScheme name="Aspect">
      <a:dk1>
        <a:srgbClr val="000000"/>
      </a:dk1>
      <a:lt1>
        <a:srgbClr val="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TotalTime>
  <Words>1618</Words>
  <Application>Microsoft Macintosh PowerPoint</Application>
  <PresentationFormat>On-screen Show (4:3)</PresentationFormat>
  <Paragraphs>178</Paragraphs>
  <Slides>31</Slides>
  <Notes>31</Notes>
  <HiddenSlides>0</HiddenSlides>
  <MMClips>0</MMClips>
  <ScaleCrop>false</ScaleCrop>
  <HeadingPairs>
    <vt:vector size="4" baseType="variant">
      <vt:variant>
        <vt:lpstr>Design Template</vt:lpstr>
      </vt:variant>
      <vt:variant>
        <vt:i4>1</vt:i4>
      </vt:variant>
      <vt:variant>
        <vt:lpstr>Slide Titles</vt:lpstr>
      </vt:variant>
      <vt:variant>
        <vt:i4>31</vt:i4>
      </vt:variant>
    </vt:vector>
  </HeadingPairs>
  <TitlesOfParts>
    <vt:vector size="32" baseType="lpstr">
      <vt:lpstr/>
      <vt:lpstr>Automated External Defibrillators at Childhood Sporting Events</vt:lpstr>
      <vt:lpstr>Outline:</vt:lpstr>
      <vt:lpstr>Why Should You Care?</vt:lpstr>
      <vt:lpstr>Sudden Cardiac Arrest (SCA)</vt:lpstr>
      <vt:lpstr>SCA and Athletes</vt:lpstr>
      <vt:lpstr>Causes of SCA in athletes:</vt:lpstr>
      <vt:lpstr>SCA Prevention</vt:lpstr>
      <vt:lpstr>SCA Prevention</vt:lpstr>
      <vt:lpstr>"Staying Alive, Staying Alive"</vt:lpstr>
      <vt:lpstr>Automated External Defibrillators (AEDs):</vt:lpstr>
      <vt:lpstr>History of AEDs</vt:lpstr>
      <vt:lpstr>Why AEDs?</vt:lpstr>
      <vt:lpstr>National Association for Sport and Physical Education (NASPE): </vt:lpstr>
      <vt:lpstr>NAPSE Official Recommendations Cont:</vt:lpstr>
      <vt:lpstr>American Heart Association:</vt:lpstr>
      <vt:lpstr>AEDs and the AAP</vt:lpstr>
      <vt:lpstr>2012 AAP Policy Statement: Pediatric Sudden Cardiac Arrest</vt:lpstr>
      <vt:lpstr>2012 AAP Policy Statement: Pediatric Sudden Cardiac Arrest</vt:lpstr>
      <vt:lpstr>Early AED Legislation</vt:lpstr>
      <vt:lpstr>Early AED Legislation</vt:lpstr>
      <vt:lpstr>Components of Initial Laws</vt:lpstr>
      <vt:lpstr>Congressional Policy</vt:lpstr>
      <vt:lpstr>NYS and AEDs</vt:lpstr>
      <vt:lpstr>AEDs in Schools</vt:lpstr>
      <vt:lpstr>Josh Miller HEARTS Act</vt:lpstr>
      <vt:lpstr>In the News:</vt:lpstr>
      <vt:lpstr>In the News:</vt:lpstr>
      <vt:lpstr>In the News:</vt:lpstr>
      <vt:lpstr>Barriers to Implementation:</vt:lpstr>
      <vt:lpstr>How can you get involved?</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Automated External Defibrillators at Childhood Sporting Events</dc:title>
  <cp:lastModifiedBy>Kristal Larsen</cp:lastModifiedBy>
  <cp:revision>2</cp:revision>
  <dcterms:created xsi:type="dcterms:W3CDTF">2012-04-24T14:14:22Z</dcterms:created>
  <dcterms:modified xsi:type="dcterms:W3CDTF">2012-04-25T02:02:40Z</dcterms:modified>
</cp:coreProperties>
</file>