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0" r:id="rId2"/>
    <p:sldId id="438" r:id="rId3"/>
    <p:sldId id="369" r:id="rId4"/>
    <p:sldId id="418" r:id="rId5"/>
    <p:sldId id="384" r:id="rId6"/>
    <p:sldId id="412" r:id="rId7"/>
    <p:sldId id="420" r:id="rId8"/>
    <p:sldId id="425" r:id="rId9"/>
    <p:sldId id="421" r:id="rId10"/>
    <p:sldId id="426" r:id="rId11"/>
    <p:sldId id="436" r:id="rId12"/>
    <p:sldId id="431" r:id="rId13"/>
    <p:sldId id="419" r:id="rId14"/>
    <p:sldId id="380" r:id="rId15"/>
    <p:sldId id="382" r:id="rId16"/>
    <p:sldId id="373" r:id="rId17"/>
    <p:sldId id="413" r:id="rId18"/>
    <p:sldId id="397" r:id="rId19"/>
    <p:sldId id="391" r:id="rId20"/>
    <p:sldId id="437" r:id="rId21"/>
    <p:sldId id="402" r:id="rId22"/>
    <p:sldId id="439" r:id="rId23"/>
    <p:sldId id="416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0A9"/>
    <a:srgbClr val="8CA6C2"/>
    <a:srgbClr val="D9882F"/>
    <a:srgbClr val="B0B24E"/>
    <a:srgbClr val="74B56B"/>
    <a:srgbClr val="FFE781"/>
    <a:srgbClr val="FFCC00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252" autoAdjust="0"/>
  </p:normalViewPr>
  <p:slideViewPr>
    <p:cSldViewPr snapToGrid="0">
      <p:cViewPr>
        <p:scale>
          <a:sx n="68" d="100"/>
          <a:sy n="68" d="100"/>
        </p:scale>
        <p:origin x="-1224" y="-1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F7801-CC4E-4FB2-9675-1EDEA9C6F44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C595F2-7643-4317-BB01-6B458577B891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3400" dirty="0" smtClean="0"/>
            <a:t>Testing</a:t>
          </a:r>
          <a:endParaRPr lang="en-US" sz="3400" dirty="0"/>
        </a:p>
      </dgm:t>
    </dgm:pt>
    <dgm:pt modelId="{8F0B216A-A3ED-4587-AACE-97291136697C}" type="parTrans" cxnId="{0CCFE966-2435-4AFD-BF92-E6F78BFECEE3}">
      <dgm:prSet/>
      <dgm:spPr/>
      <dgm:t>
        <a:bodyPr/>
        <a:lstStyle/>
        <a:p>
          <a:endParaRPr lang="en-US"/>
        </a:p>
      </dgm:t>
    </dgm:pt>
    <dgm:pt modelId="{5A9C3F65-BDC3-4974-8DF9-C817CF2F7518}" type="sibTrans" cxnId="{0CCFE966-2435-4AFD-BF92-E6F78BFECEE3}">
      <dgm:prSet/>
      <dgm:spPr/>
      <dgm:t>
        <a:bodyPr/>
        <a:lstStyle/>
        <a:p>
          <a:endParaRPr lang="en-US"/>
        </a:p>
      </dgm:t>
    </dgm:pt>
    <dgm:pt modelId="{D7DA7596-DAF1-48F4-84E4-F9A998FE4FB7}">
      <dgm:prSet phldrT="[Text]" custT="1"/>
      <dgm:spPr/>
      <dgm:t>
        <a:bodyPr/>
        <a:lstStyle/>
        <a:p>
          <a:r>
            <a:rPr lang="en-US" sz="2400" dirty="0" smtClean="0"/>
            <a:t>New Born Screening</a:t>
          </a:r>
          <a:endParaRPr lang="en-US" sz="2400" dirty="0"/>
        </a:p>
      </dgm:t>
    </dgm:pt>
    <dgm:pt modelId="{6D76B65A-4F1D-4CBC-8E8C-22B36F2EC204}" type="parTrans" cxnId="{5C3751C4-0F1B-4B11-9CF1-759576CF53EF}">
      <dgm:prSet/>
      <dgm:spPr/>
      <dgm:t>
        <a:bodyPr/>
        <a:lstStyle/>
        <a:p>
          <a:endParaRPr lang="en-US"/>
        </a:p>
      </dgm:t>
    </dgm:pt>
    <dgm:pt modelId="{BECE52FE-DAF6-41A2-B5FE-B7C0B5D5C83B}" type="sibTrans" cxnId="{5C3751C4-0F1B-4B11-9CF1-759576CF53EF}">
      <dgm:prSet/>
      <dgm:spPr/>
      <dgm:t>
        <a:bodyPr/>
        <a:lstStyle/>
        <a:p>
          <a:endParaRPr lang="en-US"/>
        </a:p>
      </dgm:t>
    </dgm:pt>
    <dgm:pt modelId="{5899945D-D096-4624-95EA-8DBA25347D21}">
      <dgm:prSet phldrT="[Text]" custT="1"/>
      <dgm:spPr/>
      <dgm:t>
        <a:bodyPr/>
        <a:lstStyle/>
        <a:p>
          <a:r>
            <a:rPr lang="en-US" sz="2400" dirty="0" smtClean="0"/>
            <a:t>Critical Congenital Heart Disease Screening (CCHD’s)</a:t>
          </a:r>
          <a:endParaRPr lang="en-US" sz="2400" dirty="0"/>
        </a:p>
      </dgm:t>
    </dgm:pt>
    <dgm:pt modelId="{97718459-42BA-40E5-BBD2-AD56FA694671}" type="parTrans" cxnId="{70539CC6-67E7-4B40-BC7C-E488E021CE9C}">
      <dgm:prSet/>
      <dgm:spPr/>
      <dgm:t>
        <a:bodyPr/>
        <a:lstStyle/>
        <a:p>
          <a:endParaRPr lang="en-US"/>
        </a:p>
      </dgm:t>
    </dgm:pt>
    <dgm:pt modelId="{D2931AAA-CECC-4CB3-9E92-3DBAFD9DFB02}" type="sibTrans" cxnId="{70539CC6-67E7-4B40-BC7C-E488E021CE9C}">
      <dgm:prSet/>
      <dgm:spPr/>
      <dgm:t>
        <a:bodyPr/>
        <a:lstStyle/>
        <a:p>
          <a:endParaRPr lang="en-US"/>
        </a:p>
      </dgm:t>
    </dgm:pt>
    <dgm:pt modelId="{649CDF9D-14BA-47A3-BECB-783BEBBFCE21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3400" dirty="0" smtClean="0"/>
            <a:t>Decision Making</a:t>
          </a:r>
          <a:endParaRPr lang="en-US" sz="3400" dirty="0"/>
        </a:p>
      </dgm:t>
    </dgm:pt>
    <dgm:pt modelId="{16A0BA55-D2ED-4AD9-AC2C-25B78F19F41F}" type="parTrans" cxnId="{7E9FDDF2-180E-4702-AF98-654CCB434876}">
      <dgm:prSet/>
      <dgm:spPr/>
      <dgm:t>
        <a:bodyPr/>
        <a:lstStyle/>
        <a:p>
          <a:endParaRPr lang="en-US"/>
        </a:p>
      </dgm:t>
    </dgm:pt>
    <dgm:pt modelId="{208A285A-5CBB-4077-B42B-3B3D6E831985}" type="sibTrans" cxnId="{7E9FDDF2-180E-4702-AF98-654CCB434876}">
      <dgm:prSet/>
      <dgm:spPr/>
      <dgm:t>
        <a:bodyPr/>
        <a:lstStyle/>
        <a:p>
          <a:endParaRPr lang="en-US"/>
        </a:p>
      </dgm:t>
    </dgm:pt>
    <dgm:pt modelId="{9C5745CB-8D3C-46DC-8789-88EA04940291}">
      <dgm:prSet phldrT="[Text]" custT="1"/>
      <dgm:spPr/>
      <dgm:t>
        <a:bodyPr/>
        <a:lstStyle/>
        <a:p>
          <a:r>
            <a:rPr lang="en-US" sz="2400" dirty="0" smtClean="0"/>
            <a:t>Who decides?</a:t>
          </a:r>
          <a:endParaRPr lang="en-US" sz="2400" dirty="0"/>
        </a:p>
      </dgm:t>
    </dgm:pt>
    <dgm:pt modelId="{94F9E704-FFC1-4747-B5D9-6E349A6FCE44}" type="parTrans" cxnId="{7482E448-468A-4435-A5EC-2B0D842009BD}">
      <dgm:prSet/>
      <dgm:spPr/>
      <dgm:t>
        <a:bodyPr/>
        <a:lstStyle/>
        <a:p>
          <a:endParaRPr lang="en-US"/>
        </a:p>
      </dgm:t>
    </dgm:pt>
    <dgm:pt modelId="{BF94577A-1F12-46BD-A985-3DA0CF93BE25}" type="sibTrans" cxnId="{7482E448-468A-4435-A5EC-2B0D842009BD}">
      <dgm:prSet/>
      <dgm:spPr/>
      <dgm:t>
        <a:bodyPr/>
        <a:lstStyle/>
        <a:p>
          <a:endParaRPr lang="en-US"/>
        </a:p>
      </dgm:t>
    </dgm:pt>
    <dgm:pt modelId="{8043E682-44F2-4BA0-908F-8E85832D8D45}">
      <dgm:prSet phldrT="[Text]" custT="1"/>
      <dgm:spPr/>
      <dgm:t>
        <a:bodyPr/>
        <a:lstStyle/>
        <a:p>
          <a:r>
            <a:rPr lang="en-US" sz="2400" dirty="0" smtClean="0"/>
            <a:t>Legislative progress</a:t>
          </a:r>
          <a:endParaRPr lang="en-US" sz="2400" dirty="0"/>
        </a:p>
      </dgm:t>
    </dgm:pt>
    <dgm:pt modelId="{E0F3E54D-9C89-4FCE-9AFF-F9A25B7E8BB6}" type="parTrans" cxnId="{10A13005-90A4-4D41-82C5-78BD67D60CAF}">
      <dgm:prSet/>
      <dgm:spPr/>
      <dgm:t>
        <a:bodyPr/>
        <a:lstStyle/>
        <a:p>
          <a:endParaRPr lang="en-US"/>
        </a:p>
      </dgm:t>
    </dgm:pt>
    <dgm:pt modelId="{84E9BF5C-06F5-4F6C-A735-1E830AA9FFAC}" type="sibTrans" cxnId="{10A13005-90A4-4D41-82C5-78BD67D60CAF}">
      <dgm:prSet/>
      <dgm:spPr/>
      <dgm:t>
        <a:bodyPr/>
        <a:lstStyle/>
        <a:p>
          <a:endParaRPr lang="en-US"/>
        </a:p>
      </dgm:t>
    </dgm:pt>
    <dgm:pt modelId="{4F78DE01-0152-4240-8085-05951EF8AC35}">
      <dgm:prSet phldrT="[Text]" custT="1"/>
      <dgm:spPr/>
      <dgm:t>
        <a:bodyPr/>
        <a:lstStyle/>
        <a:p>
          <a:endParaRPr lang="en-US" sz="2400" dirty="0"/>
        </a:p>
      </dgm:t>
    </dgm:pt>
    <dgm:pt modelId="{F5DED824-AF07-48C3-A664-9C3BAC1FD44F}" type="parTrans" cxnId="{43C3788F-41E7-40AC-9815-036FA2496F9F}">
      <dgm:prSet/>
      <dgm:spPr/>
    </dgm:pt>
    <dgm:pt modelId="{E95B4073-9A12-4AF9-B469-DA00DD621BE6}" type="sibTrans" cxnId="{43C3788F-41E7-40AC-9815-036FA2496F9F}">
      <dgm:prSet/>
      <dgm:spPr/>
    </dgm:pt>
    <dgm:pt modelId="{92C95B4B-9812-469B-B163-1A8AB0EEF7C1}">
      <dgm:prSet phldrT="[Text]" custT="1"/>
      <dgm:spPr/>
      <dgm:t>
        <a:bodyPr/>
        <a:lstStyle/>
        <a:p>
          <a:endParaRPr lang="en-US" sz="2400" dirty="0"/>
        </a:p>
      </dgm:t>
    </dgm:pt>
    <dgm:pt modelId="{D45DC858-0609-467B-9EA5-73AC0393DC55}" type="parTrans" cxnId="{5F753203-AD5A-4E4B-A80A-25B276C676E5}">
      <dgm:prSet/>
      <dgm:spPr/>
    </dgm:pt>
    <dgm:pt modelId="{AEE25C98-DC5E-4BBF-8FE4-724A0314CDC5}" type="sibTrans" cxnId="{5F753203-AD5A-4E4B-A80A-25B276C676E5}">
      <dgm:prSet/>
      <dgm:spPr/>
    </dgm:pt>
    <dgm:pt modelId="{46C760AF-2147-493E-B47C-1DD870144F53}" type="pres">
      <dgm:prSet presAssocID="{B9BF7801-CC4E-4FB2-9675-1EDEA9C6F4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6B666-AA40-4DE7-B084-B4931A088A43}" type="pres">
      <dgm:prSet presAssocID="{32C595F2-7643-4317-BB01-6B458577B891}" presName="composite" presStyleCnt="0"/>
      <dgm:spPr/>
    </dgm:pt>
    <dgm:pt modelId="{59207EEE-BA9C-4C56-9DD2-1F10EB31DDB9}" type="pres">
      <dgm:prSet presAssocID="{32C595F2-7643-4317-BB01-6B458577B89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9347-D3C8-4FAD-B209-E59AD5E78A4E}" type="pres">
      <dgm:prSet presAssocID="{32C595F2-7643-4317-BB01-6B458577B89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DBD8-EAFD-4F08-BA9A-0FCDB7CC8308}" type="pres">
      <dgm:prSet presAssocID="{5A9C3F65-BDC3-4974-8DF9-C817CF2F7518}" presName="space" presStyleCnt="0"/>
      <dgm:spPr/>
    </dgm:pt>
    <dgm:pt modelId="{7FDD2F1D-40DA-4305-A3E9-C0ADC24D85FD}" type="pres">
      <dgm:prSet presAssocID="{649CDF9D-14BA-47A3-BECB-783BEBBFCE21}" presName="composite" presStyleCnt="0"/>
      <dgm:spPr/>
    </dgm:pt>
    <dgm:pt modelId="{1AF85007-58A8-4A56-8EE1-1997E969CA6F}" type="pres">
      <dgm:prSet presAssocID="{649CDF9D-14BA-47A3-BECB-783BEBBFC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03314-AC20-487B-B016-56209588804A}" type="pres">
      <dgm:prSet presAssocID="{649CDF9D-14BA-47A3-BECB-783BEBBFC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A5111-517E-4193-A217-60A24A54D260}" type="presOf" srcId="{32C595F2-7643-4317-BB01-6B458577B891}" destId="{59207EEE-BA9C-4C56-9DD2-1F10EB31DDB9}" srcOrd="0" destOrd="0" presId="urn:microsoft.com/office/officeart/2005/8/layout/hList1"/>
    <dgm:cxn modelId="{586F747B-03E8-4841-9CA4-82F608BB341F}" type="presOf" srcId="{649CDF9D-14BA-47A3-BECB-783BEBBFCE21}" destId="{1AF85007-58A8-4A56-8EE1-1997E969CA6F}" srcOrd="0" destOrd="0" presId="urn:microsoft.com/office/officeart/2005/8/layout/hList1"/>
    <dgm:cxn modelId="{10A13005-90A4-4D41-82C5-78BD67D60CAF}" srcId="{649CDF9D-14BA-47A3-BECB-783BEBBFCE21}" destId="{8043E682-44F2-4BA0-908F-8E85832D8D45}" srcOrd="2" destOrd="0" parTransId="{E0F3E54D-9C89-4FCE-9AFF-F9A25B7E8BB6}" sibTransId="{84E9BF5C-06F5-4F6C-A735-1E830AA9FFAC}"/>
    <dgm:cxn modelId="{6E0496D1-1663-4554-AC9C-F9F7DEC337A7}" type="presOf" srcId="{4F78DE01-0152-4240-8085-05951EF8AC35}" destId="{6AF89347-D3C8-4FAD-B209-E59AD5E78A4E}" srcOrd="0" destOrd="1" presId="urn:microsoft.com/office/officeart/2005/8/layout/hList1"/>
    <dgm:cxn modelId="{1D7BE3DD-7BA5-4BFE-AFA0-AB82D010DAA7}" type="presOf" srcId="{D7DA7596-DAF1-48F4-84E4-F9A998FE4FB7}" destId="{6AF89347-D3C8-4FAD-B209-E59AD5E78A4E}" srcOrd="0" destOrd="0" presId="urn:microsoft.com/office/officeart/2005/8/layout/hList1"/>
    <dgm:cxn modelId="{7E9FDDF2-180E-4702-AF98-654CCB434876}" srcId="{B9BF7801-CC4E-4FB2-9675-1EDEA9C6F440}" destId="{649CDF9D-14BA-47A3-BECB-783BEBBFCE21}" srcOrd="1" destOrd="0" parTransId="{16A0BA55-D2ED-4AD9-AC2C-25B78F19F41F}" sibTransId="{208A285A-5CBB-4077-B42B-3B3D6E831985}"/>
    <dgm:cxn modelId="{6C38EFDD-8525-4760-A955-73DF97719058}" type="presOf" srcId="{B9BF7801-CC4E-4FB2-9675-1EDEA9C6F440}" destId="{46C760AF-2147-493E-B47C-1DD870144F53}" srcOrd="0" destOrd="0" presId="urn:microsoft.com/office/officeart/2005/8/layout/hList1"/>
    <dgm:cxn modelId="{5C3751C4-0F1B-4B11-9CF1-759576CF53EF}" srcId="{32C595F2-7643-4317-BB01-6B458577B891}" destId="{D7DA7596-DAF1-48F4-84E4-F9A998FE4FB7}" srcOrd="0" destOrd="0" parTransId="{6D76B65A-4F1D-4CBC-8E8C-22B36F2EC204}" sibTransId="{BECE52FE-DAF6-41A2-B5FE-B7C0B5D5C83B}"/>
    <dgm:cxn modelId="{3CE39995-4402-49AC-82E0-2547B6BFE62C}" type="presOf" srcId="{9C5745CB-8D3C-46DC-8789-88EA04940291}" destId="{A6B03314-AC20-487B-B016-56209588804A}" srcOrd="0" destOrd="0" presId="urn:microsoft.com/office/officeart/2005/8/layout/hList1"/>
    <dgm:cxn modelId="{400E7571-5F75-4515-B673-6AEBA1C8529B}" type="presOf" srcId="{5899945D-D096-4624-95EA-8DBA25347D21}" destId="{6AF89347-D3C8-4FAD-B209-E59AD5E78A4E}" srcOrd="0" destOrd="2" presId="urn:microsoft.com/office/officeart/2005/8/layout/hList1"/>
    <dgm:cxn modelId="{D7A9F142-A7DF-48F7-B889-8522DDECA306}" type="presOf" srcId="{92C95B4B-9812-469B-B163-1A8AB0EEF7C1}" destId="{A6B03314-AC20-487B-B016-56209588804A}" srcOrd="0" destOrd="1" presId="urn:microsoft.com/office/officeart/2005/8/layout/hList1"/>
    <dgm:cxn modelId="{43C3788F-41E7-40AC-9815-036FA2496F9F}" srcId="{32C595F2-7643-4317-BB01-6B458577B891}" destId="{4F78DE01-0152-4240-8085-05951EF8AC35}" srcOrd="1" destOrd="0" parTransId="{F5DED824-AF07-48C3-A664-9C3BAC1FD44F}" sibTransId="{E95B4073-9A12-4AF9-B469-DA00DD621BE6}"/>
    <dgm:cxn modelId="{7482E448-468A-4435-A5EC-2B0D842009BD}" srcId="{649CDF9D-14BA-47A3-BECB-783BEBBFCE21}" destId="{9C5745CB-8D3C-46DC-8789-88EA04940291}" srcOrd="0" destOrd="0" parTransId="{94F9E704-FFC1-4747-B5D9-6E349A6FCE44}" sibTransId="{BF94577A-1F12-46BD-A985-3DA0CF93BE25}"/>
    <dgm:cxn modelId="{70539CC6-67E7-4B40-BC7C-E488E021CE9C}" srcId="{32C595F2-7643-4317-BB01-6B458577B891}" destId="{5899945D-D096-4624-95EA-8DBA25347D21}" srcOrd="2" destOrd="0" parTransId="{97718459-42BA-40E5-BBD2-AD56FA694671}" sibTransId="{D2931AAA-CECC-4CB3-9E92-3DBAFD9DFB02}"/>
    <dgm:cxn modelId="{BE920713-FCA9-4614-A4D1-D89F1B80E8A3}" type="presOf" srcId="{8043E682-44F2-4BA0-908F-8E85832D8D45}" destId="{A6B03314-AC20-487B-B016-56209588804A}" srcOrd="0" destOrd="2" presId="urn:microsoft.com/office/officeart/2005/8/layout/hList1"/>
    <dgm:cxn modelId="{0CCFE966-2435-4AFD-BF92-E6F78BFECEE3}" srcId="{B9BF7801-CC4E-4FB2-9675-1EDEA9C6F440}" destId="{32C595F2-7643-4317-BB01-6B458577B891}" srcOrd="0" destOrd="0" parTransId="{8F0B216A-A3ED-4587-AACE-97291136697C}" sibTransId="{5A9C3F65-BDC3-4974-8DF9-C817CF2F7518}"/>
    <dgm:cxn modelId="{5F753203-AD5A-4E4B-A80A-25B276C676E5}" srcId="{649CDF9D-14BA-47A3-BECB-783BEBBFCE21}" destId="{92C95B4B-9812-469B-B163-1A8AB0EEF7C1}" srcOrd="1" destOrd="0" parTransId="{D45DC858-0609-467B-9EA5-73AC0393DC55}" sibTransId="{AEE25C98-DC5E-4BBF-8FE4-724A0314CDC5}"/>
    <dgm:cxn modelId="{7596B626-5255-48DD-8FF7-52B24B60382D}" type="presParOf" srcId="{46C760AF-2147-493E-B47C-1DD870144F53}" destId="{74E6B666-AA40-4DE7-B084-B4931A088A43}" srcOrd="0" destOrd="0" presId="urn:microsoft.com/office/officeart/2005/8/layout/hList1"/>
    <dgm:cxn modelId="{E152C2ED-358E-4F88-A44C-653075539DF0}" type="presParOf" srcId="{74E6B666-AA40-4DE7-B084-B4931A088A43}" destId="{59207EEE-BA9C-4C56-9DD2-1F10EB31DDB9}" srcOrd="0" destOrd="0" presId="urn:microsoft.com/office/officeart/2005/8/layout/hList1"/>
    <dgm:cxn modelId="{6632F754-9781-4F35-817F-63A0D4F9F78A}" type="presParOf" srcId="{74E6B666-AA40-4DE7-B084-B4931A088A43}" destId="{6AF89347-D3C8-4FAD-B209-E59AD5E78A4E}" srcOrd="1" destOrd="0" presId="urn:microsoft.com/office/officeart/2005/8/layout/hList1"/>
    <dgm:cxn modelId="{A8AF7963-9E65-4286-A106-8FBE0AB5A6A3}" type="presParOf" srcId="{46C760AF-2147-493E-B47C-1DD870144F53}" destId="{6671DBD8-EAFD-4F08-BA9A-0FCDB7CC8308}" srcOrd="1" destOrd="0" presId="urn:microsoft.com/office/officeart/2005/8/layout/hList1"/>
    <dgm:cxn modelId="{632DC10F-2FE5-4F45-937F-A1042A9B6053}" type="presParOf" srcId="{46C760AF-2147-493E-B47C-1DD870144F53}" destId="{7FDD2F1D-40DA-4305-A3E9-C0ADC24D85FD}" srcOrd="2" destOrd="0" presId="urn:microsoft.com/office/officeart/2005/8/layout/hList1"/>
    <dgm:cxn modelId="{0EE34823-195C-4589-8537-142073E50ECD}" type="presParOf" srcId="{7FDD2F1D-40DA-4305-A3E9-C0ADC24D85FD}" destId="{1AF85007-58A8-4A56-8EE1-1997E969CA6F}" srcOrd="0" destOrd="0" presId="urn:microsoft.com/office/officeart/2005/8/layout/hList1"/>
    <dgm:cxn modelId="{79444033-A58C-44BD-AA8F-7DA7CD5B0D39}" type="presParOf" srcId="{7FDD2F1D-40DA-4305-A3E9-C0ADC24D85FD}" destId="{A6B03314-AC20-487B-B016-5620958880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8853C-AB11-4792-A754-030C035C035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</dgm:pt>
    <dgm:pt modelId="{BD11401F-DF75-49D8-820C-82525461F849}">
      <dgm:prSet phldrT="[Text]"/>
      <dgm:spPr/>
      <dgm:t>
        <a:bodyPr/>
        <a:lstStyle/>
        <a:p>
          <a:r>
            <a:rPr lang="en-US" dirty="0" smtClean="0"/>
            <a:t>1960</a:t>
          </a:r>
          <a:endParaRPr lang="en-US" dirty="0"/>
        </a:p>
      </dgm:t>
    </dgm:pt>
    <dgm:pt modelId="{14D713F4-98A1-4A7A-9A21-C00C44DCB849}" type="parTrans" cxnId="{E051143D-8EE1-45B4-B87B-7DE6B80B94AE}">
      <dgm:prSet/>
      <dgm:spPr/>
      <dgm:t>
        <a:bodyPr/>
        <a:lstStyle/>
        <a:p>
          <a:endParaRPr lang="en-US"/>
        </a:p>
      </dgm:t>
    </dgm:pt>
    <dgm:pt modelId="{44C592EC-D296-43E2-9E87-43C1F72A03A9}" type="sibTrans" cxnId="{E051143D-8EE1-45B4-B87B-7DE6B80B94AE}">
      <dgm:prSet/>
      <dgm:spPr/>
      <dgm:t>
        <a:bodyPr/>
        <a:lstStyle/>
        <a:p>
          <a:endParaRPr lang="en-US"/>
        </a:p>
      </dgm:t>
    </dgm:pt>
    <dgm:pt modelId="{D62FF6E6-D9D6-4919-98AA-5813ED369F08}">
      <dgm:prSet phldrT="[Text]"/>
      <dgm:spPr/>
      <dgm:t>
        <a:bodyPr/>
        <a:lstStyle/>
        <a:p>
          <a:r>
            <a:rPr lang="en-US" dirty="0" smtClean="0"/>
            <a:t>1970</a:t>
          </a:r>
          <a:endParaRPr lang="en-US" dirty="0"/>
        </a:p>
      </dgm:t>
    </dgm:pt>
    <dgm:pt modelId="{370AB49A-404F-453C-8E6D-2E45E676ACAB}" type="parTrans" cxnId="{76713816-DD4F-4ECD-B09C-55D9A9A0C832}">
      <dgm:prSet/>
      <dgm:spPr/>
      <dgm:t>
        <a:bodyPr/>
        <a:lstStyle/>
        <a:p>
          <a:endParaRPr lang="en-US"/>
        </a:p>
      </dgm:t>
    </dgm:pt>
    <dgm:pt modelId="{1A718154-B8E5-48F7-87FF-E9D0335F4D25}" type="sibTrans" cxnId="{76713816-DD4F-4ECD-B09C-55D9A9A0C832}">
      <dgm:prSet/>
      <dgm:spPr/>
      <dgm:t>
        <a:bodyPr/>
        <a:lstStyle/>
        <a:p>
          <a:endParaRPr lang="en-US"/>
        </a:p>
      </dgm:t>
    </dgm:pt>
    <dgm:pt modelId="{E0DFC112-6581-4E2C-A2E5-580974FB5CBD}">
      <dgm:prSet phldrT="[Text]"/>
      <dgm:spPr/>
      <dgm:t>
        <a:bodyPr/>
        <a:lstStyle/>
        <a:p>
          <a:r>
            <a:rPr lang="en-US" dirty="0" smtClean="0"/>
            <a:t>2000</a:t>
          </a:r>
          <a:endParaRPr lang="en-US" dirty="0"/>
        </a:p>
      </dgm:t>
    </dgm:pt>
    <dgm:pt modelId="{2D1BFCC8-890A-4E39-AC1B-AA69F9033FC8}" type="parTrans" cxnId="{65156439-AA6F-4025-9BA7-C9BC3F50DDFA}">
      <dgm:prSet/>
      <dgm:spPr/>
      <dgm:t>
        <a:bodyPr/>
        <a:lstStyle/>
        <a:p>
          <a:endParaRPr lang="en-US"/>
        </a:p>
      </dgm:t>
    </dgm:pt>
    <dgm:pt modelId="{6CA57E46-5F3A-4A5B-AE29-AC044A456F68}" type="sibTrans" cxnId="{65156439-AA6F-4025-9BA7-C9BC3F50DDFA}">
      <dgm:prSet/>
      <dgm:spPr/>
      <dgm:t>
        <a:bodyPr/>
        <a:lstStyle/>
        <a:p>
          <a:endParaRPr lang="en-US"/>
        </a:p>
      </dgm:t>
    </dgm:pt>
    <dgm:pt modelId="{34D0C908-1156-4EBF-80F9-4BB8CFF8A828}">
      <dgm:prSet phldrT="[Text]"/>
      <dgm:spPr/>
      <dgm:t>
        <a:bodyPr/>
        <a:lstStyle/>
        <a:p>
          <a:r>
            <a:rPr lang="en-US" dirty="0" smtClean="0"/>
            <a:t>2006</a:t>
          </a:r>
          <a:endParaRPr lang="en-US" dirty="0"/>
        </a:p>
      </dgm:t>
    </dgm:pt>
    <dgm:pt modelId="{4D8BD83B-85E9-425C-95CA-A08609B45479}" type="parTrans" cxnId="{5F12BAE6-6B8F-4E74-BDBE-EA3D280D955B}">
      <dgm:prSet/>
      <dgm:spPr/>
      <dgm:t>
        <a:bodyPr/>
        <a:lstStyle/>
        <a:p>
          <a:endParaRPr lang="en-US"/>
        </a:p>
      </dgm:t>
    </dgm:pt>
    <dgm:pt modelId="{CAFD056F-24CD-42DB-B0D1-97E7509A13D7}" type="sibTrans" cxnId="{5F12BAE6-6B8F-4E74-BDBE-EA3D280D955B}">
      <dgm:prSet/>
      <dgm:spPr/>
      <dgm:t>
        <a:bodyPr/>
        <a:lstStyle/>
        <a:p>
          <a:endParaRPr lang="en-US"/>
        </a:p>
      </dgm:t>
    </dgm:pt>
    <dgm:pt modelId="{AC4291D8-E9A5-4C9D-B610-4197CD953883}">
      <dgm:prSet custT="1"/>
      <dgm:spPr/>
      <dgm:t>
        <a:bodyPr/>
        <a:lstStyle/>
        <a:p>
          <a:r>
            <a:rPr lang="en-US" sz="2000" dirty="0" smtClean="0"/>
            <a:t>hemoglobin disorders, congenital hypothyroidism</a:t>
          </a:r>
          <a:endParaRPr lang="en-US" sz="2000" dirty="0"/>
        </a:p>
      </dgm:t>
    </dgm:pt>
    <dgm:pt modelId="{ED36D3C7-FC11-47C1-85E1-1F0E67E6074E}" type="parTrans" cxnId="{86AF0B74-1970-4211-9074-F034A339AC91}">
      <dgm:prSet/>
      <dgm:spPr/>
      <dgm:t>
        <a:bodyPr/>
        <a:lstStyle/>
        <a:p>
          <a:endParaRPr lang="en-US"/>
        </a:p>
      </dgm:t>
    </dgm:pt>
    <dgm:pt modelId="{EB5FB79D-6101-4F79-95C6-CE286B2A914C}" type="sibTrans" cxnId="{86AF0B74-1970-4211-9074-F034A339AC91}">
      <dgm:prSet/>
      <dgm:spPr/>
      <dgm:t>
        <a:bodyPr/>
        <a:lstStyle/>
        <a:p>
          <a:endParaRPr lang="en-US"/>
        </a:p>
      </dgm:t>
    </dgm:pt>
    <dgm:pt modelId="{AE7DAED4-4584-48A6-BCED-DC87D4C941DE}">
      <dgm:prSet custT="1"/>
      <dgm:spPr/>
      <dgm:t>
        <a:bodyPr/>
        <a:lstStyle/>
        <a:p>
          <a:r>
            <a:rPr lang="en-US" sz="2000" dirty="0" smtClean="0"/>
            <a:t>PKU, </a:t>
          </a:r>
          <a:r>
            <a:rPr lang="en-US" sz="2000" dirty="0" err="1" smtClean="0"/>
            <a:t>galactosemia</a:t>
          </a:r>
          <a:r>
            <a:rPr lang="en-US" sz="2000" dirty="0" smtClean="0"/>
            <a:t>, MSUD </a:t>
          </a:r>
          <a:endParaRPr lang="en-US" sz="2000" dirty="0"/>
        </a:p>
      </dgm:t>
    </dgm:pt>
    <dgm:pt modelId="{435CB81F-5505-4F8C-9664-6EAF612D010E}" type="parTrans" cxnId="{875AA8B3-EE35-4D55-A696-5FED1CBCAAED}">
      <dgm:prSet/>
      <dgm:spPr/>
      <dgm:t>
        <a:bodyPr/>
        <a:lstStyle/>
        <a:p>
          <a:endParaRPr lang="en-US"/>
        </a:p>
      </dgm:t>
    </dgm:pt>
    <dgm:pt modelId="{560587FC-D799-46B4-901F-A7D571B3E538}" type="sibTrans" cxnId="{875AA8B3-EE35-4D55-A696-5FED1CBCAAED}">
      <dgm:prSet/>
      <dgm:spPr/>
      <dgm:t>
        <a:bodyPr/>
        <a:lstStyle/>
        <a:p>
          <a:endParaRPr lang="en-US"/>
        </a:p>
      </dgm:t>
    </dgm:pt>
    <dgm:pt modelId="{208F2229-12DA-435D-99DF-FFD7D3CA965D}">
      <dgm:prSet custT="1"/>
      <dgm:spPr/>
      <dgm:t>
        <a:bodyPr/>
        <a:lstStyle/>
        <a:p>
          <a:r>
            <a:rPr lang="en-US" sz="2000" i="0" dirty="0" smtClean="0"/>
            <a:t>Tandem Mass Spec ~ 54 tests added</a:t>
          </a:r>
          <a:endParaRPr lang="en-US" sz="2000" i="0" dirty="0"/>
        </a:p>
      </dgm:t>
    </dgm:pt>
    <dgm:pt modelId="{E6F58F5F-732C-4524-90C8-B1E962CEDCA4}" type="parTrans" cxnId="{D2EEB4DA-AABA-44A7-8C3F-BDAB820DAE76}">
      <dgm:prSet/>
      <dgm:spPr/>
      <dgm:t>
        <a:bodyPr/>
        <a:lstStyle/>
        <a:p>
          <a:endParaRPr lang="en-US"/>
        </a:p>
      </dgm:t>
    </dgm:pt>
    <dgm:pt modelId="{67CCD638-8689-4B37-96F1-C5A118386EFF}" type="sibTrans" cxnId="{D2EEB4DA-AABA-44A7-8C3F-BDAB820DAE76}">
      <dgm:prSet/>
      <dgm:spPr/>
      <dgm:t>
        <a:bodyPr/>
        <a:lstStyle/>
        <a:p>
          <a:endParaRPr lang="en-US"/>
        </a:p>
      </dgm:t>
    </dgm:pt>
    <dgm:pt modelId="{C14D45E1-AD35-454D-94E5-5DBD80E064F8}">
      <dgm:prSet custT="1"/>
      <dgm:spPr/>
      <dgm:t>
        <a:bodyPr/>
        <a:lstStyle/>
        <a:p>
          <a:r>
            <a:rPr lang="en-US" sz="2000" dirty="0" smtClean="0"/>
            <a:t>Newborn </a:t>
          </a:r>
          <a:r>
            <a:rPr lang="en-US" sz="2000" dirty="0" err="1" smtClean="0"/>
            <a:t>Screening:Toward</a:t>
          </a:r>
          <a:r>
            <a:rPr lang="en-US" sz="2000" dirty="0" smtClean="0"/>
            <a:t> a </a:t>
          </a:r>
          <a:r>
            <a:rPr lang="en-US" sz="2000" dirty="0" smtClean="0">
              <a:solidFill>
                <a:srgbClr val="FF0000"/>
              </a:solidFill>
            </a:rPr>
            <a:t>U</a:t>
          </a:r>
          <a:r>
            <a:rPr lang="en-US" sz="2000" dirty="0" smtClean="0"/>
            <a:t>niform </a:t>
          </a:r>
          <a:r>
            <a:rPr lang="en-US" sz="2000" dirty="0" smtClean="0">
              <a:solidFill>
                <a:srgbClr val="FF0000"/>
              </a:solidFill>
            </a:rPr>
            <a:t>S</a:t>
          </a:r>
          <a:r>
            <a:rPr lang="en-US" sz="2000" dirty="0" smtClean="0"/>
            <a:t>creening </a:t>
          </a:r>
          <a:r>
            <a:rPr lang="en-US" sz="2000" dirty="0" smtClean="0">
              <a:solidFill>
                <a:srgbClr val="FF0000"/>
              </a:solidFill>
            </a:rPr>
            <a:t>P</a:t>
          </a:r>
          <a:r>
            <a:rPr lang="en-US" sz="2000" dirty="0" smtClean="0"/>
            <a:t>anel and </a:t>
          </a:r>
          <a:r>
            <a:rPr lang="en-US" sz="2000" dirty="0" smtClean="0">
              <a:solidFill>
                <a:srgbClr val="FF0000"/>
              </a:solidFill>
            </a:rPr>
            <a:t>S</a:t>
          </a:r>
          <a:r>
            <a:rPr lang="en-US" sz="2000" dirty="0" smtClean="0"/>
            <a:t>ystem</a:t>
          </a:r>
          <a:r>
            <a:rPr lang="en-US" sz="2000" baseline="30000" dirty="0" smtClean="0">
              <a:solidFill>
                <a:schemeClr val="tx1"/>
              </a:solidFill>
            </a:rPr>
            <a:t>#</a:t>
          </a:r>
          <a:endParaRPr lang="en-US" sz="2000" dirty="0">
            <a:solidFill>
              <a:schemeClr val="tx1"/>
            </a:solidFill>
          </a:endParaRPr>
        </a:p>
      </dgm:t>
    </dgm:pt>
    <dgm:pt modelId="{BDC8B787-1C60-4BF1-B867-AEA80166381B}" type="parTrans" cxnId="{49CE142C-57C3-4200-8731-1741151D5216}">
      <dgm:prSet/>
      <dgm:spPr/>
      <dgm:t>
        <a:bodyPr/>
        <a:lstStyle/>
        <a:p>
          <a:endParaRPr lang="en-US"/>
        </a:p>
      </dgm:t>
    </dgm:pt>
    <dgm:pt modelId="{509DBD95-325C-4EB0-8901-DB9E3A762DEE}" type="sibTrans" cxnId="{49CE142C-57C3-4200-8731-1741151D5216}">
      <dgm:prSet/>
      <dgm:spPr/>
      <dgm:t>
        <a:bodyPr/>
        <a:lstStyle/>
        <a:p>
          <a:endParaRPr lang="en-US"/>
        </a:p>
      </dgm:t>
    </dgm:pt>
    <dgm:pt modelId="{10F0BA6D-61F5-47D1-9A2D-06E9B2B0A883}">
      <dgm:prSet phldrT="[Text]"/>
      <dgm:spPr/>
      <dgm:t>
        <a:bodyPr/>
        <a:lstStyle/>
        <a:p>
          <a:r>
            <a:rPr lang="en-US" dirty="0" smtClean="0"/>
            <a:t>1980</a:t>
          </a:r>
          <a:endParaRPr lang="en-US" dirty="0"/>
        </a:p>
      </dgm:t>
    </dgm:pt>
    <dgm:pt modelId="{FFDC400A-4957-47F6-9B9B-2BDF92C0F3A9}" type="sibTrans" cxnId="{E155D4F4-892A-45FE-900A-5A533F5C3595}">
      <dgm:prSet/>
      <dgm:spPr/>
      <dgm:t>
        <a:bodyPr/>
        <a:lstStyle/>
        <a:p>
          <a:endParaRPr lang="en-US"/>
        </a:p>
      </dgm:t>
    </dgm:pt>
    <dgm:pt modelId="{999934CA-AFB7-468D-BA76-832EBA27A8B4}" type="parTrans" cxnId="{E155D4F4-892A-45FE-900A-5A533F5C3595}">
      <dgm:prSet/>
      <dgm:spPr/>
      <dgm:t>
        <a:bodyPr/>
        <a:lstStyle/>
        <a:p>
          <a:endParaRPr lang="en-US"/>
        </a:p>
      </dgm:t>
    </dgm:pt>
    <dgm:pt modelId="{0E04F9AA-B3B6-4889-A259-3A6355F17177}">
      <dgm:prSet custT="1"/>
      <dgm:spPr/>
      <dgm:t>
        <a:bodyPr/>
        <a:lstStyle/>
        <a:p>
          <a:r>
            <a:rPr lang="en-US" sz="2000" dirty="0" smtClean="0"/>
            <a:t>Sickle cell disease</a:t>
          </a:r>
          <a:endParaRPr lang="en-US" sz="2000" dirty="0"/>
        </a:p>
      </dgm:t>
    </dgm:pt>
    <dgm:pt modelId="{C00D5C53-ECA9-411A-9D96-867E023EA7FF}" type="parTrans" cxnId="{9D7C4898-75D3-44F4-BEBB-4FBAA5853075}">
      <dgm:prSet/>
      <dgm:spPr/>
      <dgm:t>
        <a:bodyPr/>
        <a:lstStyle/>
        <a:p>
          <a:endParaRPr lang="en-US"/>
        </a:p>
      </dgm:t>
    </dgm:pt>
    <dgm:pt modelId="{7809EF1B-2305-4F59-BD6A-1CD659A49484}" type="sibTrans" cxnId="{9D7C4898-75D3-44F4-BEBB-4FBAA5853075}">
      <dgm:prSet/>
      <dgm:spPr/>
      <dgm:t>
        <a:bodyPr/>
        <a:lstStyle/>
        <a:p>
          <a:endParaRPr lang="en-US"/>
        </a:p>
      </dgm:t>
    </dgm:pt>
    <dgm:pt modelId="{71148D67-882D-4EE8-B197-A8B8E35CB44A}" type="pres">
      <dgm:prSet presAssocID="{7068853C-AB11-4792-A754-030C035C035F}" presName="linearFlow" presStyleCnt="0">
        <dgm:presLayoutVars>
          <dgm:dir/>
          <dgm:animLvl val="lvl"/>
          <dgm:resizeHandles val="exact"/>
        </dgm:presLayoutVars>
      </dgm:prSet>
      <dgm:spPr/>
    </dgm:pt>
    <dgm:pt modelId="{2C7AA41D-234C-4C70-97C3-91780F2F4CD4}" type="pres">
      <dgm:prSet presAssocID="{BD11401F-DF75-49D8-820C-82525461F849}" presName="composite" presStyleCnt="0"/>
      <dgm:spPr/>
    </dgm:pt>
    <dgm:pt modelId="{9BCC06EB-F18F-42CE-BFAF-8CE7C6CB4E31}" type="pres">
      <dgm:prSet presAssocID="{BD11401F-DF75-49D8-820C-82525461F84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08FD1-DABE-460A-9E88-08E5D5E21FE9}" type="pres">
      <dgm:prSet presAssocID="{BD11401F-DF75-49D8-820C-82525461F84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19548-DE90-456B-910C-5B60447FEA9B}" type="pres">
      <dgm:prSet presAssocID="{44C592EC-D296-43E2-9E87-43C1F72A03A9}" presName="sp" presStyleCnt="0"/>
      <dgm:spPr/>
    </dgm:pt>
    <dgm:pt modelId="{3B42BB5C-DCDA-44A4-AC97-763C33196363}" type="pres">
      <dgm:prSet presAssocID="{D62FF6E6-D9D6-4919-98AA-5813ED369F08}" presName="composite" presStyleCnt="0"/>
      <dgm:spPr/>
    </dgm:pt>
    <dgm:pt modelId="{29DD198D-757F-4679-B653-54ABF73E1822}" type="pres">
      <dgm:prSet presAssocID="{D62FF6E6-D9D6-4919-98AA-5813ED369F0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2BC0C-7DE3-41B9-828B-91B8F10AA44C}" type="pres">
      <dgm:prSet presAssocID="{D62FF6E6-D9D6-4919-98AA-5813ED369F0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FB8A-C428-48C0-A434-61BD53F7FCCE}" type="pres">
      <dgm:prSet presAssocID="{1A718154-B8E5-48F7-87FF-E9D0335F4D25}" presName="sp" presStyleCnt="0"/>
      <dgm:spPr/>
    </dgm:pt>
    <dgm:pt modelId="{7B8B24D1-D6B7-4302-809B-5126B50AD190}" type="pres">
      <dgm:prSet presAssocID="{E0DFC112-6581-4E2C-A2E5-580974FB5CBD}" presName="composite" presStyleCnt="0"/>
      <dgm:spPr/>
    </dgm:pt>
    <dgm:pt modelId="{B132D62B-434D-4596-A5EB-3F83AEED5722}" type="pres">
      <dgm:prSet presAssocID="{E0DFC112-6581-4E2C-A2E5-580974FB5CBD}" presName="parentText" presStyleLbl="alignNode1" presStyleIdx="2" presStyleCnt="5" custLinFactNeighborX="1917" custLinFactNeighborY="83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B3A66-5AD5-43D4-9CF4-50A5F65EF942}" type="pres">
      <dgm:prSet presAssocID="{E0DFC112-6581-4E2C-A2E5-580974FB5CBD}" presName="descendantText" presStyleLbl="alignAcc1" presStyleIdx="2" presStyleCnt="5" custLinFactY="2798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AC134-BEC0-4034-9C0C-3B3BE922A736}" type="pres">
      <dgm:prSet presAssocID="{6CA57E46-5F3A-4A5B-AE29-AC044A456F68}" presName="sp" presStyleCnt="0"/>
      <dgm:spPr/>
    </dgm:pt>
    <dgm:pt modelId="{E6C4856B-8134-4C9E-B7D8-B0DA81C56CC2}" type="pres">
      <dgm:prSet presAssocID="{34D0C908-1156-4EBF-80F9-4BB8CFF8A828}" presName="composite" presStyleCnt="0"/>
      <dgm:spPr/>
    </dgm:pt>
    <dgm:pt modelId="{C40B433E-E6F3-4CE1-89BD-F584545FB678}" type="pres">
      <dgm:prSet presAssocID="{34D0C908-1156-4EBF-80F9-4BB8CFF8A828}" presName="parentText" presStyleLbl="alignNode1" presStyleIdx="3" presStyleCnt="5" custLinFactNeighborX="1917" custLinFactNeighborY="764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461B4-A34E-44F3-9442-0295ED42C2AE}" type="pres">
      <dgm:prSet presAssocID="{34D0C908-1156-4EBF-80F9-4BB8CFF8A828}" presName="descendantText" presStyleLbl="alignAcc1" presStyleIdx="3" presStyleCnt="5" custLinFactY="17660" custLinFactNeighborX="2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09AB-D7C6-47DE-AAAE-ABCAB5609A23}" type="pres">
      <dgm:prSet presAssocID="{CAFD056F-24CD-42DB-B0D1-97E7509A13D7}" presName="sp" presStyleCnt="0"/>
      <dgm:spPr/>
    </dgm:pt>
    <dgm:pt modelId="{D75562FD-6269-443A-ACB8-E61AF25E4D79}" type="pres">
      <dgm:prSet presAssocID="{10F0BA6D-61F5-47D1-9A2D-06E9B2B0A883}" presName="composite" presStyleCnt="0"/>
      <dgm:spPr/>
    </dgm:pt>
    <dgm:pt modelId="{F776C712-71A7-48FA-A9AC-60B42A76B0D0}" type="pres">
      <dgm:prSet presAssocID="{10F0BA6D-61F5-47D1-9A2D-06E9B2B0A883}" presName="parentText" presStyleLbl="alignNode1" presStyleIdx="4" presStyleCnt="5" custLinFactY="-78452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620D-2268-4695-BFA2-18181E58887D}" type="pres">
      <dgm:prSet presAssocID="{10F0BA6D-61F5-47D1-9A2D-06E9B2B0A883}" presName="descendantText" presStyleLbl="alignAcc1" presStyleIdx="4" presStyleCnt="5" custLinFactY="-100000" custLinFactNeighborX="297" custLinFactNeighborY="-176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F0B74-1970-4211-9074-F034A339AC91}" srcId="{D62FF6E6-D9D6-4919-98AA-5813ED369F08}" destId="{AC4291D8-E9A5-4C9D-B610-4197CD953883}" srcOrd="0" destOrd="0" parTransId="{ED36D3C7-FC11-47C1-85E1-1F0E67E6074E}" sibTransId="{EB5FB79D-6101-4F79-95C6-CE286B2A914C}"/>
    <dgm:cxn modelId="{1407FD5A-52BB-4D4A-AE45-76AC24739C24}" type="presOf" srcId="{208F2229-12DA-435D-99DF-FFD7D3CA965D}" destId="{9B8B3A66-5AD5-43D4-9CF4-50A5F65EF942}" srcOrd="0" destOrd="0" presId="urn:microsoft.com/office/officeart/2005/8/layout/chevron2"/>
    <dgm:cxn modelId="{AAC44572-4D4F-40A7-AE67-8A9D416162D0}" type="presOf" srcId="{C14D45E1-AD35-454D-94E5-5DBD80E064F8}" destId="{88F461B4-A34E-44F3-9442-0295ED42C2AE}" srcOrd="0" destOrd="0" presId="urn:microsoft.com/office/officeart/2005/8/layout/chevron2"/>
    <dgm:cxn modelId="{5D126829-3F6B-4D0C-AB7D-A9B10816580B}" type="presOf" srcId="{E0DFC112-6581-4E2C-A2E5-580974FB5CBD}" destId="{B132D62B-434D-4596-A5EB-3F83AEED5722}" srcOrd="0" destOrd="0" presId="urn:microsoft.com/office/officeart/2005/8/layout/chevron2"/>
    <dgm:cxn modelId="{1FA02EF5-935B-4FDC-8729-CDC5D23E90AE}" type="presOf" srcId="{AE7DAED4-4584-48A6-BCED-DC87D4C941DE}" destId="{25008FD1-DABE-460A-9E88-08E5D5E21FE9}" srcOrd="0" destOrd="0" presId="urn:microsoft.com/office/officeart/2005/8/layout/chevron2"/>
    <dgm:cxn modelId="{5F12BAE6-6B8F-4E74-BDBE-EA3D280D955B}" srcId="{7068853C-AB11-4792-A754-030C035C035F}" destId="{34D0C908-1156-4EBF-80F9-4BB8CFF8A828}" srcOrd="3" destOrd="0" parTransId="{4D8BD83B-85E9-425C-95CA-A08609B45479}" sibTransId="{CAFD056F-24CD-42DB-B0D1-97E7509A13D7}"/>
    <dgm:cxn modelId="{BAAC23DD-2A6A-4A7E-AEE1-1985F1AFB961}" type="presOf" srcId="{7068853C-AB11-4792-A754-030C035C035F}" destId="{71148D67-882D-4EE8-B197-A8B8E35CB44A}" srcOrd="0" destOrd="0" presId="urn:microsoft.com/office/officeart/2005/8/layout/chevron2"/>
    <dgm:cxn modelId="{E051143D-8EE1-45B4-B87B-7DE6B80B94AE}" srcId="{7068853C-AB11-4792-A754-030C035C035F}" destId="{BD11401F-DF75-49D8-820C-82525461F849}" srcOrd="0" destOrd="0" parTransId="{14D713F4-98A1-4A7A-9A21-C00C44DCB849}" sibTransId="{44C592EC-D296-43E2-9E87-43C1F72A03A9}"/>
    <dgm:cxn modelId="{49CE142C-57C3-4200-8731-1741151D5216}" srcId="{34D0C908-1156-4EBF-80F9-4BB8CFF8A828}" destId="{C14D45E1-AD35-454D-94E5-5DBD80E064F8}" srcOrd="0" destOrd="0" parTransId="{BDC8B787-1C60-4BF1-B867-AEA80166381B}" sibTransId="{509DBD95-325C-4EB0-8901-DB9E3A762DEE}"/>
    <dgm:cxn modelId="{E7709318-FB2B-414F-B9D9-F12F25B55114}" type="presOf" srcId="{10F0BA6D-61F5-47D1-9A2D-06E9B2B0A883}" destId="{F776C712-71A7-48FA-A9AC-60B42A76B0D0}" srcOrd="0" destOrd="0" presId="urn:microsoft.com/office/officeart/2005/8/layout/chevron2"/>
    <dgm:cxn modelId="{76713816-DD4F-4ECD-B09C-55D9A9A0C832}" srcId="{7068853C-AB11-4792-A754-030C035C035F}" destId="{D62FF6E6-D9D6-4919-98AA-5813ED369F08}" srcOrd="1" destOrd="0" parTransId="{370AB49A-404F-453C-8E6D-2E45E676ACAB}" sibTransId="{1A718154-B8E5-48F7-87FF-E9D0335F4D25}"/>
    <dgm:cxn modelId="{8253CE6A-0236-48EF-BE04-551C475CAA53}" type="presOf" srcId="{BD11401F-DF75-49D8-820C-82525461F849}" destId="{9BCC06EB-F18F-42CE-BFAF-8CE7C6CB4E31}" srcOrd="0" destOrd="0" presId="urn:microsoft.com/office/officeart/2005/8/layout/chevron2"/>
    <dgm:cxn modelId="{9B94976C-A2A0-40FD-A433-C5693A451013}" type="presOf" srcId="{34D0C908-1156-4EBF-80F9-4BB8CFF8A828}" destId="{C40B433E-E6F3-4CE1-89BD-F584545FB678}" srcOrd="0" destOrd="0" presId="urn:microsoft.com/office/officeart/2005/8/layout/chevron2"/>
    <dgm:cxn modelId="{F26A197E-C689-4769-B763-DE8E28384146}" type="presOf" srcId="{D62FF6E6-D9D6-4919-98AA-5813ED369F08}" destId="{29DD198D-757F-4679-B653-54ABF73E1822}" srcOrd="0" destOrd="0" presId="urn:microsoft.com/office/officeart/2005/8/layout/chevron2"/>
    <dgm:cxn modelId="{875AA8B3-EE35-4D55-A696-5FED1CBCAAED}" srcId="{BD11401F-DF75-49D8-820C-82525461F849}" destId="{AE7DAED4-4584-48A6-BCED-DC87D4C941DE}" srcOrd="0" destOrd="0" parTransId="{435CB81F-5505-4F8C-9664-6EAF612D010E}" sibTransId="{560587FC-D799-46B4-901F-A7D571B3E538}"/>
    <dgm:cxn modelId="{2C476A4E-8AC8-43F5-AF9E-A88EF41C3F1B}" type="presOf" srcId="{0E04F9AA-B3B6-4889-A259-3A6355F17177}" destId="{1CA8620D-2268-4695-BFA2-18181E58887D}" srcOrd="0" destOrd="0" presId="urn:microsoft.com/office/officeart/2005/8/layout/chevron2"/>
    <dgm:cxn modelId="{5F2496F0-1915-47CC-ABB8-75E0F8DB4637}" type="presOf" srcId="{AC4291D8-E9A5-4C9D-B610-4197CD953883}" destId="{C6D2BC0C-7DE3-41B9-828B-91B8F10AA44C}" srcOrd="0" destOrd="0" presId="urn:microsoft.com/office/officeart/2005/8/layout/chevron2"/>
    <dgm:cxn modelId="{65156439-AA6F-4025-9BA7-C9BC3F50DDFA}" srcId="{7068853C-AB11-4792-A754-030C035C035F}" destId="{E0DFC112-6581-4E2C-A2E5-580974FB5CBD}" srcOrd="2" destOrd="0" parTransId="{2D1BFCC8-890A-4E39-AC1B-AA69F9033FC8}" sibTransId="{6CA57E46-5F3A-4A5B-AE29-AC044A456F68}"/>
    <dgm:cxn modelId="{9D7C4898-75D3-44F4-BEBB-4FBAA5853075}" srcId="{10F0BA6D-61F5-47D1-9A2D-06E9B2B0A883}" destId="{0E04F9AA-B3B6-4889-A259-3A6355F17177}" srcOrd="0" destOrd="0" parTransId="{C00D5C53-ECA9-411A-9D96-867E023EA7FF}" sibTransId="{7809EF1B-2305-4F59-BD6A-1CD659A49484}"/>
    <dgm:cxn modelId="{E155D4F4-892A-45FE-900A-5A533F5C3595}" srcId="{7068853C-AB11-4792-A754-030C035C035F}" destId="{10F0BA6D-61F5-47D1-9A2D-06E9B2B0A883}" srcOrd="4" destOrd="0" parTransId="{999934CA-AFB7-468D-BA76-832EBA27A8B4}" sibTransId="{FFDC400A-4957-47F6-9B9B-2BDF92C0F3A9}"/>
    <dgm:cxn modelId="{D2EEB4DA-AABA-44A7-8C3F-BDAB820DAE76}" srcId="{E0DFC112-6581-4E2C-A2E5-580974FB5CBD}" destId="{208F2229-12DA-435D-99DF-FFD7D3CA965D}" srcOrd="0" destOrd="0" parTransId="{E6F58F5F-732C-4524-90C8-B1E962CEDCA4}" sibTransId="{67CCD638-8689-4B37-96F1-C5A118386EFF}"/>
    <dgm:cxn modelId="{CFD51996-6C8A-44CD-B75C-A7CB9EFE3C66}" type="presParOf" srcId="{71148D67-882D-4EE8-B197-A8B8E35CB44A}" destId="{2C7AA41D-234C-4C70-97C3-91780F2F4CD4}" srcOrd="0" destOrd="0" presId="urn:microsoft.com/office/officeart/2005/8/layout/chevron2"/>
    <dgm:cxn modelId="{B1064052-3029-4C4A-83F4-FDC2EEBBE614}" type="presParOf" srcId="{2C7AA41D-234C-4C70-97C3-91780F2F4CD4}" destId="{9BCC06EB-F18F-42CE-BFAF-8CE7C6CB4E31}" srcOrd="0" destOrd="0" presId="urn:microsoft.com/office/officeart/2005/8/layout/chevron2"/>
    <dgm:cxn modelId="{526A5CF7-04A9-4D3C-8B58-6B77757281C0}" type="presParOf" srcId="{2C7AA41D-234C-4C70-97C3-91780F2F4CD4}" destId="{25008FD1-DABE-460A-9E88-08E5D5E21FE9}" srcOrd="1" destOrd="0" presId="urn:microsoft.com/office/officeart/2005/8/layout/chevron2"/>
    <dgm:cxn modelId="{A7911C09-82D7-46B8-9FC9-0DC4CF683C29}" type="presParOf" srcId="{71148D67-882D-4EE8-B197-A8B8E35CB44A}" destId="{08E19548-DE90-456B-910C-5B60447FEA9B}" srcOrd="1" destOrd="0" presId="urn:microsoft.com/office/officeart/2005/8/layout/chevron2"/>
    <dgm:cxn modelId="{A6E0730F-2D19-4432-8FCF-221156451B33}" type="presParOf" srcId="{71148D67-882D-4EE8-B197-A8B8E35CB44A}" destId="{3B42BB5C-DCDA-44A4-AC97-763C33196363}" srcOrd="2" destOrd="0" presId="urn:microsoft.com/office/officeart/2005/8/layout/chevron2"/>
    <dgm:cxn modelId="{982B1254-6744-42E4-A0AC-FF5BA0F24FF8}" type="presParOf" srcId="{3B42BB5C-DCDA-44A4-AC97-763C33196363}" destId="{29DD198D-757F-4679-B653-54ABF73E1822}" srcOrd="0" destOrd="0" presId="urn:microsoft.com/office/officeart/2005/8/layout/chevron2"/>
    <dgm:cxn modelId="{0D427DAD-C7C3-4816-B6CD-5F898DEC9AB9}" type="presParOf" srcId="{3B42BB5C-DCDA-44A4-AC97-763C33196363}" destId="{C6D2BC0C-7DE3-41B9-828B-91B8F10AA44C}" srcOrd="1" destOrd="0" presId="urn:microsoft.com/office/officeart/2005/8/layout/chevron2"/>
    <dgm:cxn modelId="{403BA425-2830-413F-9B5B-3EF659B000C9}" type="presParOf" srcId="{71148D67-882D-4EE8-B197-A8B8E35CB44A}" destId="{7B43FB8A-C428-48C0-A434-61BD53F7FCCE}" srcOrd="3" destOrd="0" presId="urn:microsoft.com/office/officeart/2005/8/layout/chevron2"/>
    <dgm:cxn modelId="{742D9ED6-C4E2-46C6-B22F-5085E749B51E}" type="presParOf" srcId="{71148D67-882D-4EE8-B197-A8B8E35CB44A}" destId="{7B8B24D1-D6B7-4302-809B-5126B50AD190}" srcOrd="4" destOrd="0" presId="urn:microsoft.com/office/officeart/2005/8/layout/chevron2"/>
    <dgm:cxn modelId="{6B59EEC1-9C4E-49B9-8963-06DA49E0D652}" type="presParOf" srcId="{7B8B24D1-D6B7-4302-809B-5126B50AD190}" destId="{B132D62B-434D-4596-A5EB-3F83AEED5722}" srcOrd="0" destOrd="0" presId="urn:microsoft.com/office/officeart/2005/8/layout/chevron2"/>
    <dgm:cxn modelId="{F74AF926-32C4-49B5-907A-837A11205F87}" type="presParOf" srcId="{7B8B24D1-D6B7-4302-809B-5126B50AD190}" destId="{9B8B3A66-5AD5-43D4-9CF4-50A5F65EF942}" srcOrd="1" destOrd="0" presId="urn:microsoft.com/office/officeart/2005/8/layout/chevron2"/>
    <dgm:cxn modelId="{6FA1B1AD-EBC5-4CF5-B0D5-CF135D5DAEBA}" type="presParOf" srcId="{71148D67-882D-4EE8-B197-A8B8E35CB44A}" destId="{A48AC134-BEC0-4034-9C0C-3B3BE922A736}" srcOrd="5" destOrd="0" presId="urn:microsoft.com/office/officeart/2005/8/layout/chevron2"/>
    <dgm:cxn modelId="{4AE0E8B8-A518-45F8-A70F-761AE8AF9E2C}" type="presParOf" srcId="{71148D67-882D-4EE8-B197-A8B8E35CB44A}" destId="{E6C4856B-8134-4C9E-B7D8-B0DA81C56CC2}" srcOrd="6" destOrd="0" presId="urn:microsoft.com/office/officeart/2005/8/layout/chevron2"/>
    <dgm:cxn modelId="{7B533F5A-F7C5-41E5-BE03-7C76F6005DEB}" type="presParOf" srcId="{E6C4856B-8134-4C9E-B7D8-B0DA81C56CC2}" destId="{C40B433E-E6F3-4CE1-89BD-F584545FB678}" srcOrd="0" destOrd="0" presId="urn:microsoft.com/office/officeart/2005/8/layout/chevron2"/>
    <dgm:cxn modelId="{6B7FD407-B9DD-4F9D-A661-9E720D0B6858}" type="presParOf" srcId="{E6C4856B-8134-4C9E-B7D8-B0DA81C56CC2}" destId="{88F461B4-A34E-44F3-9442-0295ED42C2AE}" srcOrd="1" destOrd="0" presId="urn:microsoft.com/office/officeart/2005/8/layout/chevron2"/>
    <dgm:cxn modelId="{A2AAFF14-BE15-40B2-BD28-FC3E0E1BA966}" type="presParOf" srcId="{71148D67-882D-4EE8-B197-A8B8E35CB44A}" destId="{3CC709AB-D7C6-47DE-AAAE-ABCAB5609A23}" srcOrd="7" destOrd="0" presId="urn:microsoft.com/office/officeart/2005/8/layout/chevron2"/>
    <dgm:cxn modelId="{F3CBEEF6-58CF-4960-8151-78646FCA1F82}" type="presParOf" srcId="{71148D67-882D-4EE8-B197-A8B8E35CB44A}" destId="{D75562FD-6269-443A-ACB8-E61AF25E4D79}" srcOrd="8" destOrd="0" presId="urn:microsoft.com/office/officeart/2005/8/layout/chevron2"/>
    <dgm:cxn modelId="{681FCEAB-681F-480F-A3EF-21E79C825640}" type="presParOf" srcId="{D75562FD-6269-443A-ACB8-E61AF25E4D79}" destId="{F776C712-71A7-48FA-A9AC-60B42A76B0D0}" srcOrd="0" destOrd="0" presId="urn:microsoft.com/office/officeart/2005/8/layout/chevron2"/>
    <dgm:cxn modelId="{68744F6C-0004-4E56-A0DB-835B5C8C4438}" type="presParOf" srcId="{D75562FD-6269-443A-ACB8-E61AF25E4D79}" destId="{1CA8620D-2268-4695-BFA2-18181E588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8853C-AB11-4792-A754-030C035C035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</dgm:pt>
    <dgm:pt modelId="{BD11401F-DF75-49D8-820C-82525461F849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14D713F4-98A1-4A7A-9A21-C00C44DCB849}" type="parTrans" cxnId="{E051143D-8EE1-45B4-B87B-7DE6B80B94AE}">
      <dgm:prSet/>
      <dgm:spPr/>
      <dgm:t>
        <a:bodyPr/>
        <a:lstStyle/>
        <a:p>
          <a:endParaRPr lang="en-US"/>
        </a:p>
      </dgm:t>
    </dgm:pt>
    <dgm:pt modelId="{44C592EC-D296-43E2-9E87-43C1F72A03A9}" type="sibTrans" cxnId="{E051143D-8EE1-45B4-B87B-7DE6B80B94AE}">
      <dgm:prSet/>
      <dgm:spPr/>
      <dgm:t>
        <a:bodyPr/>
        <a:lstStyle/>
        <a:p>
          <a:endParaRPr lang="en-US"/>
        </a:p>
      </dgm:t>
    </dgm:pt>
    <dgm:pt modelId="{D62FF6E6-D9D6-4919-98AA-5813ED369F08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370AB49A-404F-453C-8E6D-2E45E676ACAB}" type="parTrans" cxnId="{76713816-DD4F-4ECD-B09C-55D9A9A0C832}">
      <dgm:prSet/>
      <dgm:spPr/>
      <dgm:t>
        <a:bodyPr/>
        <a:lstStyle/>
        <a:p>
          <a:endParaRPr lang="en-US"/>
        </a:p>
      </dgm:t>
    </dgm:pt>
    <dgm:pt modelId="{1A718154-B8E5-48F7-87FF-E9D0335F4D25}" type="sibTrans" cxnId="{76713816-DD4F-4ECD-B09C-55D9A9A0C832}">
      <dgm:prSet/>
      <dgm:spPr/>
      <dgm:t>
        <a:bodyPr/>
        <a:lstStyle/>
        <a:p>
          <a:endParaRPr lang="en-US"/>
        </a:p>
      </dgm:t>
    </dgm:pt>
    <dgm:pt modelId="{E0DFC112-6581-4E2C-A2E5-580974FB5CBD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2D1BFCC8-890A-4E39-AC1B-AA69F9033FC8}" type="parTrans" cxnId="{65156439-AA6F-4025-9BA7-C9BC3F50DDFA}">
      <dgm:prSet/>
      <dgm:spPr/>
      <dgm:t>
        <a:bodyPr/>
        <a:lstStyle/>
        <a:p>
          <a:endParaRPr lang="en-US"/>
        </a:p>
      </dgm:t>
    </dgm:pt>
    <dgm:pt modelId="{6CA57E46-5F3A-4A5B-AE29-AC044A456F68}" type="sibTrans" cxnId="{65156439-AA6F-4025-9BA7-C9BC3F50DDFA}">
      <dgm:prSet/>
      <dgm:spPr/>
      <dgm:t>
        <a:bodyPr/>
        <a:lstStyle/>
        <a:p>
          <a:endParaRPr lang="en-US"/>
        </a:p>
      </dgm:t>
    </dgm:pt>
    <dgm:pt modelId="{34D0C908-1156-4EBF-80F9-4BB8CFF8A828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4D8BD83B-85E9-425C-95CA-A08609B45479}" type="parTrans" cxnId="{5F12BAE6-6B8F-4E74-BDBE-EA3D280D955B}">
      <dgm:prSet/>
      <dgm:spPr/>
      <dgm:t>
        <a:bodyPr/>
        <a:lstStyle/>
        <a:p>
          <a:endParaRPr lang="en-US"/>
        </a:p>
      </dgm:t>
    </dgm:pt>
    <dgm:pt modelId="{CAFD056F-24CD-42DB-B0D1-97E7509A13D7}" type="sibTrans" cxnId="{5F12BAE6-6B8F-4E74-BDBE-EA3D280D955B}">
      <dgm:prSet/>
      <dgm:spPr/>
      <dgm:t>
        <a:bodyPr/>
        <a:lstStyle/>
        <a:p>
          <a:endParaRPr lang="en-US"/>
        </a:p>
      </dgm:t>
    </dgm:pt>
    <dgm:pt modelId="{10F0BA6D-61F5-47D1-9A2D-06E9B2B0A883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999934CA-AFB7-468D-BA76-832EBA27A8B4}" type="parTrans" cxnId="{E155D4F4-892A-45FE-900A-5A533F5C3595}">
      <dgm:prSet/>
      <dgm:spPr/>
      <dgm:t>
        <a:bodyPr/>
        <a:lstStyle/>
        <a:p>
          <a:endParaRPr lang="en-US"/>
        </a:p>
      </dgm:t>
    </dgm:pt>
    <dgm:pt modelId="{FFDC400A-4957-47F6-9B9B-2BDF92C0F3A9}" type="sibTrans" cxnId="{E155D4F4-892A-45FE-900A-5A533F5C3595}">
      <dgm:prSet/>
      <dgm:spPr/>
      <dgm:t>
        <a:bodyPr/>
        <a:lstStyle/>
        <a:p>
          <a:endParaRPr lang="en-US"/>
        </a:p>
      </dgm:t>
    </dgm:pt>
    <dgm:pt modelId="{AC4291D8-E9A5-4C9D-B610-4197CD953883}">
      <dgm:prSet/>
      <dgm:spPr/>
      <dgm:t>
        <a:bodyPr/>
        <a:lstStyle/>
        <a:p>
          <a:r>
            <a:rPr lang="en-US" dirty="0" smtClean="0"/>
            <a:t>CCHD </a:t>
          </a:r>
          <a:r>
            <a:rPr lang="en-US" dirty="0" smtClean="0"/>
            <a:t>added to RUSP</a:t>
          </a:r>
          <a:endParaRPr lang="en-US" dirty="0"/>
        </a:p>
      </dgm:t>
    </dgm:pt>
    <dgm:pt modelId="{ED36D3C7-FC11-47C1-85E1-1F0E67E6074E}" type="parTrans" cxnId="{86AF0B74-1970-4211-9074-F034A339AC91}">
      <dgm:prSet/>
      <dgm:spPr/>
      <dgm:t>
        <a:bodyPr/>
        <a:lstStyle/>
        <a:p>
          <a:endParaRPr lang="en-US"/>
        </a:p>
      </dgm:t>
    </dgm:pt>
    <dgm:pt modelId="{EB5FB79D-6101-4F79-95C6-CE286B2A914C}" type="sibTrans" cxnId="{86AF0B74-1970-4211-9074-F034A339AC91}">
      <dgm:prSet/>
      <dgm:spPr/>
      <dgm:t>
        <a:bodyPr/>
        <a:lstStyle/>
        <a:p>
          <a:endParaRPr lang="en-US"/>
        </a:p>
      </dgm:t>
    </dgm:pt>
    <dgm:pt modelId="{AE7DAED4-4584-48A6-BCED-DC87D4C941DE}">
      <dgm:prSet/>
      <dgm:spPr/>
      <dgm:t>
        <a:bodyPr/>
        <a:lstStyle/>
        <a:p>
          <a:r>
            <a:rPr lang="en-US" dirty="0" smtClean="0"/>
            <a:t>SACHDNC</a:t>
          </a:r>
          <a:r>
            <a:rPr lang="en-US" baseline="30000" dirty="0" smtClean="0">
              <a:solidFill>
                <a:srgbClr val="FF0000"/>
              </a:solidFill>
            </a:rPr>
            <a:t>1</a:t>
          </a:r>
          <a:r>
            <a:rPr lang="en-US" dirty="0" smtClean="0"/>
            <a:t> </a:t>
          </a:r>
          <a:r>
            <a:rPr lang="en-US" dirty="0" smtClean="0"/>
            <a:t>recommends CCHD to be added to RUSP</a:t>
          </a:r>
          <a:endParaRPr lang="en-US" dirty="0"/>
        </a:p>
      </dgm:t>
    </dgm:pt>
    <dgm:pt modelId="{435CB81F-5505-4F8C-9664-6EAF612D010E}" type="parTrans" cxnId="{875AA8B3-EE35-4D55-A696-5FED1CBCAAED}">
      <dgm:prSet/>
      <dgm:spPr/>
      <dgm:t>
        <a:bodyPr/>
        <a:lstStyle/>
        <a:p>
          <a:endParaRPr lang="en-US"/>
        </a:p>
      </dgm:t>
    </dgm:pt>
    <dgm:pt modelId="{560587FC-D799-46B4-901F-A7D571B3E538}" type="sibTrans" cxnId="{875AA8B3-EE35-4D55-A696-5FED1CBCAAED}">
      <dgm:prSet/>
      <dgm:spPr/>
      <dgm:t>
        <a:bodyPr/>
        <a:lstStyle/>
        <a:p>
          <a:endParaRPr lang="en-US"/>
        </a:p>
      </dgm:t>
    </dgm:pt>
    <dgm:pt modelId="{208F2229-12DA-435D-99DF-FFD7D3CA965D}">
      <dgm:prSet custT="1"/>
      <dgm:spPr/>
      <dgm:t>
        <a:bodyPr/>
        <a:lstStyle/>
        <a:p>
          <a:r>
            <a:rPr lang="en-US" sz="1800" i="0" dirty="0" smtClean="0"/>
            <a:t>Strategies </a:t>
          </a:r>
          <a:r>
            <a:rPr lang="en-US" sz="1800" i="0" dirty="0" smtClean="0"/>
            <a:t>for Safe and effective  Implementation of Screening </a:t>
          </a:r>
          <a:r>
            <a:rPr lang="en-US" sz="1800" i="0" dirty="0" smtClean="0"/>
            <a:t>for </a:t>
          </a:r>
          <a:r>
            <a:rPr lang="en-US" sz="1800" i="0" dirty="0" smtClean="0"/>
            <a:t>CCHD’s</a:t>
          </a:r>
          <a:r>
            <a:rPr lang="en-US" sz="1800" i="0" baseline="30000" dirty="0" smtClean="0">
              <a:solidFill>
                <a:srgbClr val="FF0000"/>
              </a:solidFill>
            </a:rPr>
            <a:t>2</a:t>
          </a:r>
          <a:endParaRPr lang="en-US" sz="1800" i="1" dirty="0">
            <a:solidFill>
              <a:srgbClr val="FF0000"/>
            </a:solidFill>
          </a:endParaRPr>
        </a:p>
      </dgm:t>
    </dgm:pt>
    <dgm:pt modelId="{E6F58F5F-732C-4524-90C8-B1E962CEDCA4}" type="parTrans" cxnId="{D2EEB4DA-AABA-44A7-8C3F-BDAB820DAE76}">
      <dgm:prSet/>
      <dgm:spPr/>
      <dgm:t>
        <a:bodyPr/>
        <a:lstStyle/>
        <a:p>
          <a:endParaRPr lang="en-US"/>
        </a:p>
      </dgm:t>
    </dgm:pt>
    <dgm:pt modelId="{67CCD638-8689-4B37-96F1-C5A118386EFF}" type="sibTrans" cxnId="{D2EEB4DA-AABA-44A7-8C3F-BDAB820DAE76}">
      <dgm:prSet/>
      <dgm:spPr/>
      <dgm:t>
        <a:bodyPr/>
        <a:lstStyle/>
        <a:p>
          <a:endParaRPr lang="en-US"/>
        </a:p>
      </dgm:t>
    </dgm:pt>
    <dgm:pt modelId="{B24413B0-C181-4FF8-8BA4-C16DF4B3B197}">
      <dgm:prSet/>
      <dgm:spPr/>
      <dgm:t>
        <a:bodyPr/>
        <a:lstStyle/>
        <a:p>
          <a:r>
            <a:rPr lang="en-US" dirty="0" smtClean="0"/>
            <a:t>NY Gov Signed Legislation (Aug 1, 2013)</a:t>
          </a:r>
          <a:endParaRPr lang="en-US" dirty="0"/>
        </a:p>
      </dgm:t>
    </dgm:pt>
    <dgm:pt modelId="{6439D6E0-DFB0-497C-A92D-1BCBBB63F623}" type="parTrans" cxnId="{A5ECAC1B-E158-4002-865C-F5BA7F999CB6}">
      <dgm:prSet/>
      <dgm:spPr/>
      <dgm:t>
        <a:bodyPr/>
        <a:lstStyle/>
        <a:p>
          <a:endParaRPr lang="en-US"/>
        </a:p>
      </dgm:t>
    </dgm:pt>
    <dgm:pt modelId="{B6B952EB-321B-44B9-8D36-A96431F3D583}" type="sibTrans" cxnId="{A5ECAC1B-E158-4002-865C-F5BA7F999CB6}">
      <dgm:prSet/>
      <dgm:spPr/>
      <dgm:t>
        <a:bodyPr/>
        <a:lstStyle/>
        <a:p>
          <a:endParaRPr lang="en-US"/>
        </a:p>
      </dgm:t>
    </dgm:pt>
    <dgm:pt modelId="{5AADF932-BDB1-4371-BA2D-86116BBDE542}">
      <dgm:prSet/>
      <dgm:spPr/>
      <dgm:t>
        <a:bodyPr/>
        <a:lstStyle/>
        <a:p>
          <a:r>
            <a:rPr lang="en-US" dirty="0" smtClean="0"/>
            <a:t>NJ first state to mandate screening</a:t>
          </a:r>
          <a:endParaRPr lang="en-US" dirty="0"/>
        </a:p>
      </dgm:t>
    </dgm:pt>
    <dgm:pt modelId="{EE3A7275-3752-4C7F-B11B-444E04CE41DA}" type="parTrans" cxnId="{91463043-3A7B-420D-BBF8-124C383D24B4}">
      <dgm:prSet/>
      <dgm:spPr/>
      <dgm:t>
        <a:bodyPr/>
        <a:lstStyle/>
        <a:p>
          <a:endParaRPr lang="en-US"/>
        </a:p>
      </dgm:t>
    </dgm:pt>
    <dgm:pt modelId="{8A8F3DF9-6CF5-4646-B99C-7386EAC97922}" type="sibTrans" cxnId="{91463043-3A7B-420D-BBF8-124C383D24B4}">
      <dgm:prSet/>
      <dgm:spPr/>
      <dgm:t>
        <a:bodyPr/>
        <a:lstStyle/>
        <a:p>
          <a:endParaRPr lang="en-US"/>
        </a:p>
      </dgm:t>
    </dgm:pt>
    <dgm:pt modelId="{71148D67-882D-4EE8-B197-A8B8E35CB44A}" type="pres">
      <dgm:prSet presAssocID="{7068853C-AB11-4792-A754-030C035C035F}" presName="linearFlow" presStyleCnt="0">
        <dgm:presLayoutVars>
          <dgm:dir/>
          <dgm:animLvl val="lvl"/>
          <dgm:resizeHandles val="exact"/>
        </dgm:presLayoutVars>
      </dgm:prSet>
      <dgm:spPr/>
    </dgm:pt>
    <dgm:pt modelId="{2C7AA41D-234C-4C70-97C3-91780F2F4CD4}" type="pres">
      <dgm:prSet presAssocID="{BD11401F-DF75-49D8-820C-82525461F849}" presName="composite" presStyleCnt="0"/>
      <dgm:spPr/>
    </dgm:pt>
    <dgm:pt modelId="{9BCC06EB-F18F-42CE-BFAF-8CE7C6CB4E31}" type="pres">
      <dgm:prSet presAssocID="{BD11401F-DF75-49D8-820C-82525461F84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08FD1-DABE-460A-9E88-08E5D5E21FE9}" type="pres">
      <dgm:prSet presAssocID="{BD11401F-DF75-49D8-820C-82525461F84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19548-DE90-456B-910C-5B60447FEA9B}" type="pres">
      <dgm:prSet presAssocID="{44C592EC-D296-43E2-9E87-43C1F72A03A9}" presName="sp" presStyleCnt="0"/>
      <dgm:spPr/>
    </dgm:pt>
    <dgm:pt modelId="{3B42BB5C-DCDA-44A4-AC97-763C33196363}" type="pres">
      <dgm:prSet presAssocID="{D62FF6E6-D9D6-4919-98AA-5813ED369F08}" presName="composite" presStyleCnt="0"/>
      <dgm:spPr/>
    </dgm:pt>
    <dgm:pt modelId="{29DD198D-757F-4679-B653-54ABF73E1822}" type="pres">
      <dgm:prSet presAssocID="{D62FF6E6-D9D6-4919-98AA-5813ED369F0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2BC0C-7DE3-41B9-828B-91B8F10AA44C}" type="pres">
      <dgm:prSet presAssocID="{D62FF6E6-D9D6-4919-98AA-5813ED369F0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FB8A-C428-48C0-A434-61BD53F7FCCE}" type="pres">
      <dgm:prSet presAssocID="{1A718154-B8E5-48F7-87FF-E9D0335F4D25}" presName="sp" presStyleCnt="0"/>
      <dgm:spPr/>
    </dgm:pt>
    <dgm:pt modelId="{7B8B24D1-D6B7-4302-809B-5126B50AD190}" type="pres">
      <dgm:prSet presAssocID="{E0DFC112-6581-4E2C-A2E5-580974FB5CBD}" presName="composite" presStyleCnt="0"/>
      <dgm:spPr/>
    </dgm:pt>
    <dgm:pt modelId="{B132D62B-434D-4596-A5EB-3F83AEED5722}" type="pres">
      <dgm:prSet presAssocID="{E0DFC112-6581-4E2C-A2E5-580974FB5CB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B3A66-5AD5-43D4-9CF4-50A5F65EF942}" type="pres">
      <dgm:prSet presAssocID="{E0DFC112-6581-4E2C-A2E5-580974FB5CB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AC134-BEC0-4034-9C0C-3B3BE922A736}" type="pres">
      <dgm:prSet presAssocID="{6CA57E46-5F3A-4A5B-AE29-AC044A456F68}" presName="sp" presStyleCnt="0"/>
      <dgm:spPr/>
    </dgm:pt>
    <dgm:pt modelId="{E6C4856B-8134-4C9E-B7D8-B0DA81C56CC2}" type="pres">
      <dgm:prSet presAssocID="{34D0C908-1156-4EBF-80F9-4BB8CFF8A828}" presName="composite" presStyleCnt="0"/>
      <dgm:spPr/>
    </dgm:pt>
    <dgm:pt modelId="{C40B433E-E6F3-4CE1-89BD-F584545FB678}" type="pres">
      <dgm:prSet presAssocID="{34D0C908-1156-4EBF-80F9-4BB8CFF8A82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461B4-A34E-44F3-9442-0295ED42C2AE}" type="pres">
      <dgm:prSet presAssocID="{34D0C908-1156-4EBF-80F9-4BB8CFF8A82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09AB-D7C6-47DE-AAAE-ABCAB5609A23}" type="pres">
      <dgm:prSet presAssocID="{CAFD056F-24CD-42DB-B0D1-97E7509A13D7}" presName="sp" presStyleCnt="0"/>
      <dgm:spPr/>
    </dgm:pt>
    <dgm:pt modelId="{D75562FD-6269-443A-ACB8-E61AF25E4D79}" type="pres">
      <dgm:prSet presAssocID="{10F0BA6D-61F5-47D1-9A2D-06E9B2B0A883}" presName="composite" presStyleCnt="0"/>
      <dgm:spPr/>
    </dgm:pt>
    <dgm:pt modelId="{F776C712-71A7-48FA-A9AC-60B42A76B0D0}" type="pres">
      <dgm:prSet presAssocID="{10F0BA6D-61F5-47D1-9A2D-06E9B2B0A88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8620D-2268-4695-BFA2-18181E58887D}" type="pres">
      <dgm:prSet presAssocID="{10F0BA6D-61F5-47D1-9A2D-06E9B2B0A88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25F0E-92C0-4F1C-974C-01A2EA5C76D3}" type="presOf" srcId="{5AADF932-BDB1-4371-BA2D-86116BBDE542}" destId="{88F461B4-A34E-44F3-9442-0295ED42C2AE}" srcOrd="0" destOrd="0" presId="urn:microsoft.com/office/officeart/2005/8/layout/chevron2"/>
    <dgm:cxn modelId="{BBF8C603-F12D-48F9-B37B-4EDBD9AF8355}" type="presOf" srcId="{B24413B0-C181-4FF8-8BA4-C16DF4B3B197}" destId="{1CA8620D-2268-4695-BFA2-18181E58887D}" srcOrd="0" destOrd="0" presId="urn:microsoft.com/office/officeart/2005/8/layout/chevron2"/>
    <dgm:cxn modelId="{E051143D-8EE1-45B4-B87B-7DE6B80B94AE}" srcId="{7068853C-AB11-4792-A754-030C035C035F}" destId="{BD11401F-DF75-49D8-820C-82525461F849}" srcOrd="0" destOrd="0" parTransId="{14D713F4-98A1-4A7A-9A21-C00C44DCB849}" sibTransId="{44C592EC-D296-43E2-9E87-43C1F72A03A9}"/>
    <dgm:cxn modelId="{1611EDBA-8147-47D0-BA30-6D8DD96627B8}" type="presOf" srcId="{D62FF6E6-D9D6-4919-98AA-5813ED369F08}" destId="{29DD198D-757F-4679-B653-54ABF73E1822}" srcOrd="0" destOrd="0" presId="urn:microsoft.com/office/officeart/2005/8/layout/chevron2"/>
    <dgm:cxn modelId="{65156439-AA6F-4025-9BA7-C9BC3F50DDFA}" srcId="{7068853C-AB11-4792-A754-030C035C035F}" destId="{E0DFC112-6581-4E2C-A2E5-580974FB5CBD}" srcOrd="2" destOrd="0" parTransId="{2D1BFCC8-890A-4E39-AC1B-AA69F9033FC8}" sibTransId="{6CA57E46-5F3A-4A5B-AE29-AC044A456F68}"/>
    <dgm:cxn modelId="{875AA8B3-EE35-4D55-A696-5FED1CBCAAED}" srcId="{BD11401F-DF75-49D8-820C-82525461F849}" destId="{AE7DAED4-4584-48A6-BCED-DC87D4C941DE}" srcOrd="0" destOrd="0" parTransId="{435CB81F-5505-4F8C-9664-6EAF612D010E}" sibTransId="{560587FC-D799-46B4-901F-A7D571B3E538}"/>
    <dgm:cxn modelId="{A5ECAC1B-E158-4002-865C-F5BA7F999CB6}" srcId="{10F0BA6D-61F5-47D1-9A2D-06E9B2B0A883}" destId="{B24413B0-C181-4FF8-8BA4-C16DF4B3B197}" srcOrd="0" destOrd="0" parTransId="{6439D6E0-DFB0-497C-A92D-1BCBBB63F623}" sibTransId="{B6B952EB-321B-44B9-8D36-A96431F3D583}"/>
    <dgm:cxn modelId="{C1E35B13-E782-4207-BC17-FBE5C21E15AE}" type="presOf" srcId="{AC4291D8-E9A5-4C9D-B610-4197CD953883}" destId="{C6D2BC0C-7DE3-41B9-828B-91B8F10AA44C}" srcOrd="0" destOrd="0" presId="urn:microsoft.com/office/officeart/2005/8/layout/chevron2"/>
    <dgm:cxn modelId="{86AF0B74-1970-4211-9074-F034A339AC91}" srcId="{D62FF6E6-D9D6-4919-98AA-5813ED369F08}" destId="{AC4291D8-E9A5-4C9D-B610-4197CD953883}" srcOrd="0" destOrd="0" parTransId="{ED36D3C7-FC11-47C1-85E1-1F0E67E6074E}" sibTransId="{EB5FB79D-6101-4F79-95C6-CE286B2A914C}"/>
    <dgm:cxn modelId="{D2EEB4DA-AABA-44A7-8C3F-BDAB820DAE76}" srcId="{E0DFC112-6581-4E2C-A2E5-580974FB5CBD}" destId="{208F2229-12DA-435D-99DF-FFD7D3CA965D}" srcOrd="0" destOrd="0" parTransId="{E6F58F5F-732C-4524-90C8-B1E962CEDCA4}" sibTransId="{67CCD638-8689-4B37-96F1-C5A118386EFF}"/>
    <dgm:cxn modelId="{91463043-3A7B-420D-BBF8-124C383D24B4}" srcId="{34D0C908-1156-4EBF-80F9-4BB8CFF8A828}" destId="{5AADF932-BDB1-4371-BA2D-86116BBDE542}" srcOrd="0" destOrd="0" parTransId="{EE3A7275-3752-4C7F-B11B-444E04CE41DA}" sibTransId="{8A8F3DF9-6CF5-4646-B99C-7386EAC97922}"/>
    <dgm:cxn modelId="{D2832AF4-E89A-480D-8729-E7350047EF3F}" type="presOf" srcId="{BD11401F-DF75-49D8-820C-82525461F849}" destId="{9BCC06EB-F18F-42CE-BFAF-8CE7C6CB4E31}" srcOrd="0" destOrd="0" presId="urn:microsoft.com/office/officeart/2005/8/layout/chevron2"/>
    <dgm:cxn modelId="{D74F2A23-8DBF-40DD-AA68-9AF3D34373E7}" type="presOf" srcId="{10F0BA6D-61F5-47D1-9A2D-06E9B2B0A883}" destId="{F776C712-71A7-48FA-A9AC-60B42A76B0D0}" srcOrd="0" destOrd="0" presId="urn:microsoft.com/office/officeart/2005/8/layout/chevron2"/>
    <dgm:cxn modelId="{66C7A2CD-4C96-498B-ABC4-D008B1CA6C1E}" type="presOf" srcId="{7068853C-AB11-4792-A754-030C035C035F}" destId="{71148D67-882D-4EE8-B197-A8B8E35CB44A}" srcOrd="0" destOrd="0" presId="urn:microsoft.com/office/officeart/2005/8/layout/chevron2"/>
    <dgm:cxn modelId="{3CD4EAFC-7B2D-49E5-BFEB-039DF7A4A240}" type="presOf" srcId="{E0DFC112-6581-4E2C-A2E5-580974FB5CBD}" destId="{B132D62B-434D-4596-A5EB-3F83AEED5722}" srcOrd="0" destOrd="0" presId="urn:microsoft.com/office/officeart/2005/8/layout/chevron2"/>
    <dgm:cxn modelId="{3EB688DF-3313-45F4-A75A-C7936CA58728}" type="presOf" srcId="{34D0C908-1156-4EBF-80F9-4BB8CFF8A828}" destId="{C40B433E-E6F3-4CE1-89BD-F584545FB678}" srcOrd="0" destOrd="0" presId="urn:microsoft.com/office/officeart/2005/8/layout/chevron2"/>
    <dgm:cxn modelId="{E155D4F4-892A-45FE-900A-5A533F5C3595}" srcId="{7068853C-AB11-4792-A754-030C035C035F}" destId="{10F0BA6D-61F5-47D1-9A2D-06E9B2B0A883}" srcOrd="4" destOrd="0" parTransId="{999934CA-AFB7-468D-BA76-832EBA27A8B4}" sibTransId="{FFDC400A-4957-47F6-9B9B-2BDF92C0F3A9}"/>
    <dgm:cxn modelId="{07F1FD40-A53B-4C4F-89B9-0C7E8C42ABCA}" type="presOf" srcId="{208F2229-12DA-435D-99DF-FFD7D3CA965D}" destId="{9B8B3A66-5AD5-43D4-9CF4-50A5F65EF942}" srcOrd="0" destOrd="0" presId="urn:microsoft.com/office/officeart/2005/8/layout/chevron2"/>
    <dgm:cxn modelId="{1EE42485-31E6-4CBC-9BC8-767146AB6EC7}" type="presOf" srcId="{AE7DAED4-4584-48A6-BCED-DC87D4C941DE}" destId="{25008FD1-DABE-460A-9E88-08E5D5E21FE9}" srcOrd="0" destOrd="0" presId="urn:microsoft.com/office/officeart/2005/8/layout/chevron2"/>
    <dgm:cxn modelId="{76713816-DD4F-4ECD-B09C-55D9A9A0C832}" srcId="{7068853C-AB11-4792-A754-030C035C035F}" destId="{D62FF6E6-D9D6-4919-98AA-5813ED369F08}" srcOrd="1" destOrd="0" parTransId="{370AB49A-404F-453C-8E6D-2E45E676ACAB}" sibTransId="{1A718154-B8E5-48F7-87FF-E9D0335F4D25}"/>
    <dgm:cxn modelId="{5F12BAE6-6B8F-4E74-BDBE-EA3D280D955B}" srcId="{7068853C-AB11-4792-A754-030C035C035F}" destId="{34D0C908-1156-4EBF-80F9-4BB8CFF8A828}" srcOrd="3" destOrd="0" parTransId="{4D8BD83B-85E9-425C-95CA-A08609B45479}" sibTransId="{CAFD056F-24CD-42DB-B0D1-97E7509A13D7}"/>
    <dgm:cxn modelId="{CB4752F3-2531-4E2F-AE32-573F55A6C15F}" type="presParOf" srcId="{71148D67-882D-4EE8-B197-A8B8E35CB44A}" destId="{2C7AA41D-234C-4C70-97C3-91780F2F4CD4}" srcOrd="0" destOrd="0" presId="urn:microsoft.com/office/officeart/2005/8/layout/chevron2"/>
    <dgm:cxn modelId="{D25F0D94-7857-4F3A-BA77-2D45275D5D35}" type="presParOf" srcId="{2C7AA41D-234C-4C70-97C3-91780F2F4CD4}" destId="{9BCC06EB-F18F-42CE-BFAF-8CE7C6CB4E31}" srcOrd="0" destOrd="0" presId="urn:microsoft.com/office/officeart/2005/8/layout/chevron2"/>
    <dgm:cxn modelId="{DA4A3773-34A5-4775-8A62-4A26BABF7663}" type="presParOf" srcId="{2C7AA41D-234C-4C70-97C3-91780F2F4CD4}" destId="{25008FD1-DABE-460A-9E88-08E5D5E21FE9}" srcOrd="1" destOrd="0" presId="urn:microsoft.com/office/officeart/2005/8/layout/chevron2"/>
    <dgm:cxn modelId="{EE4A5939-6597-4DF3-8AE4-C3BC8DCAA456}" type="presParOf" srcId="{71148D67-882D-4EE8-B197-A8B8E35CB44A}" destId="{08E19548-DE90-456B-910C-5B60447FEA9B}" srcOrd="1" destOrd="0" presId="urn:microsoft.com/office/officeart/2005/8/layout/chevron2"/>
    <dgm:cxn modelId="{71862DA0-8F18-4A4C-B818-011BC747D130}" type="presParOf" srcId="{71148D67-882D-4EE8-B197-A8B8E35CB44A}" destId="{3B42BB5C-DCDA-44A4-AC97-763C33196363}" srcOrd="2" destOrd="0" presId="urn:microsoft.com/office/officeart/2005/8/layout/chevron2"/>
    <dgm:cxn modelId="{5F80CC19-54B1-4FD5-A27D-02D140F5C35E}" type="presParOf" srcId="{3B42BB5C-DCDA-44A4-AC97-763C33196363}" destId="{29DD198D-757F-4679-B653-54ABF73E1822}" srcOrd="0" destOrd="0" presId="urn:microsoft.com/office/officeart/2005/8/layout/chevron2"/>
    <dgm:cxn modelId="{52224BCA-2579-4774-93A8-44AA2E08ED11}" type="presParOf" srcId="{3B42BB5C-DCDA-44A4-AC97-763C33196363}" destId="{C6D2BC0C-7DE3-41B9-828B-91B8F10AA44C}" srcOrd="1" destOrd="0" presId="urn:microsoft.com/office/officeart/2005/8/layout/chevron2"/>
    <dgm:cxn modelId="{5BF4629B-B190-4D27-A51C-7E90B1D6DD9A}" type="presParOf" srcId="{71148D67-882D-4EE8-B197-A8B8E35CB44A}" destId="{7B43FB8A-C428-48C0-A434-61BD53F7FCCE}" srcOrd="3" destOrd="0" presId="urn:microsoft.com/office/officeart/2005/8/layout/chevron2"/>
    <dgm:cxn modelId="{A325B749-1F0D-4C67-869A-F181776AF1C3}" type="presParOf" srcId="{71148D67-882D-4EE8-B197-A8B8E35CB44A}" destId="{7B8B24D1-D6B7-4302-809B-5126B50AD190}" srcOrd="4" destOrd="0" presId="urn:microsoft.com/office/officeart/2005/8/layout/chevron2"/>
    <dgm:cxn modelId="{51822F20-7379-48F2-B458-B9FEE50CBBA2}" type="presParOf" srcId="{7B8B24D1-D6B7-4302-809B-5126B50AD190}" destId="{B132D62B-434D-4596-A5EB-3F83AEED5722}" srcOrd="0" destOrd="0" presId="urn:microsoft.com/office/officeart/2005/8/layout/chevron2"/>
    <dgm:cxn modelId="{2AB736D0-F761-4BF8-843E-B1BCF248FDAA}" type="presParOf" srcId="{7B8B24D1-D6B7-4302-809B-5126B50AD190}" destId="{9B8B3A66-5AD5-43D4-9CF4-50A5F65EF942}" srcOrd="1" destOrd="0" presId="urn:microsoft.com/office/officeart/2005/8/layout/chevron2"/>
    <dgm:cxn modelId="{2D5AD0C9-1E35-4AC4-B687-8768F10EA40C}" type="presParOf" srcId="{71148D67-882D-4EE8-B197-A8B8E35CB44A}" destId="{A48AC134-BEC0-4034-9C0C-3B3BE922A736}" srcOrd="5" destOrd="0" presId="urn:microsoft.com/office/officeart/2005/8/layout/chevron2"/>
    <dgm:cxn modelId="{EA85CD43-2735-4702-B4F0-3D9F956EAA8F}" type="presParOf" srcId="{71148D67-882D-4EE8-B197-A8B8E35CB44A}" destId="{E6C4856B-8134-4C9E-B7D8-B0DA81C56CC2}" srcOrd="6" destOrd="0" presId="urn:microsoft.com/office/officeart/2005/8/layout/chevron2"/>
    <dgm:cxn modelId="{BDE86F6A-192D-4695-9C92-4DB856581431}" type="presParOf" srcId="{E6C4856B-8134-4C9E-B7D8-B0DA81C56CC2}" destId="{C40B433E-E6F3-4CE1-89BD-F584545FB678}" srcOrd="0" destOrd="0" presId="urn:microsoft.com/office/officeart/2005/8/layout/chevron2"/>
    <dgm:cxn modelId="{0034A434-7EF8-48DA-A138-8A6DB7BEACE9}" type="presParOf" srcId="{E6C4856B-8134-4C9E-B7D8-B0DA81C56CC2}" destId="{88F461B4-A34E-44F3-9442-0295ED42C2AE}" srcOrd="1" destOrd="0" presId="urn:microsoft.com/office/officeart/2005/8/layout/chevron2"/>
    <dgm:cxn modelId="{AB6FF1A0-D7D6-4935-882F-0D2937901DC5}" type="presParOf" srcId="{71148D67-882D-4EE8-B197-A8B8E35CB44A}" destId="{3CC709AB-D7C6-47DE-AAAE-ABCAB5609A23}" srcOrd="7" destOrd="0" presId="urn:microsoft.com/office/officeart/2005/8/layout/chevron2"/>
    <dgm:cxn modelId="{59F96A69-D0EE-4BD2-A0E0-DC566BBA10B6}" type="presParOf" srcId="{71148D67-882D-4EE8-B197-A8B8E35CB44A}" destId="{D75562FD-6269-443A-ACB8-E61AF25E4D79}" srcOrd="8" destOrd="0" presId="urn:microsoft.com/office/officeart/2005/8/layout/chevron2"/>
    <dgm:cxn modelId="{1660F86C-134B-4B6A-9F88-E0CA85CBEDD2}" type="presParOf" srcId="{D75562FD-6269-443A-ACB8-E61AF25E4D79}" destId="{F776C712-71A7-48FA-A9AC-60B42A76B0D0}" srcOrd="0" destOrd="0" presId="urn:microsoft.com/office/officeart/2005/8/layout/chevron2"/>
    <dgm:cxn modelId="{B49DB140-C009-4387-93E5-C1F42D25DF32}" type="presParOf" srcId="{D75562FD-6269-443A-ACB8-E61AF25E4D79}" destId="{1CA8620D-2268-4695-BFA2-18181E588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4C1F6-B6D4-40A5-924F-952C4BFB5361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777CBFE3-6C4A-4D8B-A0DF-B986E40753E2}">
      <dgm:prSet phldrT="[Text]" custT="1"/>
      <dgm:spPr/>
      <dgm:t>
        <a:bodyPr/>
        <a:lstStyle/>
        <a:p>
          <a:r>
            <a:rPr lang="en-US" sz="1800" dirty="0" smtClean="0"/>
            <a:t>Nominate</a:t>
          </a:r>
          <a:endParaRPr lang="en-US" sz="1800" dirty="0"/>
        </a:p>
      </dgm:t>
    </dgm:pt>
    <dgm:pt modelId="{DE4A1BC0-3FF6-443C-BF3D-35B15B069514}" type="parTrans" cxnId="{8CC5F01C-4325-46F2-AEF0-B237D9C7C9F8}">
      <dgm:prSet/>
      <dgm:spPr/>
      <dgm:t>
        <a:bodyPr/>
        <a:lstStyle/>
        <a:p>
          <a:endParaRPr lang="en-US"/>
        </a:p>
      </dgm:t>
    </dgm:pt>
    <dgm:pt modelId="{4E94DDD6-6263-4377-868F-7D6397CFBB8F}" type="sibTrans" cxnId="{8CC5F01C-4325-46F2-AEF0-B237D9C7C9F8}">
      <dgm:prSet/>
      <dgm:spPr/>
      <dgm:t>
        <a:bodyPr/>
        <a:lstStyle/>
        <a:p>
          <a:endParaRPr lang="en-US"/>
        </a:p>
      </dgm:t>
    </dgm:pt>
    <dgm:pt modelId="{CD33229C-6AB4-4594-9A5E-89092E2CC6DE}">
      <dgm:prSet phldrT="[Text]" custT="1"/>
      <dgm:spPr/>
      <dgm:t>
        <a:bodyPr/>
        <a:lstStyle/>
        <a:p>
          <a:r>
            <a:rPr lang="en-US" sz="1800" dirty="0" smtClean="0"/>
            <a:t>Administrative Review</a:t>
          </a:r>
          <a:endParaRPr lang="en-US" sz="1800" dirty="0"/>
        </a:p>
      </dgm:t>
    </dgm:pt>
    <dgm:pt modelId="{C8B2B377-41E5-4D95-AFDF-53145FA2CA33}" type="parTrans" cxnId="{2E99D387-59AD-4F1F-A943-FC79085EFC65}">
      <dgm:prSet/>
      <dgm:spPr/>
      <dgm:t>
        <a:bodyPr/>
        <a:lstStyle/>
        <a:p>
          <a:endParaRPr lang="en-US"/>
        </a:p>
      </dgm:t>
    </dgm:pt>
    <dgm:pt modelId="{A41D5599-14A7-406E-9D15-3E0F6AD52879}" type="sibTrans" cxnId="{2E99D387-59AD-4F1F-A943-FC79085EFC65}">
      <dgm:prSet/>
      <dgm:spPr/>
      <dgm:t>
        <a:bodyPr/>
        <a:lstStyle/>
        <a:p>
          <a:endParaRPr lang="en-US"/>
        </a:p>
      </dgm:t>
    </dgm:pt>
    <dgm:pt modelId="{42345A3B-2717-448A-A16D-C82E7DB39FC2}">
      <dgm:prSet phldrT="[Text]" custT="1"/>
      <dgm:spPr/>
      <dgm:t>
        <a:bodyPr/>
        <a:lstStyle/>
        <a:p>
          <a:r>
            <a:rPr lang="en-US" sz="1800" dirty="0" smtClean="0"/>
            <a:t>Evidence Working group Review</a:t>
          </a:r>
          <a:endParaRPr lang="en-US" sz="1800" dirty="0"/>
        </a:p>
      </dgm:t>
    </dgm:pt>
    <dgm:pt modelId="{7C4DE5D4-4B38-46C7-9446-6C1D12BDCE67}" type="parTrans" cxnId="{1430FDD2-633B-4AD5-B9A0-F1AAF46E0273}">
      <dgm:prSet/>
      <dgm:spPr/>
      <dgm:t>
        <a:bodyPr/>
        <a:lstStyle/>
        <a:p>
          <a:endParaRPr lang="en-US"/>
        </a:p>
      </dgm:t>
    </dgm:pt>
    <dgm:pt modelId="{AA9C9664-D5D0-436B-9468-5CD424A39E02}" type="sibTrans" cxnId="{1430FDD2-633B-4AD5-B9A0-F1AAF46E0273}">
      <dgm:prSet/>
      <dgm:spPr/>
      <dgm:t>
        <a:bodyPr/>
        <a:lstStyle/>
        <a:p>
          <a:endParaRPr lang="en-US"/>
        </a:p>
      </dgm:t>
    </dgm:pt>
    <dgm:pt modelId="{A5D48855-FA61-4429-AA59-5B3490D26ECC}">
      <dgm:prSet phldrT="[Text]" custT="1"/>
      <dgm:spPr/>
      <dgm:t>
        <a:bodyPr/>
        <a:lstStyle/>
        <a:p>
          <a:r>
            <a:rPr lang="en-US" sz="1800" dirty="0" smtClean="0"/>
            <a:t>Present to the Committee</a:t>
          </a:r>
          <a:endParaRPr lang="en-US" sz="1800" dirty="0"/>
        </a:p>
      </dgm:t>
    </dgm:pt>
    <dgm:pt modelId="{3AA41C68-54DA-4A8D-BC43-55EF6F2BF826}" type="parTrans" cxnId="{C22771A5-1643-410E-8FB1-A9FABF1D3E1B}">
      <dgm:prSet/>
      <dgm:spPr/>
      <dgm:t>
        <a:bodyPr/>
        <a:lstStyle/>
        <a:p>
          <a:endParaRPr lang="en-US"/>
        </a:p>
      </dgm:t>
    </dgm:pt>
    <dgm:pt modelId="{085239DB-DBF3-4E4A-B0EC-CE991C7649BF}" type="sibTrans" cxnId="{C22771A5-1643-410E-8FB1-A9FABF1D3E1B}">
      <dgm:prSet/>
      <dgm:spPr/>
      <dgm:t>
        <a:bodyPr/>
        <a:lstStyle/>
        <a:p>
          <a:endParaRPr lang="en-US"/>
        </a:p>
      </dgm:t>
    </dgm:pt>
    <dgm:pt modelId="{A2FF0794-DEA6-4163-A8CB-130734E26E11}">
      <dgm:prSet phldrT="[Text]" custT="1"/>
      <dgm:spPr/>
      <dgm:t>
        <a:bodyPr/>
        <a:lstStyle/>
        <a:p>
          <a:r>
            <a:rPr lang="en-US" sz="3600" b="1" dirty="0" smtClean="0"/>
            <a:t>Vote</a:t>
          </a:r>
          <a:endParaRPr lang="en-US" sz="3600" b="1" dirty="0"/>
        </a:p>
      </dgm:t>
    </dgm:pt>
    <dgm:pt modelId="{67750BA0-C9BC-4497-BB04-BF6E3A5DC944}" type="parTrans" cxnId="{2BB2B5F8-9FEF-4484-AF21-B6B854C30E92}">
      <dgm:prSet/>
      <dgm:spPr/>
      <dgm:t>
        <a:bodyPr/>
        <a:lstStyle/>
        <a:p>
          <a:endParaRPr lang="en-US"/>
        </a:p>
      </dgm:t>
    </dgm:pt>
    <dgm:pt modelId="{A4B806DF-72A3-42F2-BC98-B7030FAB3043}" type="sibTrans" cxnId="{2BB2B5F8-9FEF-4484-AF21-B6B854C30E92}">
      <dgm:prSet/>
      <dgm:spPr/>
      <dgm:t>
        <a:bodyPr/>
        <a:lstStyle/>
        <a:p>
          <a:endParaRPr lang="en-US"/>
        </a:p>
      </dgm:t>
    </dgm:pt>
    <dgm:pt modelId="{049EB416-D06D-4130-8ACA-B7ABB56A17CF}" type="pres">
      <dgm:prSet presAssocID="{4F74C1F6-B6D4-40A5-924F-952C4BFB5361}" presName="CompostProcess" presStyleCnt="0">
        <dgm:presLayoutVars>
          <dgm:dir/>
          <dgm:resizeHandles val="exact"/>
        </dgm:presLayoutVars>
      </dgm:prSet>
      <dgm:spPr/>
    </dgm:pt>
    <dgm:pt modelId="{A653C3DE-C2D9-4866-B496-DB4DB107853C}" type="pres">
      <dgm:prSet presAssocID="{4F74C1F6-B6D4-40A5-924F-952C4BFB5361}" presName="arrow" presStyleLbl="bgShp" presStyleIdx="0" presStyleCnt="1"/>
      <dgm:spPr/>
    </dgm:pt>
    <dgm:pt modelId="{D4E41ABC-2147-489B-9730-8712C4EC53AD}" type="pres">
      <dgm:prSet presAssocID="{4F74C1F6-B6D4-40A5-924F-952C4BFB5361}" presName="linearProcess" presStyleCnt="0"/>
      <dgm:spPr/>
    </dgm:pt>
    <dgm:pt modelId="{02BC8813-73F8-491D-8D11-21A6B36FE1BE}" type="pres">
      <dgm:prSet presAssocID="{777CBFE3-6C4A-4D8B-A0DF-B986E40753E2}" presName="textNode" presStyleLbl="node1" presStyleIdx="0" presStyleCnt="5" custScaleX="114523">
        <dgm:presLayoutVars>
          <dgm:bulletEnabled val="1"/>
        </dgm:presLayoutVars>
      </dgm:prSet>
      <dgm:spPr/>
    </dgm:pt>
    <dgm:pt modelId="{CE7933AF-C6E2-4218-863A-EE9580E3DF65}" type="pres">
      <dgm:prSet presAssocID="{4E94DDD6-6263-4377-868F-7D6397CFBB8F}" presName="sibTrans" presStyleCnt="0"/>
      <dgm:spPr/>
    </dgm:pt>
    <dgm:pt modelId="{AB9F84AF-08E4-4F9B-99BA-1F7A6AF2759D}" type="pres">
      <dgm:prSet presAssocID="{CD33229C-6AB4-4594-9A5E-89092E2CC6DE}" presName="textNode" presStyleLbl="node1" presStyleIdx="1" presStyleCnt="5" custScaleX="148570">
        <dgm:presLayoutVars>
          <dgm:bulletEnabled val="1"/>
        </dgm:presLayoutVars>
      </dgm:prSet>
      <dgm:spPr/>
    </dgm:pt>
    <dgm:pt modelId="{A539B1B1-6734-4B9B-877D-6785A3C0D057}" type="pres">
      <dgm:prSet presAssocID="{A41D5599-14A7-406E-9D15-3E0F6AD52879}" presName="sibTrans" presStyleCnt="0"/>
      <dgm:spPr/>
    </dgm:pt>
    <dgm:pt modelId="{E42C3188-A5DB-4250-8867-8BABF09B2E84}" type="pres">
      <dgm:prSet presAssocID="{42345A3B-2717-448A-A16D-C82E7DB39FC2}" presName="textNode" presStyleLbl="node1" presStyleIdx="2" presStyleCnt="5" custScaleX="166120">
        <dgm:presLayoutVars>
          <dgm:bulletEnabled val="1"/>
        </dgm:presLayoutVars>
      </dgm:prSet>
      <dgm:spPr/>
    </dgm:pt>
    <dgm:pt modelId="{41B68DB8-0FC8-44DD-8C1F-7FC67EBB7C74}" type="pres">
      <dgm:prSet presAssocID="{AA9C9664-D5D0-436B-9468-5CD424A39E02}" presName="sibTrans" presStyleCnt="0"/>
      <dgm:spPr/>
    </dgm:pt>
    <dgm:pt modelId="{5D0434CA-EBB4-4B66-B7CA-D5A6D3D8D731}" type="pres">
      <dgm:prSet presAssocID="{A5D48855-FA61-4429-AA59-5B3490D26ECC}" presName="textNode" presStyleLbl="node1" presStyleIdx="3" presStyleCnt="5" custScaleX="11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5DDA-51BE-41EB-A5EE-C4D6F5D454D7}" type="pres">
      <dgm:prSet presAssocID="{085239DB-DBF3-4E4A-B0EC-CE991C7649BF}" presName="sibTrans" presStyleCnt="0"/>
      <dgm:spPr/>
    </dgm:pt>
    <dgm:pt modelId="{9542627B-51A6-4390-8BEF-04DB5863611F}" type="pres">
      <dgm:prSet presAssocID="{A2FF0794-DEA6-4163-A8CB-130734E26E11}" presName="textNode" presStyleLbl="node1" presStyleIdx="4" presStyleCnt="5" custScaleX="114523">
        <dgm:presLayoutVars>
          <dgm:bulletEnabled val="1"/>
        </dgm:presLayoutVars>
      </dgm:prSet>
      <dgm:spPr/>
    </dgm:pt>
  </dgm:ptLst>
  <dgm:cxnLst>
    <dgm:cxn modelId="{B46CB66C-2B31-4035-BE32-CD8FE050A36F}" type="presOf" srcId="{777CBFE3-6C4A-4D8B-A0DF-B986E40753E2}" destId="{02BC8813-73F8-491D-8D11-21A6B36FE1BE}" srcOrd="0" destOrd="0" presId="urn:microsoft.com/office/officeart/2005/8/layout/hProcess9"/>
    <dgm:cxn modelId="{8E67BFD1-2CC9-4891-8087-3ED2B5135FF9}" type="presOf" srcId="{42345A3B-2717-448A-A16D-C82E7DB39FC2}" destId="{E42C3188-A5DB-4250-8867-8BABF09B2E84}" srcOrd="0" destOrd="0" presId="urn:microsoft.com/office/officeart/2005/8/layout/hProcess9"/>
    <dgm:cxn modelId="{C34AFB7D-4325-4754-8229-53104053D4A7}" type="presOf" srcId="{4F74C1F6-B6D4-40A5-924F-952C4BFB5361}" destId="{049EB416-D06D-4130-8ACA-B7ABB56A17CF}" srcOrd="0" destOrd="0" presId="urn:microsoft.com/office/officeart/2005/8/layout/hProcess9"/>
    <dgm:cxn modelId="{2E99D387-59AD-4F1F-A943-FC79085EFC65}" srcId="{4F74C1F6-B6D4-40A5-924F-952C4BFB5361}" destId="{CD33229C-6AB4-4594-9A5E-89092E2CC6DE}" srcOrd="1" destOrd="0" parTransId="{C8B2B377-41E5-4D95-AFDF-53145FA2CA33}" sibTransId="{A41D5599-14A7-406E-9D15-3E0F6AD52879}"/>
    <dgm:cxn modelId="{1430FDD2-633B-4AD5-B9A0-F1AAF46E0273}" srcId="{4F74C1F6-B6D4-40A5-924F-952C4BFB5361}" destId="{42345A3B-2717-448A-A16D-C82E7DB39FC2}" srcOrd="2" destOrd="0" parTransId="{7C4DE5D4-4B38-46C7-9446-6C1D12BDCE67}" sibTransId="{AA9C9664-D5D0-436B-9468-5CD424A39E02}"/>
    <dgm:cxn modelId="{F62998B2-5AE3-4A06-8BF4-41A4224A5D6F}" type="presOf" srcId="{CD33229C-6AB4-4594-9A5E-89092E2CC6DE}" destId="{AB9F84AF-08E4-4F9B-99BA-1F7A6AF2759D}" srcOrd="0" destOrd="0" presId="urn:microsoft.com/office/officeart/2005/8/layout/hProcess9"/>
    <dgm:cxn modelId="{2BB2B5F8-9FEF-4484-AF21-B6B854C30E92}" srcId="{4F74C1F6-B6D4-40A5-924F-952C4BFB5361}" destId="{A2FF0794-DEA6-4163-A8CB-130734E26E11}" srcOrd="4" destOrd="0" parTransId="{67750BA0-C9BC-4497-BB04-BF6E3A5DC944}" sibTransId="{A4B806DF-72A3-42F2-BC98-B7030FAB3043}"/>
    <dgm:cxn modelId="{5F035C02-F4C7-4630-82D8-3501CD6EAA12}" type="presOf" srcId="{A5D48855-FA61-4429-AA59-5B3490D26ECC}" destId="{5D0434CA-EBB4-4B66-B7CA-D5A6D3D8D731}" srcOrd="0" destOrd="0" presId="urn:microsoft.com/office/officeart/2005/8/layout/hProcess9"/>
    <dgm:cxn modelId="{51CC9ED6-6B65-4835-BCBB-CBD2233A2544}" type="presOf" srcId="{A2FF0794-DEA6-4163-A8CB-130734E26E11}" destId="{9542627B-51A6-4390-8BEF-04DB5863611F}" srcOrd="0" destOrd="0" presId="urn:microsoft.com/office/officeart/2005/8/layout/hProcess9"/>
    <dgm:cxn modelId="{C22771A5-1643-410E-8FB1-A9FABF1D3E1B}" srcId="{4F74C1F6-B6D4-40A5-924F-952C4BFB5361}" destId="{A5D48855-FA61-4429-AA59-5B3490D26ECC}" srcOrd="3" destOrd="0" parTransId="{3AA41C68-54DA-4A8D-BC43-55EF6F2BF826}" sibTransId="{085239DB-DBF3-4E4A-B0EC-CE991C7649BF}"/>
    <dgm:cxn modelId="{8CC5F01C-4325-46F2-AEF0-B237D9C7C9F8}" srcId="{4F74C1F6-B6D4-40A5-924F-952C4BFB5361}" destId="{777CBFE3-6C4A-4D8B-A0DF-B986E40753E2}" srcOrd="0" destOrd="0" parTransId="{DE4A1BC0-3FF6-443C-BF3D-35B15B069514}" sibTransId="{4E94DDD6-6263-4377-868F-7D6397CFBB8F}"/>
    <dgm:cxn modelId="{8D55F8D9-E155-46C4-9F90-E155969BC981}" type="presParOf" srcId="{049EB416-D06D-4130-8ACA-B7ABB56A17CF}" destId="{A653C3DE-C2D9-4866-B496-DB4DB107853C}" srcOrd="0" destOrd="0" presId="urn:microsoft.com/office/officeart/2005/8/layout/hProcess9"/>
    <dgm:cxn modelId="{3BE45F63-38BD-4A58-930E-E74A1E7C27D3}" type="presParOf" srcId="{049EB416-D06D-4130-8ACA-B7ABB56A17CF}" destId="{D4E41ABC-2147-489B-9730-8712C4EC53AD}" srcOrd="1" destOrd="0" presId="urn:microsoft.com/office/officeart/2005/8/layout/hProcess9"/>
    <dgm:cxn modelId="{DC47A850-A6AF-4EC5-A985-A73B402860E7}" type="presParOf" srcId="{D4E41ABC-2147-489B-9730-8712C4EC53AD}" destId="{02BC8813-73F8-491D-8D11-21A6B36FE1BE}" srcOrd="0" destOrd="0" presId="urn:microsoft.com/office/officeart/2005/8/layout/hProcess9"/>
    <dgm:cxn modelId="{F2CCF0A5-08F7-4754-8A48-93BC517F42F9}" type="presParOf" srcId="{D4E41ABC-2147-489B-9730-8712C4EC53AD}" destId="{CE7933AF-C6E2-4218-863A-EE9580E3DF65}" srcOrd="1" destOrd="0" presId="urn:microsoft.com/office/officeart/2005/8/layout/hProcess9"/>
    <dgm:cxn modelId="{3DD06BB3-AA34-4E03-9A94-F3E2055D4411}" type="presParOf" srcId="{D4E41ABC-2147-489B-9730-8712C4EC53AD}" destId="{AB9F84AF-08E4-4F9B-99BA-1F7A6AF2759D}" srcOrd="2" destOrd="0" presId="urn:microsoft.com/office/officeart/2005/8/layout/hProcess9"/>
    <dgm:cxn modelId="{20B152C2-3B4F-4AEE-A22E-C0F56E663B7F}" type="presParOf" srcId="{D4E41ABC-2147-489B-9730-8712C4EC53AD}" destId="{A539B1B1-6734-4B9B-877D-6785A3C0D057}" srcOrd="3" destOrd="0" presId="urn:microsoft.com/office/officeart/2005/8/layout/hProcess9"/>
    <dgm:cxn modelId="{DC4D4A16-3AC0-4438-A536-CE52BCF04687}" type="presParOf" srcId="{D4E41ABC-2147-489B-9730-8712C4EC53AD}" destId="{E42C3188-A5DB-4250-8867-8BABF09B2E84}" srcOrd="4" destOrd="0" presId="urn:microsoft.com/office/officeart/2005/8/layout/hProcess9"/>
    <dgm:cxn modelId="{E16BF2A1-A1E6-49AE-9E30-261899ACFC56}" type="presParOf" srcId="{D4E41ABC-2147-489B-9730-8712C4EC53AD}" destId="{41B68DB8-0FC8-44DD-8C1F-7FC67EBB7C74}" srcOrd="5" destOrd="0" presId="urn:microsoft.com/office/officeart/2005/8/layout/hProcess9"/>
    <dgm:cxn modelId="{52A250AF-4959-4BA5-8312-8D2846602113}" type="presParOf" srcId="{D4E41ABC-2147-489B-9730-8712C4EC53AD}" destId="{5D0434CA-EBB4-4B66-B7CA-D5A6D3D8D731}" srcOrd="6" destOrd="0" presId="urn:microsoft.com/office/officeart/2005/8/layout/hProcess9"/>
    <dgm:cxn modelId="{7B2864CD-F34F-4B59-8C7A-806F1F98DABA}" type="presParOf" srcId="{D4E41ABC-2147-489B-9730-8712C4EC53AD}" destId="{AA285DDA-51BE-41EB-A5EE-C4D6F5D454D7}" srcOrd="7" destOrd="0" presId="urn:microsoft.com/office/officeart/2005/8/layout/hProcess9"/>
    <dgm:cxn modelId="{AF809A5B-7822-4DB4-AFF3-E37E5BE9771F}" type="presParOf" srcId="{D4E41ABC-2147-489B-9730-8712C4EC53AD}" destId="{9542627B-51A6-4390-8BEF-04DB5863611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2321A-D9FE-4909-B0D4-36FBF03F5231}" type="doc">
      <dgm:prSet loTypeId="urn:microsoft.com/office/officeart/2005/8/layout/matrix3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6B4FB9-90C9-4A11-BC69-FC5C6A006DD3}">
      <dgm:prSet phldrT="[Text]"/>
      <dgm:spPr/>
      <dgm:t>
        <a:bodyPr/>
        <a:lstStyle/>
        <a:p>
          <a:r>
            <a:rPr lang="en-US" b="1" dirty="0" smtClean="0"/>
            <a:t>Core </a:t>
          </a:r>
          <a:r>
            <a:rPr lang="en-US" b="1" dirty="0" smtClean="0"/>
            <a:t>Conditions</a:t>
          </a:r>
        </a:p>
        <a:p>
          <a:r>
            <a:rPr lang="en-US" b="1" dirty="0" smtClean="0"/>
            <a:t>(31)</a:t>
          </a:r>
          <a:endParaRPr lang="en-US" b="1" dirty="0"/>
        </a:p>
      </dgm:t>
    </dgm:pt>
    <dgm:pt modelId="{980EF004-F989-4A69-A8ED-DA1FEC28355C}" type="parTrans" cxnId="{9F876414-466C-4512-A61C-B03E339EC96B}">
      <dgm:prSet/>
      <dgm:spPr/>
      <dgm:t>
        <a:bodyPr/>
        <a:lstStyle/>
        <a:p>
          <a:endParaRPr lang="en-US"/>
        </a:p>
      </dgm:t>
    </dgm:pt>
    <dgm:pt modelId="{567A8831-C9C5-46C6-BFDB-6787085606FB}" type="sibTrans" cxnId="{9F876414-466C-4512-A61C-B03E339EC96B}">
      <dgm:prSet/>
      <dgm:spPr/>
      <dgm:t>
        <a:bodyPr/>
        <a:lstStyle/>
        <a:p>
          <a:endParaRPr lang="en-US"/>
        </a:p>
      </dgm:t>
    </dgm:pt>
    <dgm:pt modelId="{E6C9B790-0290-4D00-9918-2A6A7420C867}">
      <dgm:prSet phldrT="[Text]"/>
      <dgm:spPr/>
      <dgm:t>
        <a:bodyPr/>
        <a:lstStyle/>
        <a:p>
          <a:r>
            <a:rPr lang="en-US" b="1" dirty="0" smtClean="0"/>
            <a:t>Secondary </a:t>
          </a:r>
          <a:r>
            <a:rPr lang="en-US" b="1" dirty="0" smtClean="0"/>
            <a:t>Conditions</a:t>
          </a:r>
        </a:p>
        <a:p>
          <a:r>
            <a:rPr lang="en-US" b="1" dirty="0" smtClean="0"/>
            <a:t>(26)</a:t>
          </a:r>
          <a:endParaRPr lang="en-US" b="1" dirty="0"/>
        </a:p>
      </dgm:t>
    </dgm:pt>
    <dgm:pt modelId="{5453B818-64E3-4ACE-ABE3-4084926F9480}" type="parTrans" cxnId="{1D662C2E-9F27-466D-BF12-A261FBECE473}">
      <dgm:prSet/>
      <dgm:spPr/>
      <dgm:t>
        <a:bodyPr/>
        <a:lstStyle/>
        <a:p>
          <a:endParaRPr lang="en-US"/>
        </a:p>
      </dgm:t>
    </dgm:pt>
    <dgm:pt modelId="{11A977C9-13C9-4116-8E85-0D35BF0FFCB5}" type="sibTrans" cxnId="{1D662C2E-9F27-466D-BF12-A261FBECE473}">
      <dgm:prSet/>
      <dgm:spPr/>
      <dgm:t>
        <a:bodyPr/>
        <a:lstStyle/>
        <a:p>
          <a:endParaRPr lang="en-US"/>
        </a:p>
      </dgm:t>
    </dgm:pt>
    <dgm:pt modelId="{74770F10-2BA5-4849-99DF-7D1F359DE249}">
      <dgm:prSet phldrT="[Text]"/>
      <dgm:spPr/>
      <dgm:t>
        <a:bodyPr/>
        <a:lstStyle/>
        <a:p>
          <a:r>
            <a:rPr lang="en-US" dirty="0" smtClean="0"/>
            <a:t>Yet to be approved</a:t>
          </a:r>
          <a:endParaRPr lang="en-US" dirty="0"/>
        </a:p>
      </dgm:t>
    </dgm:pt>
    <dgm:pt modelId="{CD170528-7673-4AEC-AA89-615C30792FE4}" type="parTrans" cxnId="{D42178D3-6D38-4E96-9738-3800541BFFB2}">
      <dgm:prSet/>
      <dgm:spPr/>
      <dgm:t>
        <a:bodyPr/>
        <a:lstStyle/>
        <a:p>
          <a:endParaRPr lang="en-US"/>
        </a:p>
      </dgm:t>
    </dgm:pt>
    <dgm:pt modelId="{F828A9A8-414D-4DC3-A418-F1EF80B1B2F6}" type="sibTrans" cxnId="{D42178D3-6D38-4E96-9738-3800541BFFB2}">
      <dgm:prSet/>
      <dgm:spPr/>
      <dgm:t>
        <a:bodyPr/>
        <a:lstStyle/>
        <a:p>
          <a:endParaRPr lang="en-US"/>
        </a:p>
      </dgm:t>
    </dgm:pt>
    <dgm:pt modelId="{6C92745B-E01D-448B-97FF-CF51FEE3CB70}">
      <dgm:prSet phldrT="[Text]"/>
      <dgm:spPr/>
      <dgm:t>
        <a:bodyPr/>
        <a:lstStyle/>
        <a:p>
          <a:r>
            <a:rPr lang="en-US" dirty="0" smtClean="0"/>
            <a:t>Approved Conditions</a:t>
          </a:r>
          <a:endParaRPr lang="en-US" dirty="0"/>
        </a:p>
      </dgm:t>
    </dgm:pt>
    <dgm:pt modelId="{D85FE390-B57F-4897-B88F-8E5DBE68CA5D}" type="sibTrans" cxnId="{A4B0C878-906C-48E1-87B4-DA8060E55909}">
      <dgm:prSet/>
      <dgm:spPr/>
      <dgm:t>
        <a:bodyPr/>
        <a:lstStyle/>
        <a:p>
          <a:endParaRPr lang="en-US"/>
        </a:p>
      </dgm:t>
    </dgm:pt>
    <dgm:pt modelId="{4CD1A1F0-902E-4D2A-9FB5-A5D5F20D6886}" type="parTrans" cxnId="{A4B0C878-906C-48E1-87B4-DA8060E55909}">
      <dgm:prSet/>
      <dgm:spPr/>
      <dgm:t>
        <a:bodyPr/>
        <a:lstStyle/>
        <a:p>
          <a:endParaRPr lang="en-US"/>
        </a:p>
      </dgm:t>
    </dgm:pt>
    <dgm:pt modelId="{D7B4A4D4-30D0-4D5C-8030-13CD0662E766}" type="pres">
      <dgm:prSet presAssocID="{EFF2321A-D9FE-4909-B0D4-36FBF03F52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18A79-A1D8-4C60-B10A-F8BF94471337}" type="pres">
      <dgm:prSet presAssocID="{EFF2321A-D9FE-4909-B0D4-36FBF03F5231}" presName="diamond" presStyleLbl="bgShp" presStyleIdx="0" presStyleCnt="1"/>
      <dgm:spPr/>
      <dgm:t>
        <a:bodyPr/>
        <a:lstStyle/>
        <a:p>
          <a:endParaRPr lang="en-US"/>
        </a:p>
      </dgm:t>
    </dgm:pt>
    <dgm:pt modelId="{DDC15E90-1037-4298-B3A0-06D10E5EB4E5}" type="pres">
      <dgm:prSet presAssocID="{EFF2321A-D9FE-4909-B0D4-36FBF03F523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562D-2F8F-4907-8DBD-871381668B3A}" type="pres">
      <dgm:prSet presAssocID="{EFF2321A-D9FE-4909-B0D4-36FBF03F523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DB393-283A-4D93-BF0A-2EB088A295B0}" type="pres">
      <dgm:prSet presAssocID="{EFF2321A-D9FE-4909-B0D4-36FBF03F523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CD193-626B-4049-97B4-29BD63D5C0E6}" type="pres">
      <dgm:prSet presAssocID="{EFF2321A-D9FE-4909-B0D4-36FBF03F523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F3692-400B-4BCE-8CD5-20531F104906}" type="presOf" srcId="{6C92745B-E01D-448B-97FF-CF51FEE3CB70}" destId="{4C1DB393-283A-4D93-BF0A-2EB088A295B0}" srcOrd="0" destOrd="0" presId="urn:microsoft.com/office/officeart/2005/8/layout/matrix3"/>
    <dgm:cxn modelId="{E08C0C6D-97C5-4D57-893A-3FD616891213}" type="presOf" srcId="{696B4FB9-90C9-4A11-BC69-FC5C6A006DD3}" destId="{DDC15E90-1037-4298-B3A0-06D10E5EB4E5}" srcOrd="0" destOrd="0" presId="urn:microsoft.com/office/officeart/2005/8/layout/matrix3"/>
    <dgm:cxn modelId="{163426FE-27A3-473E-B695-EAC533F92FA3}" type="presOf" srcId="{74770F10-2BA5-4849-99DF-7D1F359DE249}" destId="{BBBCD193-626B-4049-97B4-29BD63D5C0E6}" srcOrd="0" destOrd="0" presId="urn:microsoft.com/office/officeart/2005/8/layout/matrix3"/>
    <dgm:cxn modelId="{9F876414-466C-4512-A61C-B03E339EC96B}" srcId="{EFF2321A-D9FE-4909-B0D4-36FBF03F5231}" destId="{696B4FB9-90C9-4A11-BC69-FC5C6A006DD3}" srcOrd="0" destOrd="0" parTransId="{980EF004-F989-4A69-A8ED-DA1FEC28355C}" sibTransId="{567A8831-C9C5-46C6-BFDB-6787085606FB}"/>
    <dgm:cxn modelId="{DB51A2B0-9EEB-461E-9D5F-D7BB061CEF32}" type="presOf" srcId="{EFF2321A-D9FE-4909-B0D4-36FBF03F5231}" destId="{D7B4A4D4-30D0-4D5C-8030-13CD0662E766}" srcOrd="0" destOrd="0" presId="urn:microsoft.com/office/officeart/2005/8/layout/matrix3"/>
    <dgm:cxn modelId="{D42178D3-6D38-4E96-9738-3800541BFFB2}" srcId="{EFF2321A-D9FE-4909-B0D4-36FBF03F5231}" destId="{74770F10-2BA5-4849-99DF-7D1F359DE249}" srcOrd="3" destOrd="0" parTransId="{CD170528-7673-4AEC-AA89-615C30792FE4}" sibTransId="{F828A9A8-414D-4DC3-A418-F1EF80B1B2F6}"/>
    <dgm:cxn modelId="{1D662C2E-9F27-466D-BF12-A261FBECE473}" srcId="{EFF2321A-D9FE-4909-B0D4-36FBF03F5231}" destId="{E6C9B790-0290-4D00-9918-2A6A7420C867}" srcOrd="1" destOrd="0" parTransId="{5453B818-64E3-4ACE-ABE3-4084926F9480}" sibTransId="{11A977C9-13C9-4116-8E85-0D35BF0FFCB5}"/>
    <dgm:cxn modelId="{A4B0C878-906C-48E1-87B4-DA8060E55909}" srcId="{EFF2321A-D9FE-4909-B0D4-36FBF03F5231}" destId="{6C92745B-E01D-448B-97FF-CF51FEE3CB70}" srcOrd="2" destOrd="0" parTransId="{4CD1A1F0-902E-4D2A-9FB5-A5D5F20D6886}" sibTransId="{D85FE390-B57F-4897-B88F-8E5DBE68CA5D}"/>
    <dgm:cxn modelId="{4CB5760C-4E1C-464B-8080-9C86861CE49A}" type="presOf" srcId="{E6C9B790-0290-4D00-9918-2A6A7420C867}" destId="{749A562D-2F8F-4907-8DBD-871381668B3A}" srcOrd="0" destOrd="0" presId="urn:microsoft.com/office/officeart/2005/8/layout/matrix3"/>
    <dgm:cxn modelId="{0A5EEA1B-0A0C-497E-BE0A-36C14602858B}" type="presParOf" srcId="{D7B4A4D4-30D0-4D5C-8030-13CD0662E766}" destId="{26018A79-A1D8-4C60-B10A-F8BF94471337}" srcOrd="0" destOrd="0" presId="urn:microsoft.com/office/officeart/2005/8/layout/matrix3"/>
    <dgm:cxn modelId="{ADE17402-9BAF-48C3-9965-1D3AE89E9EA1}" type="presParOf" srcId="{D7B4A4D4-30D0-4D5C-8030-13CD0662E766}" destId="{DDC15E90-1037-4298-B3A0-06D10E5EB4E5}" srcOrd="1" destOrd="0" presId="urn:microsoft.com/office/officeart/2005/8/layout/matrix3"/>
    <dgm:cxn modelId="{FBE4E9D4-B4ED-4B7F-99AE-64D3E65A1B59}" type="presParOf" srcId="{D7B4A4D4-30D0-4D5C-8030-13CD0662E766}" destId="{749A562D-2F8F-4907-8DBD-871381668B3A}" srcOrd="2" destOrd="0" presId="urn:microsoft.com/office/officeart/2005/8/layout/matrix3"/>
    <dgm:cxn modelId="{13BDB75D-26B1-4BE6-AECE-40CA8453753C}" type="presParOf" srcId="{D7B4A4D4-30D0-4D5C-8030-13CD0662E766}" destId="{4C1DB393-283A-4D93-BF0A-2EB088A295B0}" srcOrd="3" destOrd="0" presId="urn:microsoft.com/office/officeart/2005/8/layout/matrix3"/>
    <dgm:cxn modelId="{F5D22DEE-825D-4B8D-B3D0-0928F7D71058}" type="presParOf" srcId="{D7B4A4D4-30D0-4D5C-8030-13CD0662E766}" destId="{BBBCD193-626B-4049-97B4-29BD63D5C0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B6BB3-293B-490E-8FE3-9A95212F0F6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26B68A-1894-4247-9E6E-6403C65131F7}">
      <dgm:prSet phldrT="[Text]"/>
      <dgm:spPr/>
      <dgm:t>
        <a:bodyPr/>
        <a:lstStyle/>
        <a:p>
          <a:r>
            <a:rPr lang="en-US" dirty="0" smtClean="0"/>
            <a:t>CCHD Projects</a:t>
          </a:r>
          <a:endParaRPr lang="en-US" dirty="0"/>
        </a:p>
      </dgm:t>
    </dgm:pt>
    <dgm:pt modelId="{F9D31D0C-2DEF-4FBA-93D0-3EF051B4AA49}" type="parTrans" cxnId="{758DD37C-1501-4336-B6EB-F6D25263E030}">
      <dgm:prSet/>
      <dgm:spPr/>
      <dgm:t>
        <a:bodyPr/>
        <a:lstStyle/>
        <a:p>
          <a:endParaRPr lang="en-US"/>
        </a:p>
      </dgm:t>
    </dgm:pt>
    <dgm:pt modelId="{A8DBEF4C-1C1F-49DC-AF2D-AD5714AFBFAD}" type="sibTrans" cxnId="{758DD37C-1501-4336-B6EB-F6D25263E030}">
      <dgm:prSet/>
      <dgm:spPr/>
      <dgm:t>
        <a:bodyPr/>
        <a:lstStyle/>
        <a:p>
          <a:endParaRPr lang="en-US"/>
        </a:p>
      </dgm:t>
    </dgm:pt>
    <dgm:pt modelId="{DCC10172-F1A7-43BA-8CD2-C5DD574C8635}">
      <dgm:prSet phldrT="[Text]" custT="1"/>
      <dgm:spPr/>
      <dgm:t>
        <a:bodyPr/>
        <a:lstStyle/>
        <a:p>
          <a:r>
            <a:rPr lang="en-US" sz="2400" i="0" dirty="0" smtClean="0"/>
            <a:t>Health Resources and Services Administration (</a:t>
          </a:r>
          <a:r>
            <a:rPr lang="en-US" sz="2400" dirty="0" smtClean="0"/>
            <a:t>HRSA) Funded</a:t>
          </a:r>
          <a:endParaRPr lang="en-US" sz="2400" dirty="0"/>
        </a:p>
      </dgm:t>
    </dgm:pt>
    <dgm:pt modelId="{6B686748-DB91-459C-80AE-431B60FE698C}" type="parTrans" cxnId="{283D2EF1-4B5A-4917-B9D3-27FE095BC4FB}">
      <dgm:prSet/>
      <dgm:spPr/>
      <dgm:t>
        <a:bodyPr/>
        <a:lstStyle/>
        <a:p>
          <a:endParaRPr lang="en-US"/>
        </a:p>
      </dgm:t>
    </dgm:pt>
    <dgm:pt modelId="{4BFEC912-01A7-4751-B052-1428BEB52319}" type="sibTrans" cxnId="{283D2EF1-4B5A-4917-B9D3-27FE095BC4FB}">
      <dgm:prSet/>
      <dgm:spPr/>
      <dgm:t>
        <a:bodyPr/>
        <a:lstStyle/>
        <a:p>
          <a:endParaRPr lang="en-US"/>
        </a:p>
      </dgm:t>
    </dgm:pt>
    <dgm:pt modelId="{F9041709-62A3-4A14-893B-96C80AD5A178}">
      <dgm:prSet phldrT="[Text]" custT="1"/>
      <dgm:spPr/>
      <dgm:t>
        <a:bodyPr/>
        <a:lstStyle/>
        <a:p>
          <a:r>
            <a:rPr lang="en-US" sz="2400" dirty="0" smtClean="0"/>
            <a:t>3 year projects</a:t>
          </a:r>
          <a:endParaRPr lang="en-US" sz="2400" dirty="0"/>
        </a:p>
      </dgm:t>
    </dgm:pt>
    <dgm:pt modelId="{016A4D92-5FF6-408A-B77B-3FB96B387159}" type="parTrans" cxnId="{F9E211E2-B9B1-43DF-86AF-4AFE534B93D1}">
      <dgm:prSet/>
      <dgm:spPr/>
      <dgm:t>
        <a:bodyPr/>
        <a:lstStyle/>
        <a:p>
          <a:endParaRPr lang="en-US"/>
        </a:p>
      </dgm:t>
    </dgm:pt>
    <dgm:pt modelId="{CEF53C26-3E9C-4838-AA47-AB3BFCFDAF73}" type="sibTrans" cxnId="{F9E211E2-B9B1-43DF-86AF-4AFE534B93D1}">
      <dgm:prSet/>
      <dgm:spPr/>
      <dgm:t>
        <a:bodyPr/>
        <a:lstStyle/>
        <a:p>
          <a:endParaRPr lang="en-US"/>
        </a:p>
      </dgm:t>
    </dgm:pt>
    <dgm:pt modelId="{1BF30E92-17F1-47F1-BEAC-551E435C7914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7D14C23A-AAF2-49A0-B07C-D4BE62F51D03}" type="parTrans" cxnId="{FFC93B75-F5BC-4173-B593-E87A2DD2C89D}">
      <dgm:prSet/>
      <dgm:spPr/>
      <dgm:t>
        <a:bodyPr/>
        <a:lstStyle/>
        <a:p>
          <a:endParaRPr lang="en-US"/>
        </a:p>
      </dgm:t>
    </dgm:pt>
    <dgm:pt modelId="{1347514B-C126-4927-AB1E-DA11D4C3A12D}" type="sibTrans" cxnId="{FFC93B75-F5BC-4173-B593-E87A2DD2C89D}">
      <dgm:prSet/>
      <dgm:spPr/>
      <dgm:t>
        <a:bodyPr/>
        <a:lstStyle/>
        <a:p>
          <a:endParaRPr lang="en-US"/>
        </a:p>
      </dgm:t>
    </dgm:pt>
    <dgm:pt modelId="{C5F72564-85F5-40F4-A6D2-0D51A79D953B}">
      <dgm:prSet phldrT="[Text]" custT="1"/>
      <dgm:spPr/>
      <dgm:t>
        <a:bodyPr/>
        <a:lstStyle/>
        <a:p>
          <a:r>
            <a:rPr lang="en-US" sz="2400" dirty="0" smtClean="0"/>
            <a:t>WI, MI, NJ, UT, VA</a:t>
          </a:r>
          <a:endParaRPr lang="en-US" sz="2400" dirty="0"/>
        </a:p>
      </dgm:t>
    </dgm:pt>
    <dgm:pt modelId="{088691EE-7DA8-4A46-BAF9-37A0E4302B64}" type="parTrans" cxnId="{4E2BFC92-28E7-4933-9042-FC6676C27007}">
      <dgm:prSet/>
      <dgm:spPr/>
      <dgm:t>
        <a:bodyPr/>
        <a:lstStyle/>
        <a:p>
          <a:endParaRPr lang="en-US"/>
        </a:p>
      </dgm:t>
    </dgm:pt>
    <dgm:pt modelId="{EDAEB911-F89A-4978-B1E9-BEEADAD98B76}" type="sibTrans" cxnId="{4E2BFC92-28E7-4933-9042-FC6676C27007}">
      <dgm:prSet/>
      <dgm:spPr/>
      <dgm:t>
        <a:bodyPr/>
        <a:lstStyle/>
        <a:p>
          <a:endParaRPr lang="en-US"/>
        </a:p>
      </dgm:t>
    </dgm:pt>
    <dgm:pt modelId="{73127E84-E3F1-4104-8B41-43AC27053C20}">
      <dgm:prSet phldrT="[Text]" custT="1"/>
      <dgm:spPr/>
      <dgm:t>
        <a:bodyPr/>
        <a:lstStyle/>
        <a:p>
          <a:r>
            <a:rPr lang="en-US" sz="2400" dirty="0" smtClean="0"/>
            <a:t>New England Genetics Consortium:        </a:t>
          </a:r>
          <a:r>
            <a:rPr lang="en-US" sz="2400" dirty="0" smtClean="0"/>
            <a:t>ME, NH, RI, CT, VT</a:t>
          </a:r>
          <a:r>
            <a:rPr lang="en-US" sz="2400" dirty="0" smtClean="0"/>
            <a:t> </a:t>
          </a:r>
          <a:endParaRPr lang="en-US" sz="2400" dirty="0"/>
        </a:p>
      </dgm:t>
    </dgm:pt>
    <dgm:pt modelId="{63252A20-C927-4D33-A221-AFF01E5C8B43}" type="parTrans" cxnId="{6160AD19-2A11-42F7-8D9E-6A30F35B8373}">
      <dgm:prSet/>
      <dgm:spPr/>
      <dgm:t>
        <a:bodyPr/>
        <a:lstStyle/>
        <a:p>
          <a:endParaRPr lang="en-US"/>
        </a:p>
      </dgm:t>
    </dgm:pt>
    <dgm:pt modelId="{70AE7FE6-8BFA-45A7-A159-10FDCBB40C3A}" type="sibTrans" cxnId="{6160AD19-2A11-42F7-8D9E-6A30F35B8373}">
      <dgm:prSet/>
      <dgm:spPr/>
      <dgm:t>
        <a:bodyPr/>
        <a:lstStyle/>
        <a:p>
          <a:endParaRPr lang="en-US"/>
        </a:p>
      </dgm:t>
    </dgm:pt>
    <dgm:pt modelId="{27E6A3BB-FCB2-4E2B-887F-64B5381B2251}" type="pres">
      <dgm:prSet presAssocID="{7AEB6BB3-293B-490E-8FE3-9A95212F0F69}" presName="Name0" presStyleCnt="0">
        <dgm:presLayoutVars>
          <dgm:dir/>
          <dgm:animLvl val="lvl"/>
          <dgm:resizeHandles val="exact"/>
        </dgm:presLayoutVars>
      </dgm:prSet>
      <dgm:spPr/>
    </dgm:pt>
    <dgm:pt modelId="{E4AF10F1-8AA0-4F6E-82FD-FF834A8537E3}" type="pres">
      <dgm:prSet presAssocID="{E526B68A-1894-4247-9E6E-6403C65131F7}" presName="linNode" presStyleCnt="0"/>
      <dgm:spPr/>
    </dgm:pt>
    <dgm:pt modelId="{C4FC4DD4-EFC0-444A-A51A-B7AAEFCCC3B0}" type="pres">
      <dgm:prSet presAssocID="{E526B68A-1894-4247-9E6E-6403C65131F7}" presName="parentText" presStyleLbl="node1" presStyleIdx="0" presStyleCnt="2" custScaleX="59564">
        <dgm:presLayoutVars>
          <dgm:chMax val="1"/>
          <dgm:bulletEnabled val="1"/>
        </dgm:presLayoutVars>
      </dgm:prSet>
      <dgm:spPr/>
    </dgm:pt>
    <dgm:pt modelId="{A948B1C4-E011-4145-BCAA-DB88EFA2EC13}" type="pres">
      <dgm:prSet presAssocID="{E526B68A-1894-4247-9E6E-6403C65131F7}" presName="descendantText" presStyleLbl="alignAccFollowNode1" presStyleIdx="0" presStyleCnt="2" custScaleX="12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EB0B8-941D-4FA6-A702-01FD49BF4389}" type="pres">
      <dgm:prSet presAssocID="{A8DBEF4C-1C1F-49DC-AF2D-AD5714AFBFAD}" presName="sp" presStyleCnt="0"/>
      <dgm:spPr/>
    </dgm:pt>
    <dgm:pt modelId="{03785361-9FE5-4A2E-AC85-1D5D71D9EB5D}" type="pres">
      <dgm:prSet presAssocID="{1BF30E92-17F1-47F1-BEAC-551E435C7914}" presName="linNode" presStyleCnt="0"/>
      <dgm:spPr/>
    </dgm:pt>
    <dgm:pt modelId="{28BBA93C-F68A-4596-9DD0-15F244D1616F}" type="pres">
      <dgm:prSet presAssocID="{1BF30E92-17F1-47F1-BEAC-551E435C7914}" presName="parentText" presStyleLbl="node1" presStyleIdx="1" presStyleCnt="2" custScaleX="59564">
        <dgm:presLayoutVars>
          <dgm:chMax val="1"/>
          <dgm:bulletEnabled val="1"/>
        </dgm:presLayoutVars>
      </dgm:prSet>
      <dgm:spPr/>
    </dgm:pt>
    <dgm:pt modelId="{FB6EEA10-042B-44EB-BC5C-D06ABE7B7322}" type="pres">
      <dgm:prSet presAssocID="{1BF30E92-17F1-47F1-BEAC-551E435C7914}" presName="descendantText" presStyleLbl="alignAccFollowNode1" presStyleIdx="1" presStyleCnt="2" custScaleX="12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93B75-F5BC-4173-B593-E87A2DD2C89D}" srcId="{7AEB6BB3-293B-490E-8FE3-9A95212F0F69}" destId="{1BF30E92-17F1-47F1-BEAC-551E435C7914}" srcOrd="1" destOrd="0" parTransId="{7D14C23A-AAF2-49A0-B07C-D4BE62F51D03}" sibTransId="{1347514B-C126-4927-AB1E-DA11D4C3A12D}"/>
    <dgm:cxn modelId="{853891EA-4D87-4A98-8245-3ABE7B524C2E}" type="presOf" srcId="{DCC10172-F1A7-43BA-8CD2-C5DD574C8635}" destId="{A948B1C4-E011-4145-BCAA-DB88EFA2EC13}" srcOrd="0" destOrd="0" presId="urn:microsoft.com/office/officeart/2005/8/layout/vList5"/>
    <dgm:cxn modelId="{758DD37C-1501-4336-B6EB-F6D25263E030}" srcId="{7AEB6BB3-293B-490E-8FE3-9A95212F0F69}" destId="{E526B68A-1894-4247-9E6E-6403C65131F7}" srcOrd="0" destOrd="0" parTransId="{F9D31D0C-2DEF-4FBA-93D0-3EF051B4AA49}" sibTransId="{A8DBEF4C-1C1F-49DC-AF2D-AD5714AFBFAD}"/>
    <dgm:cxn modelId="{75419662-A0ED-47B3-9906-B5EAAA1C1BC0}" type="presOf" srcId="{1BF30E92-17F1-47F1-BEAC-551E435C7914}" destId="{28BBA93C-F68A-4596-9DD0-15F244D1616F}" srcOrd="0" destOrd="0" presId="urn:microsoft.com/office/officeart/2005/8/layout/vList5"/>
    <dgm:cxn modelId="{627E532A-CBF5-4D98-AFEA-C65F24102BBB}" type="presOf" srcId="{73127E84-E3F1-4104-8B41-43AC27053C20}" destId="{FB6EEA10-042B-44EB-BC5C-D06ABE7B7322}" srcOrd="0" destOrd="1" presId="urn:microsoft.com/office/officeart/2005/8/layout/vList5"/>
    <dgm:cxn modelId="{F9E211E2-B9B1-43DF-86AF-4AFE534B93D1}" srcId="{E526B68A-1894-4247-9E6E-6403C65131F7}" destId="{F9041709-62A3-4A14-893B-96C80AD5A178}" srcOrd="1" destOrd="0" parTransId="{016A4D92-5FF6-408A-B77B-3FB96B387159}" sibTransId="{CEF53C26-3E9C-4838-AA47-AB3BFCFDAF73}"/>
    <dgm:cxn modelId="{4E2BFC92-28E7-4933-9042-FC6676C27007}" srcId="{1BF30E92-17F1-47F1-BEAC-551E435C7914}" destId="{C5F72564-85F5-40F4-A6D2-0D51A79D953B}" srcOrd="0" destOrd="0" parTransId="{088691EE-7DA8-4A46-BAF9-37A0E4302B64}" sibTransId="{EDAEB911-F89A-4978-B1E9-BEEADAD98B76}"/>
    <dgm:cxn modelId="{283D2EF1-4B5A-4917-B9D3-27FE095BC4FB}" srcId="{E526B68A-1894-4247-9E6E-6403C65131F7}" destId="{DCC10172-F1A7-43BA-8CD2-C5DD574C8635}" srcOrd="0" destOrd="0" parTransId="{6B686748-DB91-459C-80AE-431B60FE698C}" sibTransId="{4BFEC912-01A7-4751-B052-1428BEB52319}"/>
    <dgm:cxn modelId="{47EF9A06-AB23-43CC-83DF-A4E9574CFDAC}" type="presOf" srcId="{C5F72564-85F5-40F4-A6D2-0D51A79D953B}" destId="{FB6EEA10-042B-44EB-BC5C-D06ABE7B7322}" srcOrd="0" destOrd="0" presId="urn:microsoft.com/office/officeart/2005/8/layout/vList5"/>
    <dgm:cxn modelId="{71581BBD-5563-460C-B43F-DE5031A104E4}" type="presOf" srcId="{F9041709-62A3-4A14-893B-96C80AD5A178}" destId="{A948B1C4-E011-4145-BCAA-DB88EFA2EC13}" srcOrd="0" destOrd="1" presId="urn:microsoft.com/office/officeart/2005/8/layout/vList5"/>
    <dgm:cxn modelId="{A4842521-8452-4D98-A41B-2335943CE595}" type="presOf" srcId="{7AEB6BB3-293B-490E-8FE3-9A95212F0F69}" destId="{27E6A3BB-FCB2-4E2B-887F-64B5381B2251}" srcOrd="0" destOrd="0" presId="urn:microsoft.com/office/officeart/2005/8/layout/vList5"/>
    <dgm:cxn modelId="{6160AD19-2A11-42F7-8D9E-6A30F35B8373}" srcId="{1BF30E92-17F1-47F1-BEAC-551E435C7914}" destId="{73127E84-E3F1-4104-8B41-43AC27053C20}" srcOrd="1" destOrd="0" parTransId="{63252A20-C927-4D33-A221-AFF01E5C8B43}" sibTransId="{70AE7FE6-8BFA-45A7-A159-10FDCBB40C3A}"/>
    <dgm:cxn modelId="{5AB25B91-3343-4990-987F-E5F461DAAD42}" type="presOf" srcId="{E526B68A-1894-4247-9E6E-6403C65131F7}" destId="{C4FC4DD4-EFC0-444A-A51A-B7AAEFCCC3B0}" srcOrd="0" destOrd="0" presId="urn:microsoft.com/office/officeart/2005/8/layout/vList5"/>
    <dgm:cxn modelId="{DECDFF5E-0812-493E-BB14-81379FD2CB3D}" type="presParOf" srcId="{27E6A3BB-FCB2-4E2B-887F-64B5381B2251}" destId="{E4AF10F1-8AA0-4F6E-82FD-FF834A8537E3}" srcOrd="0" destOrd="0" presId="urn:microsoft.com/office/officeart/2005/8/layout/vList5"/>
    <dgm:cxn modelId="{0E48CE56-985A-4295-98A9-EBC37B75C095}" type="presParOf" srcId="{E4AF10F1-8AA0-4F6E-82FD-FF834A8537E3}" destId="{C4FC4DD4-EFC0-444A-A51A-B7AAEFCCC3B0}" srcOrd="0" destOrd="0" presId="urn:microsoft.com/office/officeart/2005/8/layout/vList5"/>
    <dgm:cxn modelId="{7EE9338B-C26F-4300-80D7-376436E9EB09}" type="presParOf" srcId="{E4AF10F1-8AA0-4F6E-82FD-FF834A8537E3}" destId="{A948B1C4-E011-4145-BCAA-DB88EFA2EC13}" srcOrd="1" destOrd="0" presId="urn:microsoft.com/office/officeart/2005/8/layout/vList5"/>
    <dgm:cxn modelId="{3A7D210C-0050-417B-B090-68E7DFA190A7}" type="presParOf" srcId="{27E6A3BB-FCB2-4E2B-887F-64B5381B2251}" destId="{B45EB0B8-941D-4FA6-A702-01FD49BF4389}" srcOrd="1" destOrd="0" presId="urn:microsoft.com/office/officeart/2005/8/layout/vList5"/>
    <dgm:cxn modelId="{F9440005-3D3F-46F9-BDFD-70C35AB72464}" type="presParOf" srcId="{27E6A3BB-FCB2-4E2B-887F-64B5381B2251}" destId="{03785361-9FE5-4A2E-AC85-1D5D71D9EB5D}" srcOrd="2" destOrd="0" presId="urn:microsoft.com/office/officeart/2005/8/layout/vList5"/>
    <dgm:cxn modelId="{868F116B-65D3-4210-9A84-45BE617AFEF8}" type="presParOf" srcId="{03785361-9FE5-4A2E-AC85-1D5D71D9EB5D}" destId="{28BBA93C-F68A-4596-9DD0-15F244D1616F}" srcOrd="0" destOrd="0" presId="urn:microsoft.com/office/officeart/2005/8/layout/vList5"/>
    <dgm:cxn modelId="{24D77920-E88A-49D8-B3C3-50EB5329C930}" type="presParOf" srcId="{03785361-9FE5-4A2E-AC85-1D5D71D9EB5D}" destId="{FB6EEA10-042B-44EB-BC5C-D06ABE7B73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175098-3DCF-40F2-ACDC-5CD65FEA45B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5FBBCF-5555-4C65-B012-20CA5EB4F93A}">
      <dgm:prSet phldrT="[Text]"/>
      <dgm:spPr/>
      <dgm:t>
        <a:bodyPr/>
        <a:lstStyle/>
        <a:p>
          <a:r>
            <a:rPr lang="en-US" dirty="0" smtClean="0"/>
            <a:t>HRSA</a:t>
          </a:r>
          <a:endParaRPr lang="en-US" dirty="0"/>
        </a:p>
      </dgm:t>
    </dgm:pt>
    <dgm:pt modelId="{D35E6CAE-729E-43FB-A80D-8490827C41B5}" type="parTrans" cxnId="{CD063060-1ED1-4373-9122-E5AC5979AEC9}">
      <dgm:prSet/>
      <dgm:spPr/>
      <dgm:t>
        <a:bodyPr/>
        <a:lstStyle/>
        <a:p>
          <a:endParaRPr lang="en-US"/>
        </a:p>
      </dgm:t>
    </dgm:pt>
    <dgm:pt modelId="{3D244024-D625-4920-A992-BA070B921801}" type="sibTrans" cxnId="{CD063060-1ED1-4373-9122-E5AC5979AEC9}">
      <dgm:prSet/>
      <dgm:spPr/>
      <dgm:t>
        <a:bodyPr/>
        <a:lstStyle/>
        <a:p>
          <a:endParaRPr lang="en-US"/>
        </a:p>
      </dgm:t>
    </dgm:pt>
    <dgm:pt modelId="{C0FB938E-5D68-4610-8F8D-E72E2A18662B}">
      <dgm:prSet phldrT="[Text]" custT="1"/>
      <dgm:spPr/>
      <dgm:t>
        <a:bodyPr/>
        <a:lstStyle/>
        <a:p>
          <a:r>
            <a:rPr lang="en-US" sz="2000" dirty="0" smtClean="0"/>
            <a:t>Guide development of screening standards/infrastructure</a:t>
          </a:r>
          <a:endParaRPr lang="en-US" sz="2000" dirty="0"/>
        </a:p>
      </dgm:t>
    </dgm:pt>
    <dgm:pt modelId="{0C111E31-EF34-4594-B926-C853E2CC3F5A}" type="parTrans" cxnId="{DCF7DA6E-FE71-4288-A550-F3931908C858}">
      <dgm:prSet/>
      <dgm:spPr/>
      <dgm:t>
        <a:bodyPr/>
        <a:lstStyle/>
        <a:p>
          <a:endParaRPr lang="en-US"/>
        </a:p>
      </dgm:t>
    </dgm:pt>
    <dgm:pt modelId="{1E591EB6-07E1-4598-A6B1-065D83C14B55}" type="sibTrans" cxnId="{DCF7DA6E-FE71-4288-A550-F3931908C858}">
      <dgm:prSet/>
      <dgm:spPr/>
      <dgm:t>
        <a:bodyPr/>
        <a:lstStyle/>
        <a:p>
          <a:endParaRPr lang="en-US"/>
        </a:p>
      </dgm:t>
    </dgm:pt>
    <dgm:pt modelId="{0C0B7E50-3FD1-47B8-A645-64A5C6D5BB39}">
      <dgm:prSet phldrT="[Text]"/>
      <dgm:spPr/>
      <dgm:t>
        <a:bodyPr/>
        <a:lstStyle/>
        <a:p>
          <a:r>
            <a:rPr lang="en-US" dirty="0" smtClean="0"/>
            <a:t>FDA</a:t>
          </a:r>
          <a:endParaRPr lang="en-US" dirty="0"/>
        </a:p>
      </dgm:t>
    </dgm:pt>
    <dgm:pt modelId="{89B20AFE-2462-4944-9F1E-A2E80B338B20}" type="parTrans" cxnId="{7B68F017-0624-4988-9C71-6FABAD17D421}">
      <dgm:prSet/>
      <dgm:spPr/>
      <dgm:t>
        <a:bodyPr/>
        <a:lstStyle/>
        <a:p>
          <a:endParaRPr lang="en-US"/>
        </a:p>
      </dgm:t>
    </dgm:pt>
    <dgm:pt modelId="{48C761EF-A3EA-4F98-B243-7E572C869D49}" type="sibTrans" cxnId="{7B68F017-0624-4988-9C71-6FABAD17D421}">
      <dgm:prSet/>
      <dgm:spPr/>
      <dgm:t>
        <a:bodyPr/>
        <a:lstStyle/>
        <a:p>
          <a:endParaRPr lang="en-US"/>
        </a:p>
      </dgm:t>
    </dgm:pt>
    <dgm:pt modelId="{2C38C94C-E444-417D-AB89-2F979C6FE726}">
      <dgm:prSet phldrT="[Text]" custT="1"/>
      <dgm:spPr/>
      <dgm:t>
        <a:bodyPr/>
        <a:lstStyle/>
        <a:p>
          <a:r>
            <a:rPr lang="en-US" sz="2000" dirty="0" smtClean="0"/>
            <a:t>Guidance to industry, staff on pulse </a:t>
          </a:r>
          <a:r>
            <a:rPr lang="en-US" sz="2000" dirty="0" err="1" smtClean="0"/>
            <a:t>oximeters</a:t>
          </a:r>
          <a:endParaRPr lang="en-US" sz="2000" dirty="0"/>
        </a:p>
      </dgm:t>
    </dgm:pt>
    <dgm:pt modelId="{DD9E5009-7CCE-426B-9DD9-96EBB52089FE}" type="parTrans" cxnId="{BB19CD14-E2B0-4021-8C5A-3A48E3953EA6}">
      <dgm:prSet/>
      <dgm:spPr/>
      <dgm:t>
        <a:bodyPr/>
        <a:lstStyle/>
        <a:p>
          <a:endParaRPr lang="en-US"/>
        </a:p>
      </dgm:t>
    </dgm:pt>
    <dgm:pt modelId="{8DB6446B-294C-433F-89B6-B54B71935291}" type="sibTrans" cxnId="{BB19CD14-E2B0-4021-8C5A-3A48E3953EA6}">
      <dgm:prSet/>
      <dgm:spPr/>
      <dgm:t>
        <a:bodyPr/>
        <a:lstStyle/>
        <a:p>
          <a:endParaRPr lang="en-US"/>
        </a:p>
      </dgm:t>
    </dgm:pt>
    <dgm:pt modelId="{32670BE1-2037-41B0-906A-AA4C80FC8A31}">
      <dgm:prSet phldrT="[Text]"/>
      <dgm:spPr/>
      <dgm:t>
        <a:bodyPr/>
        <a:lstStyle/>
        <a:p>
          <a:r>
            <a:rPr lang="en-US" dirty="0" smtClean="0"/>
            <a:t>NIH</a:t>
          </a:r>
          <a:endParaRPr lang="en-US" dirty="0"/>
        </a:p>
      </dgm:t>
    </dgm:pt>
    <dgm:pt modelId="{222A80F2-5273-493C-9075-26362D766394}" type="parTrans" cxnId="{73C1F224-A4F9-4226-A3B5-23BC5D138D2A}">
      <dgm:prSet/>
      <dgm:spPr/>
      <dgm:t>
        <a:bodyPr/>
        <a:lstStyle/>
        <a:p>
          <a:endParaRPr lang="en-US"/>
        </a:p>
      </dgm:t>
    </dgm:pt>
    <dgm:pt modelId="{213278D5-6C6B-458D-A8D9-D23E784AA875}" type="sibTrans" cxnId="{73C1F224-A4F9-4226-A3B5-23BC5D138D2A}">
      <dgm:prSet/>
      <dgm:spPr/>
      <dgm:t>
        <a:bodyPr/>
        <a:lstStyle/>
        <a:p>
          <a:endParaRPr lang="en-US"/>
        </a:p>
      </dgm:t>
    </dgm:pt>
    <dgm:pt modelId="{AD979BB6-AA40-4B77-8B86-170576F5411A}">
      <dgm:prSet phldrT="[Text]" custT="1"/>
      <dgm:spPr/>
      <dgm:t>
        <a:bodyPr/>
        <a:lstStyle/>
        <a:p>
          <a:r>
            <a:rPr lang="en-US" sz="2000" dirty="0" smtClean="0"/>
            <a:t>Screening technology, diagnostic processes, care provided and health outcomes </a:t>
          </a:r>
          <a:endParaRPr lang="en-US" sz="2000" dirty="0"/>
        </a:p>
      </dgm:t>
    </dgm:pt>
    <dgm:pt modelId="{DBC190E9-3849-40F0-8B97-BACFF528E576}" type="parTrans" cxnId="{354B8229-E205-4573-998A-FEFAD0630AFE}">
      <dgm:prSet/>
      <dgm:spPr/>
      <dgm:t>
        <a:bodyPr/>
        <a:lstStyle/>
        <a:p>
          <a:endParaRPr lang="en-US"/>
        </a:p>
      </dgm:t>
    </dgm:pt>
    <dgm:pt modelId="{7BD84F25-C5FB-48A8-9232-7280AA58E5A4}" type="sibTrans" cxnId="{354B8229-E205-4573-998A-FEFAD0630AFE}">
      <dgm:prSet/>
      <dgm:spPr/>
      <dgm:t>
        <a:bodyPr/>
        <a:lstStyle/>
        <a:p>
          <a:endParaRPr lang="en-US"/>
        </a:p>
      </dgm:t>
    </dgm:pt>
    <dgm:pt modelId="{4BD956D4-45A2-40CA-BBE5-B1B55BA8E205}">
      <dgm:prSet phldrT="[Text]"/>
      <dgm:spPr/>
      <dgm:t>
        <a:bodyPr/>
        <a:lstStyle/>
        <a:p>
          <a:r>
            <a:rPr lang="en-US" dirty="0" smtClean="0"/>
            <a:t>CDC</a:t>
          </a:r>
          <a:endParaRPr lang="en-US" dirty="0"/>
        </a:p>
      </dgm:t>
    </dgm:pt>
    <dgm:pt modelId="{9F5C3859-C7DC-4978-91C9-7F18F574D73F}" type="parTrans" cxnId="{29AD9844-6E4A-4EE7-BFA3-BBCABE695165}">
      <dgm:prSet/>
      <dgm:spPr/>
      <dgm:t>
        <a:bodyPr/>
        <a:lstStyle/>
        <a:p>
          <a:endParaRPr lang="en-US"/>
        </a:p>
      </dgm:t>
    </dgm:pt>
    <dgm:pt modelId="{04A10953-A89D-45CA-896E-54C32E1980FB}" type="sibTrans" cxnId="{29AD9844-6E4A-4EE7-BFA3-BBCABE695165}">
      <dgm:prSet/>
      <dgm:spPr/>
      <dgm:t>
        <a:bodyPr/>
        <a:lstStyle/>
        <a:p>
          <a:endParaRPr lang="en-US"/>
        </a:p>
      </dgm:t>
    </dgm:pt>
    <dgm:pt modelId="{ADF63725-7271-41B3-BF4A-FD8EFEF4E995}">
      <dgm:prSet phldrT="[Text]" custT="1"/>
      <dgm:spPr/>
      <dgm:t>
        <a:bodyPr/>
        <a:lstStyle/>
        <a:p>
          <a:r>
            <a:rPr lang="en-US" sz="2000" dirty="0" smtClean="0"/>
            <a:t>Monitor infant mortality and health outcomes (utility and evaluation)</a:t>
          </a:r>
          <a:endParaRPr lang="en-US" sz="2000" dirty="0"/>
        </a:p>
      </dgm:t>
    </dgm:pt>
    <dgm:pt modelId="{73042DE2-F532-4B30-A5FB-46CD4B8143F5}" type="parTrans" cxnId="{E3A4060D-369A-48CF-B7E0-635E951D66C6}">
      <dgm:prSet/>
      <dgm:spPr/>
      <dgm:t>
        <a:bodyPr/>
        <a:lstStyle/>
        <a:p>
          <a:endParaRPr lang="en-US"/>
        </a:p>
      </dgm:t>
    </dgm:pt>
    <dgm:pt modelId="{E73F777B-6E28-433B-8ACD-84C73C718765}" type="sibTrans" cxnId="{E3A4060D-369A-48CF-B7E0-635E951D66C6}">
      <dgm:prSet/>
      <dgm:spPr/>
      <dgm:t>
        <a:bodyPr/>
        <a:lstStyle/>
        <a:p>
          <a:endParaRPr lang="en-US"/>
        </a:p>
      </dgm:t>
    </dgm:pt>
    <dgm:pt modelId="{A0746E1B-B4AD-426B-98E1-EA7B86F56E01}">
      <dgm:prSet phldrT="[Text]" custT="1"/>
      <dgm:spPr/>
      <dgm:t>
        <a:bodyPr/>
        <a:lstStyle/>
        <a:p>
          <a:r>
            <a:rPr lang="en-US" sz="2000" dirty="0" smtClean="0"/>
            <a:t>Fund Educational material</a:t>
          </a:r>
          <a:endParaRPr lang="en-US" sz="2000" dirty="0"/>
        </a:p>
      </dgm:t>
    </dgm:pt>
    <dgm:pt modelId="{801F3B68-DC97-4ED8-9D43-28F7BEE036D6}" type="parTrans" cxnId="{0BE9269A-C242-4BFA-8F5B-27C4781ED34F}">
      <dgm:prSet/>
      <dgm:spPr/>
      <dgm:t>
        <a:bodyPr/>
        <a:lstStyle/>
        <a:p>
          <a:endParaRPr lang="en-US"/>
        </a:p>
      </dgm:t>
    </dgm:pt>
    <dgm:pt modelId="{BA7740D6-BFA4-41CF-8858-A3C44F24BA7D}" type="sibTrans" cxnId="{0BE9269A-C242-4BFA-8F5B-27C4781ED34F}">
      <dgm:prSet/>
      <dgm:spPr/>
      <dgm:t>
        <a:bodyPr/>
        <a:lstStyle/>
        <a:p>
          <a:endParaRPr lang="en-US"/>
        </a:p>
      </dgm:t>
    </dgm:pt>
    <dgm:pt modelId="{607E4151-13D0-46D3-93F8-BA75BC2DBE2E}" type="pres">
      <dgm:prSet presAssocID="{26175098-3DCF-40F2-ACDC-5CD65FEA45B4}" presName="Name0" presStyleCnt="0">
        <dgm:presLayoutVars>
          <dgm:dir/>
          <dgm:animLvl val="lvl"/>
          <dgm:resizeHandles val="exact"/>
        </dgm:presLayoutVars>
      </dgm:prSet>
      <dgm:spPr/>
    </dgm:pt>
    <dgm:pt modelId="{20785C2F-0431-44E2-97CE-F7D1EBA0AC42}" type="pres">
      <dgm:prSet presAssocID="{B25FBBCF-5555-4C65-B012-20CA5EB4F93A}" presName="linNode" presStyleCnt="0"/>
      <dgm:spPr/>
    </dgm:pt>
    <dgm:pt modelId="{6B5956FB-099E-46BF-AED1-E0423AA4086C}" type="pres">
      <dgm:prSet presAssocID="{B25FBBCF-5555-4C65-B012-20CA5EB4F93A}" presName="parentText" presStyleLbl="node1" presStyleIdx="0" presStyleCnt="4" custScaleX="57694">
        <dgm:presLayoutVars>
          <dgm:chMax val="1"/>
          <dgm:bulletEnabled val="1"/>
        </dgm:presLayoutVars>
      </dgm:prSet>
      <dgm:spPr/>
    </dgm:pt>
    <dgm:pt modelId="{274D5175-F788-43C9-8570-C87383D5E1D7}" type="pres">
      <dgm:prSet presAssocID="{B25FBBCF-5555-4C65-B012-20CA5EB4F93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5F4BF-AB3E-4F01-9E3B-ABB1BA6DC025}" type="pres">
      <dgm:prSet presAssocID="{3D244024-D625-4920-A992-BA070B921801}" presName="sp" presStyleCnt="0"/>
      <dgm:spPr/>
    </dgm:pt>
    <dgm:pt modelId="{E3FA309A-639B-4156-A35A-425D0EC5ADD3}" type="pres">
      <dgm:prSet presAssocID="{0C0B7E50-3FD1-47B8-A645-64A5C6D5BB39}" presName="linNode" presStyleCnt="0"/>
      <dgm:spPr/>
    </dgm:pt>
    <dgm:pt modelId="{D7697B77-B062-4950-8309-F20990143837}" type="pres">
      <dgm:prSet presAssocID="{0C0B7E50-3FD1-47B8-A645-64A5C6D5BB39}" presName="parentText" presStyleLbl="node1" presStyleIdx="1" presStyleCnt="4" custScaleX="57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25C60-C2E2-4B55-8170-23BCEFBDF60E}" type="pres">
      <dgm:prSet presAssocID="{0C0B7E50-3FD1-47B8-A645-64A5C6D5BB3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207D4-B5EA-45BD-9683-D36AB5A35078}" type="pres">
      <dgm:prSet presAssocID="{48C761EF-A3EA-4F98-B243-7E572C869D49}" presName="sp" presStyleCnt="0"/>
      <dgm:spPr/>
    </dgm:pt>
    <dgm:pt modelId="{6554F1B3-B524-4CEB-B5D8-3FC0BCB941D5}" type="pres">
      <dgm:prSet presAssocID="{32670BE1-2037-41B0-906A-AA4C80FC8A31}" presName="linNode" presStyleCnt="0"/>
      <dgm:spPr/>
    </dgm:pt>
    <dgm:pt modelId="{204FE5E3-DFBA-4479-BE09-26E4B8A86123}" type="pres">
      <dgm:prSet presAssocID="{32670BE1-2037-41B0-906A-AA4C80FC8A31}" presName="parentText" presStyleLbl="node1" presStyleIdx="2" presStyleCnt="4" custScaleX="57694">
        <dgm:presLayoutVars>
          <dgm:chMax val="1"/>
          <dgm:bulletEnabled val="1"/>
        </dgm:presLayoutVars>
      </dgm:prSet>
      <dgm:spPr/>
    </dgm:pt>
    <dgm:pt modelId="{BDA7C7D5-15EA-422C-A98B-582C74F34940}" type="pres">
      <dgm:prSet presAssocID="{32670BE1-2037-41B0-906A-AA4C80FC8A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7A5C9-55EF-49B7-B6E7-0EB52403B73A}" type="pres">
      <dgm:prSet presAssocID="{213278D5-6C6B-458D-A8D9-D23E784AA875}" presName="sp" presStyleCnt="0"/>
      <dgm:spPr/>
    </dgm:pt>
    <dgm:pt modelId="{2425F88C-0724-4B15-AA62-3661425B471F}" type="pres">
      <dgm:prSet presAssocID="{4BD956D4-45A2-40CA-BBE5-B1B55BA8E205}" presName="linNode" presStyleCnt="0"/>
      <dgm:spPr/>
    </dgm:pt>
    <dgm:pt modelId="{18A83BB1-763F-442C-80F6-FC530FDAEA55}" type="pres">
      <dgm:prSet presAssocID="{4BD956D4-45A2-40CA-BBE5-B1B55BA8E205}" presName="parentText" presStyleLbl="node1" presStyleIdx="3" presStyleCnt="4" custScaleX="57694">
        <dgm:presLayoutVars>
          <dgm:chMax val="1"/>
          <dgm:bulletEnabled val="1"/>
        </dgm:presLayoutVars>
      </dgm:prSet>
      <dgm:spPr/>
    </dgm:pt>
    <dgm:pt modelId="{03B27AA3-4BAB-4E76-887E-288B9BC23A54}" type="pres">
      <dgm:prSet presAssocID="{4BD956D4-45A2-40CA-BBE5-B1B55BA8E20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4060D-369A-48CF-B7E0-635E951D66C6}" srcId="{4BD956D4-45A2-40CA-BBE5-B1B55BA8E205}" destId="{ADF63725-7271-41B3-BF4A-FD8EFEF4E995}" srcOrd="0" destOrd="0" parTransId="{73042DE2-F532-4B30-A5FB-46CD4B8143F5}" sibTransId="{E73F777B-6E28-433B-8ACD-84C73C718765}"/>
    <dgm:cxn modelId="{354B8229-E205-4573-998A-FEFAD0630AFE}" srcId="{32670BE1-2037-41B0-906A-AA4C80FC8A31}" destId="{AD979BB6-AA40-4B77-8B86-170576F5411A}" srcOrd="0" destOrd="0" parTransId="{DBC190E9-3849-40F0-8B97-BACFF528E576}" sibTransId="{7BD84F25-C5FB-48A8-9232-7280AA58E5A4}"/>
    <dgm:cxn modelId="{D23D3E64-430A-461E-AF1E-21D687DD16E2}" type="presOf" srcId="{32670BE1-2037-41B0-906A-AA4C80FC8A31}" destId="{204FE5E3-DFBA-4479-BE09-26E4B8A86123}" srcOrd="0" destOrd="0" presId="urn:microsoft.com/office/officeart/2005/8/layout/vList5"/>
    <dgm:cxn modelId="{92650B77-7400-458A-B6F0-D8A61E24E4CB}" type="presOf" srcId="{AD979BB6-AA40-4B77-8B86-170576F5411A}" destId="{BDA7C7D5-15EA-422C-A98B-582C74F34940}" srcOrd="0" destOrd="0" presId="urn:microsoft.com/office/officeart/2005/8/layout/vList5"/>
    <dgm:cxn modelId="{73C1F224-A4F9-4226-A3B5-23BC5D138D2A}" srcId="{26175098-3DCF-40F2-ACDC-5CD65FEA45B4}" destId="{32670BE1-2037-41B0-906A-AA4C80FC8A31}" srcOrd="2" destOrd="0" parTransId="{222A80F2-5273-493C-9075-26362D766394}" sibTransId="{213278D5-6C6B-458D-A8D9-D23E784AA875}"/>
    <dgm:cxn modelId="{BB19CD14-E2B0-4021-8C5A-3A48E3953EA6}" srcId="{0C0B7E50-3FD1-47B8-A645-64A5C6D5BB39}" destId="{2C38C94C-E444-417D-AB89-2F979C6FE726}" srcOrd="0" destOrd="0" parTransId="{DD9E5009-7CCE-426B-9DD9-96EBB52089FE}" sibTransId="{8DB6446B-294C-433F-89B6-B54B71935291}"/>
    <dgm:cxn modelId="{CD063060-1ED1-4373-9122-E5AC5979AEC9}" srcId="{26175098-3DCF-40F2-ACDC-5CD65FEA45B4}" destId="{B25FBBCF-5555-4C65-B012-20CA5EB4F93A}" srcOrd="0" destOrd="0" parTransId="{D35E6CAE-729E-43FB-A80D-8490827C41B5}" sibTransId="{3D244024-D625-4920-A992-BA070B921801}"/>
    <dgm:cxn modelId="{ED90CF55-920A-4199-9C9D-A37F74E26221}" type="presOf" srcId="{A0746E1B-B4AD-426B-98E1-EA7B86F56E01}" destId="{274D5175-F788-43C9-8570-C87383D5E1D7}" srcOrd="0" destOrd="1" presId="urn:microsoft.com/office/officeart/2005/8/layout/vList5"/>
    <dgm:cxn modelId="{0E648A3F-D4C8-4532-9E24-90282C5543D7}" type="presOf" srcId="{B25FBBCF-5555-4C65-B012-20CA5EB4F93A}" destId="{6B5956FB-099E-46BF-AED1-E0423AA4086C}" srcOrd="0" destOrd="0" presId="urn:microsoft.com/office/officeart/2005/8/layout/vList5"/>
    <dgm:cxn modelId="{29AD9844-6E4A-4EE7-BFA3-BBCABE695165}" srcId="{26175098-3DCF-40F2-ACDC-5CD65FEA45B4}" destId="{4BD956D4-45A2-40CA-BBE5-B1B55BA8E205}" srcOrd="3" destOrd="0" parTransId="{9F5C3859-C7DC-4978-91C9-7F18F574D73F}" sibTransId="{04A10953-A89D-45CA-896E-54C32E1980FB}"/>
    <dgm:cxn modelId="{7B68F017-0624-4988-9C71-6FABAD17D421}" srcId="{26175098-3DCF-40F2-ACDC-5CD65FEA45B4}" destId="{0C0B7E50-3FD1-47B8-A645-64A5C6D5BB39}" srcOrd="1" destOrd="0" parTransId="{89B20AFE-2462-4944-9F1E-A2E80B338B20}" sibTransId="{48C761EF-A3EA-4F98-B243-7E572C869D49}"/>
    <dgm:cxn modelId="{0BE9269A-C242-4BFA-8F5B-27C4781ED34F}" srcId="{B25FBBCF-5555-4C65-B012-20CA5EB4F93A}" destId="{A0746E1B-B4AD-426B-98E1-EA7B86F56E01}" srcOrd="1" destOrd="0" parTransId="{801F3B68-DC97-4ED8-9D43-28F7BEE036D6}" sibTransId="{BA7740D6-BFA4-41CF-8858-A3C44F24BA7D}"/>
    <dgm:cxn modelId="{DCF7DA6E-FE71-4288-A550-F3931908C858}" srcId="{B25FBBCF-5555-4C65-B012-20CA5EB4F93A}" destId="{C0FB938E-5D68-4610-8F8D-E72E2A18662B}" srcOrd="0" destOrd="0" parTransId="{0C111E31-EF34-4594-B926-C853E2CC3F5A}" sibTransId="{1E591EB6-07E1-4598-A6B1-065D83C14B55}"/>
    <dgm:cxn modelId="{AF6686D0-FB70-4AA5-BE0D-FF3BE6080DB0}" type="presOf" srcId="{4BD956D4-45A2-40CA-BBE5-B1B55BA8E205}" destId="{18A83BB1-763F-442C-80F6-FC530FDAEA55}" srcOrd="0" destOrd="0" presId="urn:microsoft.com/office/officeart/2005/8/layout/vList5"/>
    <dgm:cxn modelId="{3D004E1C-5C65-47BD-9CC0-1D70D4867DAD}" type="presOf" srcId="{0C0B7E50-3FD1-47B8-A645-64A5C6D5BB39}" destId="{D7697B77-B062-4950-8309-F20990143837}" srcOrd="0" destOrd="0" presId="urn:microsoft.com/office/officeart/2005/8/layout/vList5"/>
    <dgm:cxn modelId="{4DA4D278-91CE-430B-A4F7-29DE7286710A}" type="presOf" srcId="{ADF63725-7271-41B3-BF4A-FD8EFEF4E995}" destId="{03B27AA3-4BAB-4E76-887E-288B9BC23A54}" srcOrd="0" destOrd="0" presId="urn:microsoft.com/office/officeart/2005/8/layout/vList5"/>
    <dgm:cxn modelId="{C0E9421B-F041-4CA7-A126-FB0AA30A906C}" type="presOf" srcId="{26175098-3DCF-40F2-ACDC-5CD65FEA45B4}" destId="{607E4151-13D0-46D3-93F8-BA75BC2DBE2E}" srcOrd="0" destOrd="0" presId="urn:microsoft.com/office/officeart/2005/8/layout/vList5"/>
    <dgm:cxn modelId="{E3F15467-FCA7-4006-B427-6ABDB1ADA8FF}" type="presOf" srcId="{C0FB938E-5D68-4610-8F8D-E72E2A18662B}" destId="{274D5175-F788-43C9-8570-C87383D5E1D7}" srcOrd="0" destOrd="0" presId="urn:microsoft.com/office/officeart/2005/8/layout/vList5"/>
    <dgm:cxn modelId="{02474C0B-925B-43E4-BD65-FDF55BDE0751}" type="presOf" srcId="{2C38C94C-E444-417D-AB89-2F979C6FE726}" destId="{52825C60-C2E2-4B55-8170-23BCEFBDF60E}" srcOrd="0" destOrd="0" presId="urn:microsoft.com/office/officeart/2005/8/layout/vList5"/>
    <dgm:cxn modelId="{897DE841-CD0A-4647-9286-E713820E0677}" type="presParOf" srcId="{607E4151-13D0-46D3-93F8-BA75BC2DBE2E}" destId="{20785C2F-0431-44E2-97CE-F7D1EBA0AC42}" srcOrd="0" destOrd="0" presId="urn:microsoft.com/office/officeart/2005/8/layout/vList5"/>
    <dgm:cxn modelId="{608BAAB2-1A6A-471F-9FBA-417BEB650C19}" type="presParOf" srcId="{20785C2F-0431-44E2-97CE-F7D1EBA0AC42}" destId="{6B5956FB-099E-46BF-AED1-E0423AA4086C}" srcOrd="0" destOrd="0" presId="urn:microsoft.com/office/officeart/2005/8/layout/vList5"/>
    <dgm:cxn modelId="{CE0CA4FA-BD57-49D4-A91C-71A2D63DD1DD}" type="presParOf" srcId="{20785C2F-0431-44E2-97CE-F7D1EBA0AC42}" destId="{274D5175-F788-43C9-8570-C87383D5E1D7}" srcOrd="1" destOrd="0" presId="urn:microsoft.com/office/officeart/2005/8/layout/vList5"/>
    <dgm:cxn modelId="{778F570A-0460-4605-BE7A-1FA08B877D26}" type="presParOf" srcId="{607E4151-13D0-46D3-93F8-BA75BC2DBE2E}" destId="{0A95F4BF-AB3E-4F01-9E3B-ABB1BA6DC025}" srcOrd="1" destOrd="0" presId="urn:microsoft.com/office/officeart/2005/8/layout/vList5"/>
    <dgm:cxn modelId="{FB929864-9D6B-41B9-8CB4-766191112391}" type="presParOf" srcId="{607E4151-13D0-46D3-93F8-BA75BC2DBE2E}" destId="{E3FA309A-639B-4156-A35A-425D0EC5ADD3}" srcOrd="2" destOrd="0" presId="urn:microsoft.com/office/officeart/2005/8/layout/vList5"/>
    <dgm:cxn modelId="{A5D0C120-6B2D-4818-95A8-6877121276AE}" type="presParOf" srcId="{E3FA309A-639B-4156-A35A-425D0EC5ADD3}" destId="{D7697B77-B062-4950-8309-F20990143837}" srcOrd="0" destOrd="0" presId="urn:microsoft.com/office/officeart/2005/8/layout/vList5"/>
    <dgm:cxn modelId="{48A0A10E-4BEF-4DC1-9215-82574DEACBA2}" type="presParOf" srcId="{E3FA309A-639B-4156-A35A-425D0EC5ADD3}" destId="{52825C60-C2E2-4B55-8170-23BCEFBDF60E}" srcOrd="1" destOrd="0" presId="urn:microsoft.com/office/officeart/2005/8/layout/vList5"/>
    <dgm:cxn modelId="{0755C33C-2262-4FA2-A35F-800FDF47D112}" type="presParOf" srcId="{607E4151-13D0-46D3-93F8-BA75BC2DBE2E}" destId="{C51207D4-B5EA-45BD-9683-D36AB5A35078}" srcOrd="3" destOrd="0" presId="urn:microsoft.com/office/officeart/2005/8/layout/vList5"/>
    <dgm:cxn modelId="{C89D21F2-C4A2-4D90-9370-9DC2DF40B6F0}" type="presParOf" srcId="{607E4151-13D0-46D3-93F8-BA75BC2DBE2E}" destId="{6554F1B3-B524-4CEB-B5D8-3FC0BCB941D5}" srcOrd="4" destOrd="0" presId="urn:microsoft.com/office/officeart/2005/8/layout/vList5"/>
    <dgm:cxn modelId="{E87B8B4F-7377-4044-AA00-32B69B4B7D32}" type="presParOf" srcId="{6554F1B3-B524-4CEB-B5D8-3FC0BCB941D5}" destId="{204FE5E3-DFBA-4479-BE09-26E4B8A86123}" srcOrd="0" destOrd="0" presId="urn:microsoft.com/office/officeart/2005/8/layout/vList5"/>
    <dgm:cxn modelId="{A518E4EC-9794-42F9-A903-8637252C4AAF}" type="presParOf" srcId="{6554F1B3-B524-4CEB-B5D8-3FC0BCB941D5}" destId="{BDA7C7D5-15EA-422C-A98B-582C74F34940}" srcOrd="1" destOrd="0" presId="urn:microsoft.com/office/officeart/2005/8/layout/vList5"/>
    <dgm:cxn modelId="{986A6B30-D2F5-40CF-A8AE-644C256331F6}" type="presParOf" srcId="{607E4151-13D0-46D3-93F8-BA75BC2DBE2E}" destId="{58F7A5C9-55EF-49B7-B6E7-0EB52403B73A}" srcOrd="5" destOrd="0" presId="urn:microsoft.com/office/officeart/2005/8/layout/vList5"/>
    <dgm:cxn modelId="{274D9398-9A80-48B5-B15F-0E1BC760E7BB}" type="presParOf" srcId="{607E4151-13D0-46D3-93F8-BA75BC2DBE2E}" destId="{2425F88C-0724-4B15-AA62-3661425B471F}" srcOrd="6" destOrd="0" presId="urn:microsoft.com/office/officeart/2005/8/layout/vList5"/>
    <dgm:cxn modelId="{F9D81DAB-DF15-4B26-91F1-D718DA5B0BAC}" type="presParOf" srcId="{2425F88C-0724-4B15-AA62-3661425B471F}" destId="{18A83BB1-763F-442C-80F6-FC530FDAEA55}" srcOrd="0" destOrd="0" presId="urn:microsoft.com/office/officeart/2005/8/layout/vList5"/>
    <dgm:cxn modelId="{983E1F5C-F18B-4F59-B763-B11BC322DB77}" type="presParOf" srcId="{2425F88C-0724-4B15-AA62-3661425B471F}" destId="{03B27AA3-4BAB-4E76-887E-288B9BC23A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07EEE-BA9C-4C56-9DD2-1F10EB31DDB9}">
      <dsp:nvSpPr>
        <dsp:cNvPr id="0" name=""/>
        <dsp:cNvSpPr/>
      </dsp:nvSpPr>
      <dsp:spPr>
        <a:xfrm>
          <a:off x="38" y="9107"/>
          <a:ext cx="3687802" cy="103680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Testing</a:t>
          </a:r>
          <a:endParaRPr lang="en-US" sz="3400" kern="1200" dirty="0"/>
        </a:p>
      </dsp:txBody>
      <dsp:txXfrm>
        <a:off x="38" y="9107"/>
        <a:ext cx="3687802" cy="1036800"/>
      </dsp:txXfrm>
    </dsp:sp>
    <dsp:sp modelId="{6AF89347-D3C8-4FAD-B209-E59AD5E78A4E}">
      <dsp:nvSpPr>
        <dsp:cNvPr id="0" name=""/>
        <dsp:cNvSpPr/>
      </dsp:nvSpPr>
      <dsp:spPr>
        <a:xfrm>
          <a:off x="38" y="1045907"/>
          <a:ext cx="3687802" cy="2025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New Born Screening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Critical Congenital Heart Disease Screening (CCHD’s)</a:t>
          </a:r>
          <a:endParaRPr lang="en-US" sz="2400" kern="1200" dirty="0"/>
        </a:p>
      </dsp:txBody>
      <dsp:txXfrm>
        <a:off x="38" y="1045907"/>
        <a:ext cx="3687802" cy="2025809"/>
      </dsp:txXfrm>
    </dsp:sp>
    <dsp:sp modelId="{1AF85007-58A8-4A56-8EE1-1997E969CA6F}">
      <dsp:nvSpPr>
        <dsp:cNvPr id="0" name=""/>
        <dsp:cNvSpPr/>
      </dsp:nvSpPr>
      <dsp:spPr>
        <a:xfrm>
          <a:off x="4204133" y="9107"/>
          <a:ext cx="3687802" cy="1036800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Decision Making</a:t>
          </a:r>
          <a:endParaRPr lang="en-US" sz="3400" kern="1200" dirty="0"/>
        </a:p>
      </dsp:txBody>
      <dsp:txXfrm>
        <a:off x="4204133" y="9107"/>
        <a:ext cx="3687802" cy="1036800"/>
      </dsp:txXfrm>
    </dsp:sp>
    <dsp:sp modelId="{A6B03314-AC20-487B-B016-56209588804A}">
      <dsp:nvSpPr>
        <dsp:cNvPr id="0" name=""/>
        <dsp:cNvSpPr/>
      </dsp:nvSpPr>
      <dsp:spPr>
        <a:xfrm>
          <a:off x="4204133" y="1045907"/>
          <a:ext cx="3687802" cy="2025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Who decides?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Legislative progress</a:t>
          </a:r>
          <a:endParaRPr lang="en-US" sz="2400" kern="1200" dirty="0"/>
        </a:p>
      </dsp:txBody>
      <dsp:txXfrm>
        <a:off x="4204133" y="1045907"/>
        <a:ext cx="3687802" cy="20258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CC06EB-F18F-42CE-BFAF-8CE7C6CB4E31}">
      <dsp:nvSpPr>
        <dsp:cNvPr id="0" name=""/>
        <dsp:cNvSpPr/>
      </dsp:nvSpPr>
      <dsp:spPr>
        <a:xfrm rot="5400000">
          <a:off x="-148818" y="150382"/>
          <a:ext cx="992125" cy="6944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1960</a:t>
          </a:r>
          <a:endParaRPr lang="en-US" sz="2000" kern="1200" dirty="0"/>
        </a:p>
      </dsp:txBody>
      <dsp:txXfrm rot="5400000">
        <a:off x="-148818" y="150382"/>
        <a:ext cx="992125" cy="694487"/>
      </dsp:txXfrm>
    </dsp:sp>
    <dsp:sp modelId="{25008FD1-DABE-460A-9E88-08E5D5E21FE9}">
      <dsp:nvSpPr>
        <dsp:cNvPr id="0" name=""/>
        <dsp:cNvSpPr/>
      </dsp:nvSpPr>
      <dsp:spPr>
        <a:xfrm rot="5400000">
          <a:off x="2831307" y="-2135255"/>
          <a:ext cx="644881" cy="491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PKU, </a:t>
          </a:r>
          <a:r>
            <a:rPr lang="en-US" sz="2000" kern="1200" dirty="0" err="1" smtClean="0"/>
            <a:t>galactosemia</a:t>
          </a:r>
          <a:r>
            <a:rPr lang="en-US" sz="2000" kern="1200" dirty="0" smtClean="0"/>
            <a:t>, MSUD </a:t>
          </a:r>
          <a:endParaRPr lang="en-US" sz="2000" kern="1200" dirty="0"/>
        </a:p>
      </dsp:txBody>
      <dsp:txXfrm rot="5400000">
        <a:off x="2831307" y="-2135255"/>
        <a:ext cx="644881" cy="4918521"/>
      </dsp:txXfrm>
    </dsp:sp>
    <dsp:sp modelId="{29DD198D-757F-4679-B653-54ABF73E1822}">
      <dsp:nvSpPr>
        <dsp:cNvPr id="0" name=""/>
        <dsp:cNvSpPr/>
      </dsp:nvSpPr>
      <dsp:spPr>
        <a:xfrm rot="5400000">
          <a:off x="-148818" y="1024151"/>
          <a:ext cx="992125" cy="6944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1970</a:t>
          </a:r>
          <a:endParaRPr lang="en-US" sz="2000" kern="1200" dirty="0"/>
        </a:p>
      </dsp:txBody>
      <dsp:txXfrm rot="5400000">
        <a:off x="-148818" y="1024151"/>
        <a:ext cx="992125" cy="694487"/>
      </dsp:txXfrm>
    </dsp:sp>
    <dsp:sp modelId="{C6D2BC0C-7DE3-41B9-828B-91B8F10AA44C}">
      <dsp:nvSpPr>
        <dsp:cNvPr id="0" name=""/>
        <dsp:cNvSpPr/>
      </dsp:nvSpPr>
      <dsp:spPr>
        <a:xfrm rot="5400000">
          <a:off x="2831307" y="-1261487"/>
          <a:ext cx="644881" cy="491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hemoglobin disorders, congenital hypothyroidism</a:t>
          </a:r>
          <a:endParaRPr lang="en-US" sz="2000" kern="1200" dirty="0"/>
        </a:p>
      </dsp:txBody>
      <dsp:txXfrm rot="5400000">
        <a:off x="2831307" y="-1261487"/>
        <a:ext cx="644881" cy="4918521"/>
      </dsp:txXfrm>
    </dsp:sp>
    <dsp:sp modelId="{B132D62B-434D-4596-A5EB-3F83AEED5722}">
      <dsp:nvSpPr>
        <dsp:cNvPr id="0" name=""/>
        <dsp:cNvSpPr/>
      </dsp:nvSpPr>
      <dsp:spPr>
        <a:xfrm rot="5400000">
          <a:off x="-135505" y="2723259"/>
          <a:ext cx="992125" cy="6944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2000</a:t>
          </a:r>
          <a:endParaRPr lang="en-US" sz="2000" kern="1200" dirty="0"/>
        </a:p>
      </dsp:txBody>
      <dsp:txXfrm rot="5400000">
        <a:off x="-135505" y="2723259"/>
        <a:ext cx="992125" cy="694487"/>
      </dsp:txXfrm>
    </dsp:sp>
    <dsp:sp modelId="{9B8B3A66-5AD5-43D4-9CF4-50A5F65EF942}">
      <dsp:nvSpPr>
        <dsp:cNvPr id="0" name=""/>
        <dsp:cNvSpPr/>
      </dsp:nvSpPr>
      <dsp:spPr>
        <a:xfrm rot="5400000">
          <a:off x="2831307" y="437601"/>
          <a:ext cx="644881" cy="491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Tandem Mass Spec ~ 54 tests added</a:t>
          </a:r>
          <a:endParaRPr lang="en-US" sz="2000" i="0" kern="1200" dirty="0"/>
        </a:p>
      </dsp:txBody>
      <dsp:txXfrm rot="5400000">
        <a:off x="2831307" y="437601"/>
        <a:ext cx="644881" cy="4918521"/>
      </dsp:txXfrm>
    </dsp:sp>
    <dsp:sp modelId="{C40B433E-E6F3-4CE1-89BD-F584545FB678}">
      <dsp:nvSpPr>
        <dsp:cNvPr id="0" name=""/>
        <dsp:cNvSpPr/>
      </dsp:nvSpPr>
      <dsp:spPr>
        <a:xfrm rot="5400000">
          <a:off x="-135505" y="3530456"/>
          <a:ext cx="992125" cy="6944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2006</a:t>
          </a:r>
          <a:endParaRPr lang="en-US" sz="2000" kern="1200" dirty="0"/>
        </a:p>
      </dsp:txBody>
      <dsp:txXfrm rot="5400000">
        <a:off x="-135505" y="3530456"/>
        <a:ext cx="992125" cy="694487"/>
      </dsp:txXfrm>
    </dsp:sp>
    <dsp:sp modelId="{88F461B4-A34E-44F3-9442-0295ED42C2AE}">
      <dsp:nvSpPr>
        <dsp:cNvPr id="0" name=""/>
        <dsp:cNvSpPr/>
      </dsp:nvSpPr>
      <dsp:spPr>
        <a:xfrm rot="5400000">
          <a:off x="2831307" y="1244817"/>
          <a:ext cx="644881" cy="491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Newborn </a:t>
          </a:r>
          <a:r>
            <a:rPr lang="en-US" sz="2000" kern="1200" dirty="0" err="1" smtClean="0"/>
            <a:t>Screening:Toward</a:t>
          </a:r>
          <a:r>
            <a:rPr lang="en-US" sz="2000" kern="1200" dirty="0" smtClean="0"/>
            <a:t> a </a:t>
          </a:r>
          <a:r>
            <a:rPr lang="en-US" sz="2000" kern="1200" dirty="0" smtClean="0">
              <a:solidFill>
                <a:srgbClr val="FF0000"/>
              </a:solidFill>
            </a:rPr>
            <a:t>U</a:t>
          </a:r>
          <a:r>
            <a:rPr lang="en-US" sz="2000" kern="1200" dirty="0" smtClean="0"/>
            <a:t>niform </a:t>
          </a:r>
          <a:r>
            <a:rPr lang="en-US" sz="2000" kern="1200" dirty="0" smtClean="0">
              <a:solidFill>
                <a:srgbClr val="FF0000"/>
              </a:solidFill>
            </a:rPr>
            <a:t>S</a:t>
          </a:r>
          <a:r>
            <a:rPr lang="en-US" sz="2000" kern="1200" dirty="0" smtClean="0"/>
            <a:t>creening </a:t>
          </a:r>
          <a:r>
            <a:rPr lang="en-US" sz="2000" kern="1200" dirty="0" smtClean="0">
              <a:solidFill>
                <a:srgbClr val="FF0000"/>
              </a:solidFill>
            </a:rPr>
            <a:t>P</a:t>
          </a:r>
          <a:r>
            <a:rPr lang="en-US" sz="2000" kern="1200" dirty="0" smtClean="0"/>
            <a:t>anel and </a:t>
          </a:r>
          <a:r>
            <a:rPr lang="en-US" sz="2000" kern="1200" dirty="0" smtClean="0">
              <a:solidFill>
                <a:srgbClr val="FF0000"/>
              </a:solidFill>
            </a:rPr>
            <a:t>S</a:t>
          </a:r>
          <a:r>
            <a:rPr lang="en-US" sz="2000" kern="1200" dirty="0" smtClean="0"/>
            <a:t>ystem</a:t>
          </a:r>
          <a:r>
            <a:rPr lang="en-US" sz="2000" kern="1200" baseline="30000" dirty="0" smtClean="0">
              <a:solidFill>
                <a:schemeClr val="tx1"/>
              </a:solidFill>
            </a:rPr>
            <a:t>#</a:t>
          </a:r>
          <a:endParaRPr lang="en-US" sz="2000" kern="1200" dirty="0">
            <a:solidFill>
              <a:schemeClr val="tx1"/>
            </a:solidFill>
          </a:endParaRPr>
        </a:p>
      </dsp:txBody>
      <dsp:txXfrm rot="5400000">
        <a:off x="2831307" y="1244817"/>
        <a:ext cx="644881" cy="4918521"/>
      </dsp:txXfrm>
    </dsp:sp>
    <dsp:sp modelId="{F776C712-71A7-48FA-A9AC-60B42A76B0D0}">
      <dsp:nvSpPr>
        <dsp:cNvPr id="0" name=""/>
        <dsp:cNvSpPr/>
      </dsp:nvSpPr>
      <dsp:spPr>
        <a:xfrm rot="5400000">
          <a:off x="-148818" y="1874989"/>
          <a:ext cx="992125" cy="6944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1980</a:t>
          </a:r>
          <a:endParaRPr lang="en-US" sz="2000" kern="1200" dirty="0"/>
        </a:p>
      </dsp:txBody>
      <dsp:txXfrm rot="5400000">
        <a:off x="-148818" y="1874989"/>
        <a:ext cx="992125" cy="694487"/>
      </dsp:txXfrm>
    </dsp:sp>
    <dsp:sp modelId="{1CA8620D-2268-4695-BFA2-18181E58887D}">
      <dsp:nvSpPr>
        <dsp:cNvPr id="0" name=""/>
        <dsp:cNvSpPr/>
      </dsp:nvSpPr>
      <dsp:spPr>
        <a:xfrm rot="5400000">
          <a:off x="2831307" y="-423956"/>
          <a:ext cx="644881" cy="491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Sickle cell disease</a:t>
          </a:r>
          <a:endParaRPr lang="en-US" sz="2000" kern="1200" dirty="0"/>
        </a:p>
      </dsp:txBody>
      <dsp:txXfrm rot="5400000">
        <a:off x="2831307" y="-423956"/>
        <a:ext cx="644881" cy="49185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CC06EB-F18F-42CE-BFAF-8CE7C6CB4E31}">
      <dsp:nvSpPr>
        <dsp:cNvPr id="0" name=""/>
        <dsp:cNvSpPr/>
      </dsp:nvSpPr>
      <dsp:spPr>
        <a:xfrm rot="5400000">
          <a:off x="-145876" y="147759"/>
          <a:ext cx="972512" cy="6807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2010</a:t>
          </a:r>
          <a:endParaRPr lang="en-US" sz="2000" kern="1200" dirty="0"/>
        </a:p>
      </dsp:txBody>
      <dsp:txXfrm rot="5400000">
        <a:off x="-145876" y="147759"/>
        <a:ext cx="972512" cy="680758"/>
      </dsp:txXfrm>
    </dsp:sp>
    <dsp:sp modelId="{25008FD1-DABE-460A-9E88-08E5D5E21FE9}">
      <dsp:nvSpPr>
        <dsp:cNvPr id="0" name=""/>
        <dsp:cNvSpPr/>
      </dsp:nvSpPr>
      <dsp:spPr>
        <a:xfrm rot="5400000">
          <a:off x="2957426" y="-2274784"/>
          <a:ext cx="632133" cy="5185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SACHDNC</a:t>
          </a:r>
          <a:r>
            <a:rPr lang="en-US" sz="2000" kern="1200" baseline="30000" dirty="0" smtClean="0">
              <a:solidFill>
                <a:srgbClr val="FF0000"/>
              </a:solidFill>
            </a:rPr>
            <a:t>1</a:t>
          </a:r>
          <a:r>
            <a:rPr lang="en-US" sz="2000" kern="1200" dirty="0" smtClean="0"/>
            <a:t> </a:t>
          </a:r>
          <a:r>
            <a:rPr lang="en-US" sz="2000" kern="1200" dirty="0" smtClean="0"/>
            <a:t>recommends CCHD to be added to RUSP</a:t>
          </a:r>
          <a:endParaRPr lang="en-US" sz="2000" kern="1200" dirty="0"/>
        </a:p>
      </dsp:txBody>
      <dsp:txXfrm rot="5400000">
        <a:off x="2957426" y="-2274784"/>
        <a:ext cx="632133" cy="5185468"/>
      </dsp:txXfrm>
    </dsp:sp>
    <dsp:sp modelId="{29DD198D-757F-4679-B653-54ABF73E1822}">
      <dsp:nvSpPr>
        <dsp:cNvPr id="0" name=""/>
        <dsp:cNvSpPr/>
      </dsp:nvSpPr>
      <dsp:spPr>
        <a:xfrm rot="5400000">
          <a:off x="-145876" y="1001653"/>
          <a:ext cx="972512" cy="6807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2011</a:t>
          </a:r>
          <a:endParaRPr lang="en-US" sz="2000" kern="1200" dirty="0"/>
        </a:p>
      </dsp:txBody>
      <dsp:txXfrm rot="5400000">
        <a:off x="-145876" y="1001653"/>
        <a:ext cx="972512" cy="680758"/>
      </dsp:txXfrm>
    </dsp:sp>
    <dsp:sp modelId="{C6D2BC0C-7DE3-41B9-828B-91B8F10AA44C}">
      <dsp:nvSpPr>
        <dsp:cNvPr id="0" name=""/>
        <dsp:cNvSpPr/>
      </dsp:nvSpPr>
      <dsp:spPr>
        <a:xfrm rot="5400000">
          <a:off x="2957426" y="-1420890"/>
          <a:ext cx="632133" cy="5185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CCHD </a:t>
          </a:r>
          <a:r>
            <a:rPr lang="en-US" sz="2000" kern="1200" dirty="0" smtClean="0"/>
            <a:t>added to RUSP</a:t>
          </a:r>
          <a:endParaRPr lang="en-US" sz="2000" kern="1200" dirty="0"/>
        </a:p>
      </dsp:txBody>
      <dsp:txXfrm rot="5400000">
        <a:off x="2957426" y="-1420890"/>
        <a:ext cx="632133" cy="5185468"/>
      </dsp:txXfrm>
    </dsp:sp>
    <dsp:sp modelId="{B132D62B-434D-4596-A5EB-3F83AEED5722}">
      <dsp:nvSpPr>
        <dsp:cNvPr id="0" name=""/>
        <dsp:cNvSpPr/>
      </dsp:nvSpPr>
      <dsp:spPr>
        <a:xfrm rot="5400000">
          <a:off x="-145876" y="1855548"/>
          <a:ext cx="972512" cy="6807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2011</a:t>
          </a:r>
          <a:endParaRPr lang="en-US" sz="2000" kern="1200" dirty="0"/>
        </a:p>
      </dsp:txBody>
      <dsp:txXfrm rot="5400000">
        <a:off x="-145876" y="1855548"/>
        <a:ext cx="972512" cy="680758"/>
      </dsp:txXfrm>
    </dsp:sp>
    <dsp:sp modelId="{9B8B3A66-5AD5-43D4-9CF4-50A5F65EF942}">
      <dsp:nvSpPr>
        <dsp:cNvPr id="0" name=""/>
        <dsp:cNvSpPr/>
      </dsp:nvSpPr>
      <dsp:spPr>
        <a:xfrm rot="5400000">
          <a:off x="2957426" y="-566996"/>
          <a:ext cx="632133" cy="5185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/>
            <a:t>Strategies </a:t>
          </a:r>
          <a:r>
            <a:rPr lang="en-US" sz="1800" i="0" kern="1200" dirty="0" smtClean="0"/>
            <a:t>for Safe and effective  Implementation of Screening </a:t>
          </a:r>
          <a:r>
            <a:rPr lang="en-US" sz="1800" i="0" kern="1200" dirty="0" smtClean="0"/>
            <a:t>for </a:t>
          </a:r>
          <a:r>
            <a:rPr lang="en-US" sz="1800" i="0" kern="1200" dirty="0" smtClean="0"/>
            <a:t>CCHD’s</a:t>
          </a:r>
          <a:r>
            <a:rPr lang="en-US" sz="1800" i="0" kern="1200" baseline="30000" dirty="0" smtClean="0">
              <a:solidFill>
                <a:srgbClr val="FF0000"/>
              </a:solidFill>
            </a:rPr>
            <a:t>2</a:t>
          </a:r>
          <a:endParaRPr lang="en-US" sz="1800" i="1" kern="1200" dirty="0">
            <a:solidFill>
              <a:srgbClr val="FF0000"/>
            </a:solidFill>
          </a:endParaRPr>
        </a:p>
      </dsp:txBody>
      <dsp:txXfrm rot="5400000">
        <a:off x="2957426" y="-566996"/>
        <a:ext cx="632133" cy="5185468"/>
      </dsp:txXfrm>
    </dsp:sp>
    <dsp:sp modelId="{C40B433E-E6F3-4CE1-89BD-F584545FB678}">
      <dsp:nvSpPr>
        <dsp:cNvPr id="0" name=""/>
        <dsp:cNvSpPr/>
      </dsp:nvSpPr>
      <dsp:spPr>
        <a:xfrm rot="5400000">
          <a:off x="-145876" y="2709442"/>
          <a:ext cx="972512" cy="6807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</a:t>
          </a:r>
          <a:endParaRPr lang="en-US" sz="2000" kern="1200" dirty="0"/>
        </a:p>
      </dsp:txBody>
      <dsp:txXfrm rot="5400000">
        <a:off x="-145876" y="2709442"/>
        <a:ext cx="972512" cy="680758"/>
      </dsp:txXfrm>
    </dsp:sp>
    <dsp:sp modelId="{88F461B4-A34E-44F3-9442-0295ED42C2AE}">
      <dsp:nvSpPr>
        <dsp:cNvPr id="0" name=""/>
        <dsp:cNvSpPr/>
      </dsp:nvSpPr>
      <dsp:spPr>
        <a:xfrm rot="5400000">
          <a:off x="2957426" y="286897"/>
          <a:ext cx="632133" cy="5185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NJ first state to mandate screening</a:t>
          </a:r>
          <a:endParaRPr lang="en-US" sz="2000" kern="1200" dirty="0"/>
        </a:p>
      </dsp:txBody>
      <dsp:txXfrm rot="5400000">
        <a:off x="2957426" y="286897"/>
        <a:ext cx="632133" cy="5185468"/>
      </dsp:txXfrm>
    </dsp:sp>
    <dsp:sp modelId="{F776C712-71A7-48FA-A9AC-60B42A76B0D0}">
      <dsp:nvSpPr>
        <dsp:cNvPr id="0" name=""/>
        <dsp:cNvSpPr/>
      </dsp:nvSpPr>
      <dsp:spPr>
        <a:xfrm rot="5400000">
          <a:off x="-145876" y="3563336"/>
          <a:ext cx="972512" cy="6807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2013</a:t>
          </a:r>
          <a:endParaRPr lang="en-US" sz="2000" kern="1200" dirty="0"/>
        </a:p>
      </dsp:txBody>
      <dsp:txXfrm rot="5400000">
        <a:off x="-145876" y="3563336"/>
        <a:ext cx="972512" cy="680758"/>
      </dsp:txXfrm>
    </dsp:sp>
    <dsp:sp modelId="{1CA8620D-2268-4695-BFA2-18181E58887D}">
      <dsp:nvSpPr>
        <dsp:cNvPr id="0" name=""/>
        <dsp:cNvSpPr/>
      </dsp:nvSpPr>
      <dsp:spPr>
        <a:xfrm rot="5400000">
          <a:off x="2957426" y="1140792"/>
          <a:ext cx="632133" cy="5185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NY Gov Signed Legislation (Aug 1, 2013)</a:t>
          </a:r>
          <a:endParaRPr lang="en-US" sz="2000" kern="1200" dirty="0"/>
        </a:p>
      </dsp:txBody>
      <dsp:txXfrm rot="5400000">
        <a:off x="2957426" y="1140792"/>
        <a:ext cx="632133" cy="51854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3C3DE-C2D9-4866-B496-DB4DB107853C}">
      <dsp:nvSpPr>
        <dsp:cNvPr id="0" name=""/>
        <dsp:cNvSpPr/>
      </dsp:nvSpPr>
      <dsp:spPr>
        <a:xfrm>
          <a:off x="638321" y="0"/>
          <a:ext cx="7234310" cy="255602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C8813-73F8-491D-8D11-21A6B36FE1BE}">
      <dsp:nvSpPr>
        <dsp:cNvPr id="0" name=""/>
        <dsp:cNvSpPr/>
      </dsp:nvSpPr>
      <dsp:spPr>
        <a:xfrm>
          <a:off x="3189" y="766806"/>
          <a:ext cx="1343543" cy="102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Nominate</a:t>
          </a:r>
          <a:endParaRPr lang="en-US" sz="1800" kern="1200" dirty="0"/>
        </a:p>
      </dsp:txBody>
      <dsp:txXfrm>
        <a:off x="3189" y="766806"/>
        <a:ext cx="1343543" cy="1022408"/>
      </dsp:txXfrm>
    </dsp:sp>
    <dsp:sp modelId="{AB9F84AF-08E4-4F9B-99BA-1F7A6AF2759D}">
      <dsp:nvSpPr>
        <dsp:cNvPr id="0" name=""/>
        <dsp:cNvSpPr/>
      </dsp:nvSpPr>
      <dsp:spPr>
        <a:xfrm>
          <a:off x="1542260" y="766806"/>
          <a:ext cx="1742971" cy="102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Administrative Review</a:t>
          </a:r>
          <a:endParaRPr lang="en-US" sz="1800" kern="1200" dirty="0"/>
        </a:p>
      </dsp:txBody>
      <dsp:txXfrm>
        <a:off x="1542260" y="766806"/>
        <a:ext cx="1742971" cy="1022408"/>
      </dsp:txXfrm>
    </dsp:sp>
    <dsp:sp modelId="{E42C3188-A5DB-4250-8867-8BABF09B2E84}">
      <dsp:nvSpPr>
        <dsp:cNvPr id="0" name=""/>
        <dsp:cNvSpPr/>
      </dsp:nvSpPr>
      <dsp:spPr>
        <a:xfrm>
          <a:off x="3480759" y="766806"/>
          <a:ext cx="1948862" cy="102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Evidence Working group Review</a:t>
          </a:r>
          <a:endParaRPr lang="en-US" sz="1800" kern="1200" dirty="0"/>
        </a:p>
      </dsp:txBody>
      <dsp:txXfrm>
        <a:off x="3480759" y="766806"/>
        <a:ext cx="1948862" cy="1022408"/>
      </dsp:txXfrm>
    </dsp:sp>
    <dsp:sp modelId="{5D0434CA-EBB4-4B66-B7CA-D5A6D3D8D731}">
      <dsp:nvSpPr>
        <dsp:cNvPr id="0" name=""/>
        <dsp:cNvSpPr/>
      </dsp:nvSpPr>
      <dsp:spPr>
        <a:xfrm>
          <a:off x="5625149" y="766806"/>
          <a:ext cx="1343543" cy="102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 to the Committee</a:t>
          </a:r>
          <a:endParaRPr lang="en-US" sz="1800" kern="1200" dirty="0"/>
        </a:p>
      </dsp:txBody>
      <dsp:txXfrm>
        <a:off x="5625149" y="766806"/>
        <a:ext cx="1343543" cy="1022408"/>
      </dsp:txXfrm>
    </dsp:sp>
    <dsp:sp modelId="{9542627B-51A6-4390-8BEF-04DB5863611F}">
      <dsp:nvSpPr>
        <dsp:cNvPr id="0" name=""/>
        <dsp:cNvSpPr/>
      </dsp:nvSpPr>
      <dsp:spPr>
        <a:xfrm>
          <a:off x="7164220" y="766806"/>
          <a:ext cx="1343543" cy="102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Vote</a:t>
          </a:r>
          <a:endParaRPr lang="en-US" sz="3600" b="1" kern="1200" dirty="0"/>
        </a:p>
      </dsp:txBody>
      <dsp:txXfrm>
        <a:off x="7164220" y="766806"/>
        <a:ext cx="1343543" cy="10224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18A79-A1D8-4C60-B10A-F8BF94471337}">
      <dsp:nvSpPr>
        <dsp:cNvPr id="0" name=""/>
        <dsp:cNvSpPr/>
      </dsp:nvSpPr>
      <dsp:spPr>
        <a:xfrm>
          <a:off x="813582" y="0"/>
          <a:ext cx="4121833" cy="412183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15E90-1037-4298-B3A0-06D10E5EB4E5}">
      <dsp:nvSpPr>
        <dsp:cNvPr id="0" name=""/>
        <dsp:cNvSpPr/>
      </dsp:nvSpPr>
      <dsp:spPr>
        <a:xfrm>
          <a:off x="1205156" y="391574"/>
          <a:ext cx="1607515" cy="1607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Core </a:t>
          </a:r>
          <a:r>
            <a:rPr lang="en-US" sz="1900" b="1" kern="1200" dirty="0" smtClean="0"/>
            <a:t>Conditions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(31)</a:t>
          </a:r>
          <a:endParaRPr lang="en-US" sz="1900" b="1" kern="1200" dirty="0"/>
        </a:p>
      </dsp:txBody>
      <dsp:txXfrm>
        <a:off x="1205156" y="391574"/>
        <a:ext cx="1607515" cy="1607515"/>
      </dsp:txXfrm>
    </dsp:sp>
    <dsp:sp modelId="{749A562D-2F8F-4907-8DBD-871381668B3A}">
      <dsp:nvSpPr>
        <dsp:cNvPr id="0" name=""/>
        <dsp:cNvSpPr/>
      </dsp:nvSpPr>
      <dsp:spPr>
        <a:xfrm>
          <a:off x="2936327" y="391574"/>
          <a:ext cx="1607515" cy="1607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Secondary </a:t>
          </a:r>
          <a:r>
            <a:rPr lang="en-US" sz="1900" b="1" kern="1200" dirty="0" smtClean="0"/>
            <a:t>Conditions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(26)</a:t>
          </a:r>
          <a:endParaRPr lang="en-US" sz="1900" b="1" kern="1200" dirty="0"/>
        </a:p>
      </dsp:txBody>
      <dsp:txXfrm>
        <a:off x="2936327" y="391574"/>
        <a:ext cx="1607515" cy="1607515"/>
      </dsp:txXfrm>
    </dsp:sp>
    <dsp:sp modelId="{4C1DB393-283A-4D93-BF0A-2EB088A295B0}">
      <dsp:nvSpPr>
        <dsp:cNvPr id="0" name=""/>
        <dsp:cNvSpPr/>
      </dsp:nvSpPr>
      <dsp:spPr>
        <a:xfrm>
          <a:off x="1205156" y="2122744"/>
          <a:ext cx="1607515" cy="1607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Approved Conditions</a:t>
          </a:r>
          <a:endParaRPr lang="en-US" sz="1900" kern="1200" dirty="0"/>
        </a:p>
      </dsp:txBody>
      <dsp:txXfrm>
        <a:off x="1205156" y="2122744"/>
        <a:ext cx="1607515" cy="1607515"/>
      </dsp:txXfrm>
    </dsp:sp>
    <dsp:sp modelId="{BBBCD193-626B-4049-97B4-29BD63D5C0E6}">
      <dsp:nvSpPr>
        <dsp:cNvPr id="0" name=""/>
        <dsp:cNvSpPr/>
      </dsp:nvSpPr>
      <dsp:spPr>
        <a:xfrm>
          <a:off x="2936327" y="2122744"/>
          <a:ext cx="1607515" cy="1607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Yet to be approved</a:t>
          </a:r>
          <a:endParaRPr lang="en-US" sz="1900" kern="1200" dirty="0"/>
        </a:p>
      </dsp:txBody>
      <dsp:txXfrm>
        <a:off x="2936327" y="2122744"/>
        <a:ext cx="1607515" cy="16075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48B1C4-E011-4145-BCAA-DB88EFA2EC13}">
      <dsp:nvSpPr>
        <dsp:cNvPr id="0" name=""/>
        <dsp:cNvSpPr/>
      </dsp:nvSpPr>
      <dsp:spPr>
        <a:xfrm rot="5400000">
          <a:off x="4192189" y="-2395079"/>
          <a:ext cx="960696" cy="59910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0" kern="1200" dirty="0" smtClean="0"/>
            <a:t>Health Resources and Services Administration (</a:t>
          </a:r>
          <a:r>
            <a:rPr lang="en-US" sz="2400" kern="1200" dirty="0" smtClean="0"/>
            <a:t>HRSA) Funded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3 year projects</a:t>
          </a:r>
          <a:endParaRPr lang="en-US" sz="2400" kern="1200" dirty="0"/>
        </a:p>
      </dsp:txBody>
      <dsp:txXfrm rot="5400000">
        <a:off x="4192189" y="-2395079"/>
        <a:ext cx="960696" cy="5991089"/>
      </dsp:txXfrm>
    </dsp:sp>
    <dsp:sp modelId="{C4FC4DD4-EFC0-444A-A51A-B7AAEFCCC3B0}">
      <dsp:nvSpPr>
        <dsp:cNvPr id="0" name=""/>
        <dsp:cNvSpPr/>
      </dsp:nvSpPr>
      <dsp:spPr>
        <a:xfrm>
          <a:off x="26944" y="30"/>
          <a:ext cx="1650047" cy="1200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CCHD Projects</a:t>
          </a:r>
          <a:endParaRPr lang="en-US" sz="2600" kern="1200" dirty="0"/>
        </a:p>
      </dsp:txBody>
      <dsp:txXfrm>
        <a:off x="26944" y="30"/>
        <a:ext cx="1650047" cy="1200870"/>
      </dsp:txXfrm>
    </dsp:sp>
    <dsp:sp modelId="{FB6EEA10-042B-44EB-BC5C-D06ABE7B7322}">
      <dsp:nvSpPr>
        <dsp:cNvPr id="0" name=""/>
        <dsp:cNvSpPr/>
      </dsp:nvSpPr>
      <dsp:spPr>
        <a:xfrm rot="5400000">
          <a:off x="4192189" y="-1134165"/>
          <a:ext cx="960696" cy="59910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WI, MI, NJ, UT, VA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New England Genetics Consortium:        </a:t>
          </a:r>
          <a:r>
            <a:rPr lang="en-US" sz="2400" kern="1200" dirty="0" smtClean="0"/>
            <a:t>ME, NH, RI, CT, VT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 rot="5400000">
        <a:off x="4192189" y="-1134165"/>
        <a:ext cx="960696" cy="5991089"/>
      </dsp:txXfrm>
    </dsp:sp>
    <dsp:sp modelId="{28BBA93C-F68A-4596-9DD0-15F244D1616F}">
      <dsp:nvSpPr>
        <dsp:cNvPr id="0" name=""/>
        <dsp:cNvSpPr/>
      </dsp:nvSpPr>
      <dsp:spPr>
        <a:xfrm>
          <a:off x="26944" y="1260944"/>
          <a:ext cx="1650047" cy="1200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Location</a:t>
          </a:r>
          <a:endParaRPr lang="en-US" sz="2600" kern="1200" dirty="0"/>
        </a:p>
      </dsp:txBody>
      <dsp:txXfrm>
        <a:off x="26944" y="1260944"/>
        <a:ext cx="1650047" cy="12008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D5175-F788-43C9-8570-C87383D5E1D7}">
      <dsp:nvSpPr>
        <dsp:cNvPr id="0" name=""/>
        <dsp:cNvSpPr/>
      </dsp:nvSpPr>
      <dsp:spPr>
        <a:xfrm rot="5400000">
          <a:off x="4815972" y="-2268336"/>
          <a:ext cx="782637" cy="551903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Guide development of screening standards/infrastructure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Fund Educational material</a:t>
          </a:r>
          <a:endParaRPr lang="en-US" sz="2000" kern="1200" dirty="0"/>
        </a:p>
      </dsp:txBody>
      <dsp:txXfrm rot="5400000">
        <a:off x="4815972" y="-2268336"/>
        <a:ext cx="782637" cy="5519037"/>
      </dsp:txXfrm>
    </dsp:sp>
    <dsp:sp modelId="{6B5956FB-099E-46BF-AED1-E0423AA4086C}">
      <dsp:nvSpPr>
        <dsp:cNvPr id="0" name=""/>
        <dsp:cNvSpPr/>
      </dsp:nvSpPr>
      <dsp:spPr>
        <a:xfrm>
          <a:off x="656686" y="2033"/>
          <a:ext cx="179108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HRSA</a:t>
          </a:r>
          <a:endParaRPr lang="en-US" sz="3700" kern="1200" dirty="0"/>
        </a:p>
      </dsp:txBody>
      <dsp:txXfrm>
        <a:off x="656686" y="2033"/>
        <a:ext cx="1791086" cy="978296"/>
      </dsp:txXfrm>
    </dsp:sp>
    <dsp:sp modelId="{52825C60-C2E2-4B55-8170-23BCEFBDF60E}">
      <dsp:nvSpPr>
        <dsp:cNvPr id="0" name=""/>
        <dsp:cNvSpPr/>
      </dsp:nvSpPr>
      <dsp:spPr>
        <a:xfrm rot="5400000">
          <a:off x="4815972" y="-1241124"/>
          <a:ext cx="782637" cy="551903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Guidance to industry, staff on pulse </a:t>
          </a:r>
          <a:r>
            <a:rPr lang="en-US" sz="2000" kern="1200" dirty="0" err="1" smtClean="0"/>
            <a:t>oximeters</a:t>
          </a:r>
          <a:endParaRPr lang="en-US" sz="2000" kern="1200" dirty="0"/>
        </a:p>
      </dsp:txBody>
      <dsp:txXfrm rot="5400000">
        <a:off x="4815972" y="-1241124"/>
        <a:ext cx="782637" cy="5519037"/>
      </dsp:txXfrm>
    </dsp:sp>
    <dsp:sp modelId="{D7697B77-B062-4950-8309-F20990143837}">
      <dsp:nvSpPr>
        <dsp:cNvPr id="0" name=""/>
        <dsp:cNvSpPr/>
      </dsp:nvSpPr>
      <dsp:spPr>
        <a:xfrm>
          <a:off x="656686" y="1029245"/>
          <a:ext cx="179108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FDA</a:t>
          </a:r>
          <a:endParaRPr lang="en-US" sz="3700" kern="1200" dirty="0"/>
        </a:p>
      </dsp:txBody>
      <dsp:txXfrm>
        <a:off x="656686" y="1029245"/>
        <a:ext cx="1791086" cy="978296"/>
      </dsp:txXfrm>
    </dsp:sp>
    <dsp:sp modelId="{BDA7C7D5-15EA-422C-A98B-582C74F34940}">
      <dsp:nvSpPr>
        <dsp:cNvPr id="0" name=""/>
        <dsp:cNvSpPr/>
      </dsp:nvSpPr>
      <dsp:spPr>
        <a:xfrm rot="5400000">
          <a:off x="4815972" y="-213912"/>
          <a:ext cx="782637" cy="551903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Screening technology, diagnostic processes, care provided and health outcomes </a:t>
          </a:r>
          <a:endParaRPr lang="en-US" sz="2000" kern="1200" dirty="0"/>
        </a:p>
      </dsp:txBody>
      <dsp:txXfrm rot="5400000">
        <a:off x="4815972" y="-213912"/>
        <a:ext cx="782637" cy="5519037"/>
      </dsp:txXfrm>
    </dsp:sp>
    <dsp:sp modelId="{204FE5E3-DFBA-4479-BE09-26E4B8A86123}">
      <dsp:nvSpPr>
        <dsp:cNvPr id="0" name=""/>
        <dsp:cNvSpPr/>
      </dsp:nvSpPr>
      <dsp:spPr>
        <a:xfrm>
          <a:off x="656686" y="2056457"/>
          <a:ext cx="179108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NIH</a:t>
          </a:r>
          <a:endParaRPr lang="en-US" sz="3700" kern="1200" dirty="0"/>
        </a:p>
      </dsp:txBody>
      <dsp:txXfrm>
        <a:off x="656686" y="2056457"/>
        <a:ext cx="1791086" cy="978296"/>
      </dsp:txXfrm>
    </dsp:sp>
    <dsp:sp modelId="{03B27AA3-4BAB-4E76-887E-288B9BC23A54}">
      <dsp:nvSpPr>
        <dsp:cNvPr id="0" name=""/>
        <dsp:cNvSpPr/>
      </dsp:nvSpPr>
      <dsp:spPr>
        <a:xfrm rot="5400000">
          <a:off x="4815972" y="813298"/>
          <a:ext cx="782637" cy="551903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Monitor infant mortality and health outcomes (utility and evaluation)</a:t>
          </a:r>
          <a:endParaRPr lang="en-US" sz="2000" kern="1200" dirty="0"/>
        </a:p>
      </dsp:txBody>
      <dsp:txXfrm rot="5400000">
        <a:off x="4815972" y="813298"/>
        <a:ext cx="782637" cy="5519037"/>
      </dsp:txXfrm>
    </dsp:sp>
    <dsp:sp modelId="{18A83BB1-763F-442C-80F6-FC530FDAEA55}">
      <dsp:nvSpPr>
        <dsp:cNvPr id="0" name=""/>
        <dsp:cNvSpPr/>
      </dsp:nvSpPr>
      <dsp:spPr>
        <a:xfrm>
          <a:off x="656686" y="3083669"/>
          <a:ext cx="179108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CDC</a:t>
          </a:r>
          <a:endParaRPr lang="en-US" sz="3700" kern="1200" dirty="0"/>
        </a:p>
      </dsp:txBody>
      <dsp:txXfrm>
        <a:off x="656686" y="3083669"/>
        <a:ext cx="1791086" cy="97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fld id="{5C2EA12C-4052-4B18-B2E9-5B7A021C488A}" type="datetime1">
              <a:rPr lang="en-US"/>
              <a:pPr>
                <a:defRPr/>
              </a:pPr>
              <a:t>8/19/2013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fld id="{21A5351C-810C-4080-AB57-5A4937FB5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-112" charset="0"/>
                <a:ea typeface="ＭＳ Ｐゴシック" pitchFamily="-80" charset="-128"/>
                <a:cs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-112" charset="0"/>
                <a:ea typeface="ＭＳ Ｐゴシック" pitchFamily="-80" charset="-128"/>
                <a:cs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-112" charset="0"/>
                <a:ea typeface="ＭＳ Ｐゴシック" pitchFamily="-80" charset="-128"/>
                <a:cs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5ECC2-7E29-4141-BF9E-AFC3FCAA2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80" charset="-128"/>
        <a:cs typeface="ＭＳ Ｐゴシック" pitchFamily="-8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80" charset="-128"/>
        <a:cs typeface="ＭＳ Ｐゴシック" pitchFamily="-8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80" charset="-128"/>
        <a:cs typeface="ＭＳ Ｐゴシック" pitchFamily="-8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80" charset="-128"/>
        <a:cs typeface="ＭＳ Ｐゴシック" pitchFamily="-8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http://www.youtube.com/watch?v=qJMObPVjqKs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ECC2-7E29-4141-BF9E-AFC3FCAA2D4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pitchFamily="-80" charset="-128"/>
                <a:cs typeface="ＭＳ Ｐゴシック" pitchFamily="-80" charset="-128"/>
              </a:rPr>
              <a:t>Early Adopters 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2" charset="0"/>
                <a:ea typeface="ＭＳ Ｐゴシック" pitchFamily="-80" charset="-128"/>
                <a:cs typeface="ＭＳ Ｐゴシック" pitchFamily="-80" charset="-128"/>
              </a:rPr>
              <a:t>CT, IN, MD, NH, NJ, TN, VA, WV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Arial" pitchFamily="-112" charset="0"/>
              <a:ea typeface="ＭＳ Ｐゴシック" pitchFamily="-80" charset="-128"/>
              <a:cs typeface="ＭＳ Ｐゴシック" pitchFamily="-80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5ECC2-7E29-4141-BF9E-AFC3FCAA2D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586BC-8F7C-3D4C-AB28-262211AFFC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>
            <a:lvl1pPr>
              <a:buFont typeface="Wingdings 2" pitchFamily="18" charset="2"/>
              <a:buChar char=""/>
              <a:defRPr/>
            </a:lvl1pPr>
            <a:lvl2pPr>
              <a:buSzPct val="70000"/>
              <a:buFont typeface="Wingdings" pitchFamily="2" charset="2"/>
              <a:buChar char="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-1600200" y="-304800"/>
            <a:ext cx="12039600" cy="7696200"/>
            <a:chOff x="-1008" y="-192"/>
            <a:chExt cx="7584" cy="4848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-1008" y="-192"/>
              <a:ext cx="7584" cy="4848"/>
            </a:xfrm>
            <a:prstGeom prst="rect">
              <a:avLst/>
            </a:prstGeom>
            <a:solidFill>
              <a:srgbClr val="A1A3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 baseline="-25000" dirty="0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solidFill>
              <a:srgbClr val="DCDEDE"/>
            </a:solidFill>
            <a:ln w="9525">
              <a:noFill/>
              <a:miter lim="800000"/>
              <a:headEnd/>
              <a:tailEnd/>
            </a:ln>
            <a:effectLst>
              <a:outerShdw blurRad="63500" dist="761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100" baseline="-25000" dirty="0">
                <a:solidFill>
                  <a:srgbClr val="000000"/>
                </a:solidFill>
                <a:latin typeface="Lucida Grande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44" y="3936"/>
              <a:ext cx="5472" cy="240"/>
            </a:xfrm>
            <a:prstGeom prst="rect">
              <a:avLst/>
            </a:prstGeom>
            <a:solidFill>
              <a:srgbClr val="52505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sz="800" baseline="-25000" dirty="0"/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8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solidFill>
            <a:srgbClr val="52505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aseline="-25000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CDED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CDED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Title Placeholder 20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2" charset="0"/>
          <a:ea typeface="ＭＳ Ｐゴシック" pitchFamily="-80" charset="-128"/>
          <a:cs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547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54746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54746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54746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54746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54746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54746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54746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5474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chdscreeningma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63" y="3981151"/>
            <a:ext cx="7877908" cy="998806"/>
          </a:xfrm>
        </p:spPr>
        <p:txBody>
          <a:bodyPr/>
          <a:lstStyle/>
          <a:p>
            <a:pPr algn="ctr"/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Screening for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Critical Congenital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Heart Disease using Pulse Oximetry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617783" y="5455921"/>
            <a:ext cx="5725551" cy="6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Legislative Advocacy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Anoop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PGY2</a:t>
            </a:r>
            <a:r>
              <a:rPr 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, Pediatrics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overlakehospitalblog.org/womenandinfants/files/2013/01/Hands-Feet-He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3005" y="1551914"/>
            <a:ext cx="3795077" cy="23026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92835" y="6288258"/>
            <a:ext cx="26306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95000"/>
                  </a:schemeClr>
                </a:solidFill>
              </a:rPr>
              <a:t>Image  www.overlakehospitalblog.org</a:t>
            </a:r>
            <a:endParaRPr lang="en-US" sz="1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814731" y="5162841"/>
            <a:ext cx="54441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Pulse Oximetry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3193" y="1951893"/>
            <a:ext cx="5220990" cy="3576711"/>
          </a:xfrm>
        </p:spPr>
        <p:txBody>
          <a:bodyPr/>
          <a:lstStyle/>
          <a:p>
            <a:r>
              <a:rPr lang="en-US" dirty="0" smtClean="0"/>
              <a:t>Sensitivity: </a:t>
            </a:r>
            <a:r>
              <a:rPr lang="en-US" dirty="0" smtClean="0"/>
              <a:t>76.5%</a:t>
            </a:r>
            <a:endParaRPr lang="en-US" dirty="0" smtClean="0"/>
          </a:p>
          <a:p>
            <a:r>
              <a:rPr lang="en-US" dirty="0" smtClean="0"/>
              <a:t>Specificity:</a:t>
            </a:r>
            <a:r>
              <a:rPr lang="en-US" dirty="0" smtClean="0"/>
              <a:t> 99.9%</a:t>
            </a:r>
            <a:endParaRPr lang="en-US" dirty="0" smtClean="0"/>
          </a:p>
          <a:p>
            <a:r>
              <a:rPr lang="en-US" dirty="0" smtClean="0"/>
              <a:t>For every 3 detected, 1 will be missed</a:t>
            </a:r>
          </a:p>
          <a:p>
            <a:r>
              <a:rPr lang="en-US" dirty="0" smtClean="0"/>
              <a:t>Not meant to </a:t>
            </a:r>
            <a:r>
              <a:rPr lang="en-US" dirty="0" smtClean="0"/>
              <a:t>replace ECHO/Clinical Exam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4" y="2065012"/>
            <a:ext cx="3207642" cy="252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9489" y="6211669"/>
            <a:ext cx="8426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solidFill>
                  <a:schemeClr val="bg1"/>
                </a:solidFill>
              </a:rPr>
              <a:t>Thangaratinam</a:t>
            </a:r>
            <a:r>
              <a:rPr lang="en-US" sz="1200" i="1" dirty="0" smtClean="0">
                <a:solidFill>
                  <a:schemeClr val="bg1"/>
                </a:solidFill>
              </a:rPr>
              <a:t> S, Brown K, Zamora J, Khan KS, Ewer AK. Pulse oximetry screening for critical congenital heart defects in asymptomatic newborn babies: a systematic review and meta-analysis. Lancet. 2012;379:2459-2464.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screen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15" y="1415271"/>
            <a:ext cx="8611699" cy="474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10154" y="6307128"/>
            <a:ext cx="72545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Screening for Critical Congenital </a:t>
            </a:r>
            <a:r>
              <a:rPr lang="en-US" sz="1000" dirty="0" smtClean="0">
                <a:solidFill>
                  <a:schemeClr val="bg1"/>
                </a:solidFill>
              </a:rPr>
              <a:t>Heart Disease</a:t>
            </a:r>
            <a:r>
              <a:rPr lang="en-US" sz="1000" dirty="0" smtClean="0">
                <a:solidFill>
                  <a:schemeClr val="bg1"/>
                </a:solidFill>
              </a:rPr>
              <a:t>: The Newest Member of </a:t>
            </a:r>
            <a:r>
              <a:rPr lang="en-US" sz="1000" dirty="0" smtClean="0">
                <a:solidFill>
                  <a:schemeClr val="bg1"/>
                </a:solidFill>
              </a:rPr>
              <a:t>the Recommended </a:t>
            </a:r>
            <a:r>
              <a:rPr lang="en-US" sz="1000" dirty="0" smtClean="0">
                <a:solidFill>
                  <a:schemeClr val="bg1"/>
                </a:solidFill>
              </a:rPr>
              <a:t>Uniform Screening Panel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smtClean="0"/>
              <a:t>there’s </a:t>
            </a:r>
            <a:r>
              <a:rPr lang="en-US" dirty="0" smtClean="0"/>
              <a:t>an App for that…</a:t>
            </a:r>
            <a:endParaRPr lang="en-US" dirty="0"/>
          </a:p>
        </p:txBody>
      </p:sp>
      <p:pic>
        <p:nvPicPr>
          <p:cNvPr id="26628" name="Picture 4" descr="http://img-ipad.lisisoft.com/img/1/2/1230-2-pulseoxt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59" y="1523194"/>
            <a:ext cx="3065927" cy="45933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53686" y="6231988"/>
            <a:ext cx="3109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http://pulseoxtool.com/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754" y="1519384"/>
            <a:ext cx="5114355" cy="254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78" y="2827606"/>
            <a:ext cx="5894364" cy="1645920"/>
          </a:xfrm>
          <a:noFill/>
        </p:spPr>
        <p:txBody>
          <a:bodyPr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DECISION MAKING AND LEGISLATION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 descr="http://www.brownfieldcoalitionne.org/wp-content/uploads/legislation-ha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198" y="2763961"/>
            <a:ext cx="1686608" cy="19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rgbClr val="FFFF00"/>
                </a:solidFill>
              </a:rPr>
              <a:t>D</a:t>
            </a:r>
            <a:r>
              <a:rPr lang="en-US" sz="2600" dirty="0" smtClean="0"/>
              <a:t>iscretionary </a:t>
            </a:r>
            <a:r>
              <a:rPr lang="en-US" sz="2600" dirty="0" smtClean="0">
                <a:solidFill>
                  <a:srgbClr val="FFFF00"/>
                </a:solidFill>
              </a:rPr>
              <a:t>A</a:t>
            </a:r>
            <a:r>
              <a:rPr lang="en-US" sz="2600" dirty="0" smtClean="0"/>
              <a:t>dvisory </a:t>
            </a:r>
            <a:r>
              <a:rPr lang="en-US" sz="2600" dirty="0" smtClean="0">
                <a:solidFill>
                  <a:srgbClr val="FFFF00"/>
                </a:solidFill>
              </a:rPr>
              <a:t>C</a:t>
            </a:r>
            <a:r>
              <a:rPr lang="en-US" sz="2600" dirty="0" smtClean="0"/>
              <a:t>ommittee on </a:t>
            </a:r>
            <a:r>
              <a:rPr lang="en-US" sz="2600" dirty="0" smtClean="0">
                <a:solidFill>
                  <a:srgbClr val="FFFF00"/>
                </a:solidFill>
              </a:rPr>
              <a:t>H</a:t>
            </a:r>
            <a:r>
              <a:rPr lang="en-US" sz="2600" dirty="0" smtClean="0"/>
              <a:t>eritable </a:t>
            </a:r>
            <a:r>
              <a:rPr lang="en-US" sz="2600" dirty="0" smtClean="0">
                <a:solidFill>
                  <a:srgbClr val="FFFF00"/>
                </a:solidFill>
              </a:rPr>
              <a:t>D</a:t>
            </a:r>
            <a:r>
              <a:rPr lang="en-US" sz="2600" dirty="0" smtClean="0"/>
              <a:t>isorders in </a:t>
            </a:r>
            <a:r>
              <a:rPr lang="en-US" sz="2600" dirty="0" smtClean="0">
                <a:solidFill>
                  <a:srgbClr val="FFFF00"/>
                </a:solidFill>
              </a:rPr>
              <a:t>N</a:t>
            </a:r>
            <a:r>
              <a:rPr lang="en-US" sz="2600" dirty="0" smtClean="0"/>
              <a:t>ewborns and </a:t>
            </a:r>
            <a:r>
              <a:rPr lang="en-US" sz="2600" dirty="0" smtClean="0">
                <a:solidFill>
                  <a:srgbClr val="FFFF00"/>
                </a:solidFill>
              </a:rPr>
              <a:t>C</a:t>
            </a:r>
            <a:r>
              <a:rPr lang="en-US" sz="2600" dirty="0" smtClean="0"/>
              <a:t>hildren (</a:t>
            </a:r>
            <a:r>
              <a:rPr lang="en-US" sz="2600" dirty="0" smtClean="0"/>
              <a:t>DACHDNC)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b="1" dirty="0" smtClean="0"/>
              <a:t>American Academy of Family Physicians</a:t>
            </a:r>
          </a:p>
          <a:p>
            <a:r>
              <a:rPr lang="en-US" sz="1800" b="1" dirty="0" smtClean="0"/>
              <a:t>American Academy of Pediatrics</a:t>
            </a:r>
          </a:p>
          <a:p>
            <a:r>
              <a:rPr lang="en-US" sz="1800" b="1" dirty="0" smtClean="0"/>
              <a:t>Association of Maternal &amp; Child Health Programs</a:t>
            </a:r>
          </a:p>
          <a:p>
            <a:r>
              <a:rPr lang="en-US" sz="1800" b="1" dirty="0" smtClean="0"/>
              <a:t>Association of Public Health Laboratories</a:t>
            </a:r>
          </a:p>
          <a:p>
            <a:r>
              <a:rPr lang="en-US" sz="1800" b="1" dirty="0" smtClean="0"/>
              <a:t>Association of State &amp; Territorial Health Officials</a:t>
            </a:r>
          </a:p>
          <a:p>
            <a:r>
              <a:rPr lang="en-US" sz="1800" b="1" dirty="0" smtClean="0"/>
              <a:t>Department of Defense</a:t>
            </a:r>
          </a:p>
          <a:p>
            <a:r>
              <a:rPr lang="en-US" sz="1800" b="1" dirty="0" smtClean="0"/>
              <a:t>American College of Obstetricians &amp; Gynecologists</a:t>
            </a:r>
          </a:p>
          <a:p>
            <a:r>
              <a:rPr lang="en-US" sz="1800" b="1" dirty="0" smtClean="0"/>
              <a:t>American College of Medical Genetics</a:t>
            </a:r>
            <a:endParaRPr lang="en-US" sz="1800" dirty="0" smtClean="0"/>
          </a:p>
          <a:p>
            <a:r>
              <a:rPr lang="en-US" sz="1800" b="1" dirty="0" smtClean="0"/>
              <a:t>Genetic Alliance</a:t>
            </a:r>
          </a:p>
          <a:p>
            <a:r>
              <a:rPr lang="en-US" sz="1800" b="1" dirty="0" smtClean="0"/>
              <a:t>March of Dimes</a:t>
            </a:r>
          </a:p>
          <a:p>
            <a:r>
              <a:rPr lang="en-US" sz="1800" b="1" dirty="0" smtClean="0"/>
              <a:t>National Society of Genetic Counselors</a:t>
            </a:r>
          </a:p>
          <a:p>
            <a:r>
              <a:rPr lang="en-US" sz="1800" b="1" dirty="0" smtClean="0"/>
              <a:t>Society </a:t>
            </a:r>
            <a:r>
              <a:rPr lang="en-US" sz="1800" b="1" dirty="0" smtClean="0"/>
              <a:t>for Inherited Metabolic Disorders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84401" y="6194586"/>
            <a:ext cx="6532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DACHDNC = new and improved SACHDNC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ACHDNC -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55" y="1397000"/>
          <a:ext cx="8510954" cy="255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600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8" y="228600"/>
            <a:ext cx="8595360" cy="9906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Vote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n-US" sz="2800" dirty="0" smtClean="0"/>
              <a:t>ecommended </a:t>
            </a:r>
            <a:r>
              <a:rPr lang="en-US" sz="2800" dirty="0" smtClean="0">
                <a:solidFill>
                  <a:srgbClr val="FFFF00"/>
                </a:solidFill>
              </a:rPr>
              <a:t>U</a:t>
            </a:r>
            <a:r>
              <a:rPr lang="en-US" sz="2800" dirty="0" smtClean="0"/>
              <a:t>niform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/>
              <a:t>creening </a:t>
            </a:r>
            <a:r>
              <a:rPr lang="en-US" sz="2800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/>
              <a:t>anel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8301" y="6288259"/>
            <a:ext cx="762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http://www.hrsa.gov/advisorycommittees/mchbadvisory/heritabledisorders/nominatecondition/workgroup.html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94004" y="1856935"/>
          <a:ext cx="5748999" cy="412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772529" y="2152358"/>
            <a:ext cx="4811151" cy="17725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80" charset="-128"/>
                <a:cs typeface="ＭＳ Ｐゴシック" pitchFamily="-80" charset="-128"/>
              </a:rPr>
              <a:t>RUSP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80" charset="-128"/>
              <a:cs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behind screening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583" y="1448972"/>
            <a:ext cx="8505860" cy="437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CCHD: Demonstration </a:t>
            </a:r>
            <a:r>
              <a:rPr lang="en-US" dirty="0" smtClean="0"/>
              <a:t>Projects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87791" y="1674057"/>
          <a:ext cx="7695027" cy="246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0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CCHD: Role of </a:t>
            </a:r>
            <a:r>
              <a:rPr lang="en-US" dirty="0" smtClean="0"/>
              <a:t>Federal Agencies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3218" y="1889370"/>
          <a:ext cx="8623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4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9128" y="4787703"/>
            <a:ext cx="52331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deaths from CHD occur in </a:t>
            </a:r>
            <a:r>
              <a:rPr lang="en-US" sz="2000" b="1" dirty="0">
                <a:latin typeface="+mn-lt"/>
              </a:rPr>
              <a:t>1</a:t>
            </a:r>
            <a:r>
              <a:rPr lang="en-US" sz="2000" b="1" baseline="30000" dirty="0">
                <a:latin typeface="+mn-lt"/>
              </a:rPr>
              <a:t>st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year</a:t>
            </a:r>
            <a:endParaRPr lang="en-US" sz="2000" b="1" dirty="0">
              <a:latin typeface="+mn-lt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of infant </a:t>
            </a:r>
            <a:r>
              <a:rPr lang="en-US" sz="2000" dirty="0">
                <a:latin typeface="+mn-lt"/>
              </a:rPr>
              <a:t>deaths occur in </a:t>
            </a:r>
            <a:r>
              <a:rPr lang="en-US" sz="2000" b="1" dirty="0">
                <a:latin typeface="+mn-lt"/>
              </a:rPr>
              <a:t>1</a:t>
            </a:r>
            <a:r>
              <a:rPr lang="en-US" sz="2000" b="1" baseline="30000" dirty="0">
                <a:latin typeface="+mn-lt"/>
              </a:rPr>
              <a:t>st</a:t>
            </a:r>
            <a:r>
              <a:rPr lang="en-US" sz="2000" b="1" dirty="0">
                <a:latin typeface="+mn-lt"/>
              </a:rPr>
              <a:t> month </a:t>
            </a:r>
            <a:r>
              <a:rPr lang="en-US" sz="2000" dirty="0">
                <a:latin typeface="+mn-lt"/>
              </a:rPr>
              <a:t>of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534" y="4459458"/>
            <a:ext cx="2715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50%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6" descr="http://www.savebabies.org/blog/wp-content/uploads/2013/02/feb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62" y="1649320"/>
            <a:ext cx="5641145" cy="251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621"/>
          </a:xfrm>
        </p:spPr>
        <p:txBody>
          <a:bodyPr/>
          <a:lstStyle/>
          <a:p>
            <a:r>
              <a:rPr lang="en-US" dirty="0" smtClean="0"/>
              <a:t>CCDH Screening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5716" y="6274191"/>
            <a:ext cx="264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</a:rPr>
              <a:t>cchdscreeningmap.org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60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52" y="1470513"/>
            <a:ext cx="3837809" cy="28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4563" y="5418517"/>
            <a:ext cx="464233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~ half the states have passed legislation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sphotos-a-ord.xx.fbcdn.net/hphotos-ash3/p480x480/1011167_509425179128005_480580111_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9521" y="1473907"/>
            <a:ext cx="4549371" cy="2816739"/>
          </a:xfrm>
          <a:prstGeom prst="rect">
            <a:avLst/>
          </a:prstGeom>
          <a:noFill/>
        </p:spPr>
      </p:pic>
      <p:pic>
        <p:nvPicPr>
          <p:cNvPr id="9" name="Picture 8" descr="http://www.blackberrycool.com/wp-content/uploads/2012/07/New-York-seal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815" y="4375052"/>
            <a:ext cx="1720338" cy="171581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89167" y="4885560"/>
            <a:ext cx="661720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Aug 1, 2013: Law in New York State 180 days to implement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5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in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930" y="1406770"/>
            <a:ext cx="1630305" cy="88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Groups &amp; Resources</a:t>
            </a:r>
            <a:endParaRPr lang="en-US" dirty="0"/>
          </a:p>
        </p:txBody>
      </p:sp>
      <p:pic>
        <p:nvPicPr>
          <p:cNvPr id="20482" name="Picture 2" descr="http://upload.wikimedia.org/wikipedia/commons/4/45/US-CDC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054" y="1431439"/>
            <a:ext cx="1434904" cy="84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AutoShape 4" descr="data:image/jpeg;base64,/9j/4AAQSkZJRgABAQAAAQABAAD/2wCEAAkGBhAREBUUEhQUFRQVFBcVFhYYFBcZGBQVGhgVGBgYGRQXHSYeGRolGRYXHzAgJCcpLC4vFR4xNjAqNScrLCkBCQoKDgwOGg8PGi0kHCUtKSwvLC8sLCksKSksLCksKSwsLCwsLS0sLCwsLC0qLCksLCksLyksKSwpLCopKSksNf/AABEIAIQBfwMBIgACEQEDEQH/xAAcAAEAAgIDAQAAAAAAAAAAAAAABQcEBgIDCAH/xABEEAABAwIDBAcECAMHBAMAAAABAAIDBBEFEiEGMUFRBxMiYXGBkTJyobEUI0JSYoKSwTM10RVzorPC0vA0Q3SyJCVT/8QAGgEBAAMBAQEAAAAAAAAAAAAAAAECAwUEBv/EADARAAIBAgQEAwcFAQAAAAAAAAABAgMRBCExQQUTIlESgbEyYXGRocHwI1LR4fEU/9oADAMBAAIRAxEAPwC8UREAREQBERAEXTUVbIxd7g3xP7cVGy7UQDdmd4C3zXmq4qjRyqTS8zSFKc/ZRMIoVm1UXFrx5A/us+lxWGTRrxfkdD6FVpY3D1XaE02TKjUjm0ZaIi9ZkEREAREQBERAEREAREQBERAEREAREQBERAEREAREQBERAEREAREQBERAEREAREQBERAEREAREQBQmM4/1ZLI9X8Twb/UrKxzEepj09p2je7mfL9wtNJXz3F+JSo/o0n1bvt/Z0MJhlPrlocpZXON3EkniSsikwqaTVrTbmdB6neprBtnwAHyi53hp3DxHE9ynl4sHwWVVcyu2r7b+ZtWxqh0wX8Gqt2Vm4uYPM/0XRPs9OzXKHe6bn03rYMWx6KnsHXdI72I2DM93g0cO8qEnbi1T7OSlYeF7yW7yAbHwsvbV4RhUvDHxX92fz2IpVq0uqTSj78vluzlh20L4jlmuW7rn2m+u8LYBisB/wC7Hrr7bd3qtOk6NJJDmkqi5x3kxl3xL7qDm2GmEvVZmZuFwQHcrHXer0amIwcVCr1Juyv6Xz+ps8Phazuqlnvk/uWrHK13skHwIPyXNUxXYLV0hu9j2Dg9p7P627vOyz8L28q4SA53Wt5P3+T9/rde1Y9J2qRaKy4U3HxUpqS/PiWwihcB2sp6vRpyyW1jdv8AI7nDwU0vfCcZq8XdHJqU5U5eGaswiIrFAiIgCIiAIiIAiIgCIiAIiIAiIgCIiAIiIAiIgCIiAIiIAiIgCIiAIiIAiIgCIiA1DaSozTkcGADz3n5/BNnaASS5j7LNfF3D+vksTEz9fJ77vmth2XitCTzcfhYf1XxWFh/08Rbnpdv5afY7NV8rDpLskTKwq6oeT1cVs5Fy4i7Y2/eI4nk3jbkFmFV70hbVmnb9FgcRK/tSvGhaDwHJxHoAOYX2cjlQWZJ1e0+HYe5wLnSzk/WFoD5HH8TzZo924tyWFH0vUt9YZgOfYPwzLVsI6PZZGh0z+qB1DQLvt330Hgsus6Nez9VMSeT22B/M3d6KErKyNJWk7yd2WPgu0tNVi8EgcRqWnRzfFp189y+47R5o87fbj7TT4akfv5Ki/r6Sf7UcsZ0I3j9iCPIq7dk9oG1tK2SwDvZkbwDxvt3EWI8VnWpqtTdOW/5fyIzpyUkSkLxIwEgEOaDbeNRuWm7UbANcDJSjK7eYuDvc5Hu3eC23CmZYmj7t2+QcQPgFlqipqvSj41m0i1OvPD1G6b/sodrnMdcXa5p7wWkfEFWVsZtj9ItDMR1oHZduEgH+r5rA6Qtmhb6TGO6UDjwD/wBj5HmtEilc1wc0kOBBBG8EbiuUnPCVLbeqPpHGlxChff0ZfCKI2XxwVdOH6B47LxycOPgRr5qXXdjJSSktD5WpCVOTjLVBFgY3jcNHA6aclsbS0EhpcbucGjstBO8hR+zu3FFXvcyme5zmNDnAxvbYE23uAvqrFbPUn0REICIiAIiIAi4veACTuAutWwzpOw2omZDFI8yPdlaDDIATrxLbDchKTZtaIiEBERAEREAREQBERAEREAREQBERAEREAREQBERAERfHOAFzoBxQGmY7DlqH95zDzH9bqY2erGMpyXuDQ1xuSbb7H+qjNpcUpXkdXKx8jdC1pvp4jTf81rrWSSbg53gCQPTcuFguHVaeOnV0hn53zy+B6cXjIKjGGsv4Nyqds6dtw0Of4Cw9Tr8FXVDQk1v0iocH3cZCAPtn2dDwH+kKUNC8b8jfekYPgXI2hcdxYfCWM/6l9Ly4nGWJqrT0NigxaF+51jyOnz0WYtQlopGi7mOA52NvXcu6hxV8em9vI/seCo6XY1hi87TRjdJFA0xRygdprshPNpBI9CP8RXf0O1BzVDOFo3ed3g/C3oo/b/GmPjjiYb3PWO7gAQAe+5J8gprogoLQzyn7b2sHgwEn4vWG50bpwub9StsweZ9ST+67UARIrwpIybu7nXUQNexzHC7XAtI5gixVI4lRGGaSI72PLfEDcfMWPmryVVdIcGWuJ++xjvOxb/pC5/EIXgpdjs8HqNVHDZr0OfR5ihjqurJ7Mwy/mFy0/MeatJUZh9SY5o3jex7XehBV5Apw+d4OPYji9NRqKa3Xoad0vfyib34f86NaP0E/9XUf3Df/AHW8dL38om9+H/OjVObH7Xvw4zvjaHSSRtjYT7LDmuXEcdNw5roPU5kFeDR6VRedqunx6oHXPbXOB1uOsaLb7hjbWHgFy2Z6TK+jkAe980QNnRyOJIHHK93aa4cjp3Kbkcvsz0OixMLxOOphZNEczJGhzT3HgRwINwRzBVU9InSrMJXU9E7I1hLXzAAuc4bwwncAdL7yd1hvXKKLbsXCi81UcOL1I6yL6bKL+218pF+51/lyUnhPSJimHy5JzJIBbNDPmzW7nu7TT36juKXL8vsy/ar+G73T8ivOHR9/NaX++/Zyv3CceiraPr4T2XMdod7XAEFrhzBXnTZvFm0tZFO5pcInl2Ubzo6wvw1IUMmmsmj1CF9Xn6rxnHMTJkjbUGK5s2EPZGByBFs/mSoyj2pxSglt1s7HNPailLnA9xjk4d4t4qbkcv3npRFW9ZtbLiODyT0r3wVNOQ+VjHfdBzAHiwtJcO9tuCguirbupkrepqpnytlYQzOb5ZG9oW8W5h4gJcr4Ha5cqIq36Ydr5aVkMNPI6OV5MjnNNnCNugF/xOJ/QVJVK7sT/SW2c4bKIOs6y8duqzZ/bbe2TXcq06Kq+qdirWSyTuDY5czHySEAgW7TXHQg81tHRbVYhPS1FTJNJMbGOnY9/ZL2gknu7Ra2/c5RsLjs/RmSVrJMQqnOtrdrGtNySRvFzcgby4DhdVNVknEt5F55gxPHcRLnRPqngHXq3GNjTvtdpa2/cub8ax7DiHSuqWtvb628kbu7M64+Km5HL956DRa5sHtNJX0gmki6s5i3Q9mS1rubfUC9xY8QdStjUmbVgiIhAREQBERAEREAREQGDjGLx0sLpZDoNw4uPBoHMqrK3F63FJxG29iezGDZjR95x425ny5LL6ScYMtV1QPYhFrc3kAk+hA9Vt2wGBiCla8j6yYB5PENOrG+mviVXU2XSr7mjT5KJ7omBskjTZ8jh2Q62oZHyBuLuv4BYNTiU0ntvcRyvZo8GjQeQX3FJC6eUneZHn/EVirowikj5atWlUm22fLJZfUVzA7qeskjN2Pcw/hcR8lIQ7QOP8ZjZPxCzH/qaLH8wKiUUNJl4zlHRk1XYbHVRnqTmI1AIs9h728W8Li452Vl7N4SKWlih4tb2u951cf1ErRNgMFdLUCY3DIje/N5Gg8hqfLmrOXjqpKR3MHKTp56BERZHrCq7pHkBrAOUTb+rirRVL7S4h19XLINQXWb7reyPW1/Nc/iErU0u7OxwiDdZy7L1I0K94PZHgPkqRwul62eOP78jW+RIv8AC6vALLhy9p/A34zJXgvj9jTul7+UTe/D/nRqvuhPDYpa2R0jA4xRB0d9cri62YDnbjwVkdKdI6TCagN3tDJPJkjHn4Aquug6sY2ulY42dJB2e8tcCR42N/IrqbnGj7DLwVN9N+zscb4qpgDTK4xyW+04DM13jYOBPcFciqbp0xhhbBTA3eHGZ4+6Mpa2/jmcfyoylP2jh0Z7QPiweu11pw98fdmjJA/WD6rQtiMEbWV8ML7ljnFz9dS1oLnC/fa3mtz6N8HfJg+I2GsrXMZ+IsiJA/U6y1Po5xZlNiUEkhAYSWEnc0PaWgnuuQoNv3WPR8MLWNDWgNa0AAAWAA3AAbgtD6ZsIjkw8zEDrIXsyutrle9rHNvy7QP5Vv60zpdmaMJmBIBc6ENBOriJY3EDmcrSfAFSzCPtI07oSxF1quC/Z6sSgcjqx3qMv6QtH2OoI58Qp4pRmY+UBzfvDU2Pdotu6D2Xqqkc6a3q8LVtmJfouKQmXs9VUhr7/Z7RY6/hc+ig33Z6Uiia1oa0AAAAACwAG4ADcFpnSzs9HUUD5co62AdYx3HKCM7b8iLm3MBbqFqnSfi7KfDJrmzpW9SwcXF2h9G5j5KzMI6lY9DVeWYgYjqyeF7XN4Et7YJHgHD8xUFj+HyYZiT2s0MMokiP4bh7PHSwPgVM9DlI5+KNcN0cUjneBGQfF49FtHTjgF2RVbRqw9TJ7pJLD5OzD84Vdje9p2LKwnE2VEEczPZkY147ri9j3jd5Lzxtpi7sQxKR0faDpBDCObQcrbe8bu/Mth2Z286jBamAu+tYckOuuWa9yPdIefMBY/Q5s/19d1zhdlM3P3dY64Z6dp35QmpWK8N2XRs5gzaSligbujYAT9529zvNxJ81WfTrhkmannAJjDXROPBriczb8ri/6Vby6K2GKRhZKGOY/slrgCH8bWO/du7lJlGVncpnYHpVioqZtNPC4ta5xEkdiTmcXdphtc3Nrg7gOSsPD9v8KrR1fXM7YsY5Wlma/Czxld4AlRGK9CtBKSYnSwE8GkOZ+l9zbwKr7bPouqMPiMwkbLCCGkgFrm5jYXYSRa5A0J3qM0aWhJl90VFHDG2OJoYxjQ1rRuAG4LvVZ9Cm0c00UtPK4uEOUxk6kMdcZL8QCNPG3JWYrGUlZ2CIiEBERAEREAREQBCiICjNpnE1lTf/APaX0DnAfABXZRAdUy27I23hYWVTdIGGmKte63ZltIPHc4fqHxW+bB4yKikaCe3EBG4cbAdk+bR6gqqNp5xTND2tw8w1ko4Odnb3tdr8DceSh1bu0+zLKyMa5ZG3yO+bT3H4fOsMTwSenNpWObydvafBw0XvpzUlbc+bxOHlTk3sYKL5dfVo3bU8iTbsgpLAsClq5MjBYD238GD+vIKW2Y2LNUBI97WxX3NILz3cm+evcrHw/D4oGBkTQ1o4DieZPE96wlWVunM6FHAzb/UVl23PmGYdHTxNjjFmtHmTxJ7yspEXlOwkkrIIih9odpoaRnaOaQjsxg6nvP3W9/zVZSUFeWhpCnKpLwxV2Ym2+Pinpy1p+tlBa3m1u5zvTQd5VTrLxTE5KiV0khu4+jRwaBwAXVR0j5XtYwZnONgP+cON18/iKzrTutNj6/B4ZYalZ66t/nY2jo4woyVBlI7MQ0992g9G3PmFZqjsAwZtLA2NupGrnfeed5/5wAUiu1hqXKpqL13PmcbiOfVclpovgcJ4WvaWuALXAtIO4gixB8lQm13R5WYdP11MJHQtdnjkjuXw8g/LqLfe3H4K/kW7R5YycTz2Ol/FQzIZmX3ZzEzP/t/wqJwjAa3E6g5A+Rz3Xkmfctbf7T3+HAa6aBej5cJp3G7oYnHmY2k+pCyY4mtFmgADcALD0CWL8xLREds5gMdFSxwR6hg1dxe46ucfEk/JUz0jdHE1LM+aBhfTPJd2Rcwk6lrgPs33O3W0PffKJYrGTTuedMJ6UsSpoxG2Zr2tFmiRoeWjgA64Pkbrli1HildTSV1U55jjDAzM3KHl8jGWijAAAGa5dbW1rnhfxwinzZupizfe6tt/WyyrJYtzFsilugthFZPcEfUDh+MKR6T+jOWWV1XSNzl2ssQ9ou++wfauN7d99Re6tgBfUsR43e6PO2H9JeKUbBD1mjRlDZo7uYBpa5s7TkbqLrsUrsUnGcyVEm5rWtuGjk1jRZo5nu1K9K1FBFJ/EjY/3mNd8wuVPRxxizGNYOTWhvySxbmLsan0a7EHD4HOlsZ5bF9tQxo9lgPG1ySeZ7lsW0GENq6WWB26Rhbfkd7XeTgD5LnjGMQ0kLppnZY22uQCbXIaNBrvIWlYx000EcZ6jPNJbsjIWNB/E51tPAEoU6pO5R9TTuje5jxZzHFrhyc0kEeoXoPot2f+i4dHmFpJvrn8xmAyDyYG6cyVTuymDS4piIz9oOkM07raBma7vC5OUDv7l6QAsoRpVex9VW9MOE4jK6KSEOdBEMwEd87JeLy0a7rAEbtd11vR2voeudD18ZkYHFzQScuQFzrkC1wAbjuUhh+IRTxNlicHxvGZrhucOYupMk3F3KNwrplxCBuSURzW0vIC1/m5pF/Ei6wtp+kStxRrYMjWsLgeriDnOe77N95NuQG/yV9VWDU0pvJDE883RtcfUhc6TC4Iv4UUcfuMa35BLF/HHWxpvRPsbLRQPknGWWbL2OLGNvYH8RJJI4ad63xdZnZmDMwzEFwbcZi0EAkN32BI1712KTNu7uEXWahgcGZm5iCQ24uQN5A321XYhAREQBFxe8AEkgAC5J3AeKRStc0OaQWkAgg3BB3EEbwgOSIiAIiICF2q2cbWw5b2e3tRu5Hke48fI8FVlHV1OHVO4se3RzDue3l3g8CFdqwcVwSCpblmYHcjuc3wcNQoaNIztk9CKwXbukqAMzxE/ix5A9H7iPj3KcdURlty5hbbmLW+S0qr6KYifq5ntHJzQ74iy4U/ROy/bncRyawA+pJ+SZhqPclMUxvDo3BrIop5jo2ONjXEk83AWCyqHZlr4n/SmsL5gLtaAGwtFy1jCNxBNy7iVm4Ns1TUo+qYA473nVx/Mdw7hYKUR9SsyqtB3hk+5VeJ4PWYZJ1kTndWTpI3ceQkbuv46clJ4d0nOAAniB/Ew2/wu/qt/ewEEEAg6EHcR4LVcX6O6eW7oiYXchqw/l4eR8lz5YerSd6Ly7HXhjKFdWxMc/3L72OyPpGoiNesb3GP/aSF11HSTRtHZErz3NA+LiPktWrOj2tYeyGSDm1wB9HW+F1HO2UrQf8Ap5PIXWEsTiVk4/Q9UMHgZZqf1X+k1inSRUSAiFoiHP2n+p0HotTlmc9xc4lzjqSTck95KmqfYmuf/wBkt73Oa35m6n8M6MTcGokFvux/73D9lg6eIrvqT88j1qthMKulryzZpdBh8s7wyJpc48Bw7yeA7yrS2V2SZSNzOs6Zws53Bo+63u7+KlsNwmGnbliYGjjbee8k6nzWWujh8GqXVLN+hxcZxGVdeCGUfqwiIvccsIiIAiIgCIiAIiIAiIgCIiAhNssAdXUUlO14YXllnEEgZXtduHgq6pegeTN9ZVNy/giN/VzrD0VwIosWUmtCG2Z2TpsPiyQN36ve7V7z+I/sLALKxsziBxpzGJAL3kzZbWN/Z1vyWeumt/hv9x3yKki+Zp/RxDOzDWF4hMToS9oaHZ3F2YuMt9DfuXJu18seHUE8cDC6pdCwxMFgOsY92WMXsO0ANdBckrN2J/k9P/437Fa/Q/yzBP7+l/ypFBfVsnK7Hq+mgDpmU5mnnjhp42OfkYX3/iykdq1ibtA3WG9ZMLsWjewyfRZ43OAeI2vhfGDvcC97w8DiOyeSzNo2Ub4RFWGPq5XhjQ85byaluV2hDuySCCNy1rGKSXC+qkgqppGOmii+jTvEvWB72tIje7thzQc28+yboQsz5iQr/wC2Y8hps30Wo6vMJLdV1sF89j7d8u7Tet8Wr1jgMbp++hqQO89bTn5A+i2hCHsaFior/wC2Ishps30efq8wkt1WeO+ex9vdu03qYrMdqpal9NRtizRNaZ5pcxjjc4XaxrGkF7ra7wACNV117h/bVN30dRbv7cSgqDCv/sqyF9XU075JfpETY5GNbNG9rRcZ43EuaWlpAPAaIWNhpMcq4KmOnrRERNcQzwhzWue0ZjG+N5JY4tBI7RBsuinxjEKuSb6KaaKKGZ0N5WSSPkey2Y2Y9gY2503nuXB2zcAqYGzV9VJK2TrooZJYjmcwHtZREDYAniN5XOTZyiqpZJqWeSGbOWyvppst5Gkg9ZHq0m44i55oRkdmKzYg6gmzsgjlaJGv7TnsfEGO7cdrOaTfQO3WK59HwqfoMHXdVk6iHqsgdmyZB7ebS9su7vUfhGKzS0dfHLIJvo5mhbOGgdaBFm1DdMwvY2U1sU4HDaS2v/xov/RqB6E2iIpKBERAEREAREQBERAEREASyIgCIiAIiIAiIgCIiAIiIAiIgCIiAIiIAiIgCIiAL45oIIO46FfUQHRS0MccYiY0Nja3KGgaBvKy6WYNThkUYjaGQlrom20jLQQ0t5WBI81mogMeuoIp2GOVjZGO3tcAQfIqNw3Yygp5BJFTxteNGu1Jb7uYnL5KaRCbkZjWzdJWBoqImyZL5b3u2++xBB4D0WbSUrIo2xxjKxjQ1o5NAsBr3LuRCCNxnZylrA0VETZMhJbe92332IIOth6BcKvZejlhZDJAx8UTQ2NrhfIAAAGu3jQAb+ClUQm7IzCNmaSlJMELIy72nAXcRyLzckd11j4lsXQVEhklp43PO92rS73i0jN5qbRBdmNR4dFDGIo2NZGBYMa0BtuOnf8AFYOEbJUVLI6SnhbG9wLSW31BN7WJsNQpdEFwiIh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xMHBhUUBxMVFRQVFBQaFxYYFhgYHRYYFBodFxYcFxwYHCghGCIqHBgZITEhJikrLi46Fx81OD8sNygtLisBCgoKDg0OGhAQGjQkICQsNiw0NDctLCwsLDcsLDQtMC0sLDQsLCwzMi41LDcsNiwsNC8sLC8sLCwvLCwwNDU0MP/AABEIAOEA4QMBIgACEQEDEQH/xAAbAAEAAgMBAQAAAAAAAAAAAAAABgcBBAUCA//EADoQAAIBAgUBBgMHAgYDAQAAAAABAgMRBAUGEiExEyJBUWFxB4GRFCMyQnKhwVJiJDNDgpKyFeHwFv/EABoBAQADAQEBAAAAAAAAAAAAAAABAgQFAwb/xAArEQEAAgEDAgQGAgMAAAAAAAAAAQIRAwQSIUExUdHwE2GRobHBBYEUQnH/2gAMAwEAAhEDEQA/ALxAAAAAAAAAAAAAAAAAAAAAAAAAAAAAAAAAAAAAAAAAAAAAAAAAAAAAAAAAAAAAAAAAAAAAAAAAAAAAAAAAAAAAAAAAAAAAAAAAAAAAAAAAAAAAAAAAAAAAAAAAAAAAAAAAAAAAAAAAAAAAAAAAAAAAAAAAAAAAAAAAAAAxcDIPjVxcKT+9nFe7SM08RGr/AJck/Z3KfErnjnqnjOM4fUGE7mS6AAAAAAAAAAAAAAAAAAAAAAAAAAAAAAAAHmc1CN5dERTM85lip7cK3GPp1l/K9jqanxDpYJRh1m7fJcv+DU0zgVL72qvFqPy6v+PqcPf6urr68bTSnHeZ9+5y26FaU051bxnya2EyCpXjes1C/mrv6eH1PWNyiGW0d9bExppfmlaCv77juZli/s9J9m4xaV5Tl+GnH+qX8Lx9OpDHqvLMPi74h1MRUvzWlTc0v0J2UV+lHpH8PtqxiK5nzmZ/S1dzqT1tPTyiI9+/BuYLW9LDNxxknUS6Tim7/W1/c6WG1vg68rOo4/qi0vqbeExGF1Fl0vsThOHR2VnF9VdPmL9znVdL4fNcH9/BQqxbi6kO6248XaXEr8PleJ70ruNLGnE8unSZ/Hp/aeW0v1tWa/8AJj8YSPD4uGKpbsNKM4vpKMk19UfcqPFYfFaOzH7mdlL8MlzCol4Si/HzXXyfiWDpjUEM9wt492pHicPJ+a80/M99HcxeeFoxZXc7KdOsalJ5Vnv6+/o7YANTCAAAAAAAAAAAAAAAAAAAAAAAAAHmc1CN5cJdX5WAj+rY8U36yX7I38oqRpZTByaSt1fHucDOdTYfMm6OA3VZLvboruRt4uTdreF1wRuvjYSSWIrRaV7KO6aXPht4/cwaGzv/AJt9b/WYj69PT7rbjd1po1058ct3VlV6j1BHC05OGGh36k10qS4dk3w7cJe78kb3/wCWwfYbewjbzu93vuvcj6xVF/6r+cJf+zewOLlTl/gakZ8XcE7u36HaXzSOpOix033aftLi0actG6zp/Z5N05uHX89OpLa4y83F3fyXmy4MPHbUnbxkn+yKnzPdn+tsLCMHFdxK/PEG6lR/tb6eZb0VboeE16x8m61omImO7n55lUc4y+VKt48xf9Ml0a/+8WVLlOOnkecRnJWcJONSPpe016+a9kXWU/rOkqOpq23xaf1imzn7+vHjqR45dX+Jvy56NvCYz+luUZqpTThymk0/NPlEBx2ssTQ+KEcDBUewk6d24S396lvdpb7df7ST6Krdvpiju/LDb/wbiv2SKo1niauD+MLnllPta0ex7On/AFSdLavkrtv2fQ31tyrFvNzJ0+N7UntleVzFyoM4y3UGW4V4qeL3uK3TpU2ntiutoOG2Vlzxz7skuj9exzbSVbEZpaM8LFuso9JJRcoygn03Wat5potl5zXplOrhspTLcyznXmMnPK6v2ajF9Iy2wi+qjuUd1SVur6e3Q6eW6pzDSOoqWF1lJVaVZrbW4urvampKK3WlZSi1dbk/dlPCXZnq/Ex+KCwC7LsH47Jb/wDKc/xb7dV/ST8o/VOKrYP4vSnk9Pta9oxpw5tunS2pyt4RvufRWTu0b+dZfqDKcK8VUxbntW6dOm01CK69xwUZJLrbnjxGUzSOi4bi5TOb66xuZ6Phi8pquhUo1eyxMIxhKLc0nSqLfFtJvi3nJrmyZaOl82Weafo4iNl2lOLkr32ztacb+kk18hlWazDextdYXCznJXUISk15qKb/AII3ofXFLWDqfZKU6fZqD77i7772ttb8iMZBqTF6m+JVWnhKzWCpbm4KEHGUKdqaTk437825deifkczN8TidJ5ssDkcoPGYyfbVsRtUUu2nKNKnTUrqMYqL5d+vm+GU8Oy5bmSq6+V6gyOn2tDFRxduZUmk27dVFOMb+yaLNwMpywcHjFGNRxjvUXdKTXeSb6q5Ksxh9wAEAAAAADD6EA+I2Z1MRjaWCwTt2jjv/ALnOW2EX6X5fyLAZWOqpfYPiHSq4j8G6hK/lFPbJ/LlkSvTxedYZZDJMFQoYVcNTlOXjUlwry8/Gy6Ii5Z+u8mlmmXxng1unTbdl+aMl3kvXhP5MrBqzs+vkbNGY44hwt7FvizM9wePsCUac0fUzGanmKlTpeT4lP0S6xXq+fLzPS1orGZZ9PTtqTisO58PsLPEUXXx3PWNKTXe2/md/FX4V+eH4WJofOjSVGmo00lFKyS6JLoke7mK05nLvaVOFIqyUvqTGLHZ9WnD8Lm0n6R7v8X+ZPNbajjl2GdLCSvWmrO3+nF9W/J+SK/yHKnm+ZwpUlw332vywX4n/AAvVnJ32pztGnV9D/F6Pw62179Ix9u8rR0XR7DTNG/jDd/zbkv2aK41E/sPxwozxTUYT7FqT6WdOVP8A7K3zLfo01SppRVkkkl5JcIjutdG0dXYRRxjcJwvsqRs2r9YtPiUX4rjp4HRrXjWI8nHtqctS1p75+7t5niaeCy+pUxjShCEnJvpZLkoHSlCVbSWbzoJqCo4e6t/ROdSS+UOX+pEtrfCnGYuMaeOzFzoxatGXaStbpaMp2uvDyLA07pqjp/JVh8It0Hfe5WbqOXEnPw5XFuhZGYrHRGPgpiYVdHdnTa7SnWq7149+TlBv/a0v9pwPj5VW/CxTW5KrK1+UntSftdft6G5jPhLUwmZuppnGSoJ3snuUoxfLipQa3Rv0TXguvU8474PPE4ZN4uUq8nJ1atSLm53SUVHvXSVny23z5WSJia8uWWnjZrAfG2jLFtRjONOzfTv0nCP1mrfNFq5viqeAyypUxrSpwhJyv0at0+fQ4estEUdV4OCxTcKtNNQqxs7J2vGSf4o8dOvk0Q2t8KcZjdsMxzF1KUWrRl2k7W8VGU7XXmEdJxmXO+D2SrONOY6jil3KkKVN+k1FyT91eLv7GlpfVk9OaVzDCYh7a1NyjR/tqTbpVUv0yW/5suDT2T0NK5TGhhHtim25Ta3VJP8AFKT4u+F7WS8CndZZfR1B8TVSyOW/tp01VceVGS4rNPo7QV368dSPBaJ5TKd/BjJP/G6W7aorTxL3evZxvGl9VeX+83ddaIo6rxEJKr2OJjC0ZLndCMr2lG6bSlJtNNW3epL8PSjhsPGFFWjFKKXklwiE6z0A9QZvHF5fiZ0MRCEYp8uKUW/w7WpQfelezs79OpKkTm2cohmmCzrQmHVZYtVaEJRTTk5qzaSU4VI3SfTuyuWrpXOP/P6eo4hR29pC7j5STcZJeaunYgOI+HuY50ow1HmTnRi77Yxd/fmyv6yvYsjKcvp5VltOjgltp04qMV6Lz836iC0xj5tsGLi5KjIMXMgAAAI7rLTaz/BLs7KrC7hJ9Gn1jL0dl7WJELBMThXWT6qrafSoalo1LR4jUs27Lp14qK35k/Dk38VnWX5vU+7w8sTVfCUaD3P0cnay93Ymk4KcbTSa9eTEKUaa+7SXsrCMwWitvGEUpaRp4vBSeKpwozlbYqfLo25V5fnk/F9OiXS75lTN8fph7cwh29JcKo93K9ZpOz9JL6lgWMOCku8jx1dKbzyicT78Xvoa8accJrE18vSeyDL4jxcOcPK/642+tv4OVmeu8RioNYSMaKfinul8m0kvkic4rTGExUr1qEL+cbxf1i0ecNpXB4aV6WHhf+68/wDu2ZraO5t05xj38m6m42Nesac5+sfn9KuyvKK+dYj/AAsZSu+9UlfavPdN9X6cstHTeQQyLC2pd6cvxzas5P08kvBHWhTVONoJJeS4PZ66G0rpdfGXhu9/fXjj4V8vUABqYAAAAAAAAET15opawp0lOs6XZOT4gp7tyS8WrdDOjdB4bSjcsM5VKslZ1Z2ul1aikrRTfXxdlclYCeU4wiuZYOeN1xRjiJU5UYUKlRU5Ut1pRnTW5Nztv54lt7vK8brxl+MrTWHo5YqNKM6dacpOMpKCp1YxtCKkr3Umrt8deeh354BPOY17u8aU6e3wtOUZt+/cX1NfAZOsHWpyUm3Tp1ILhcqpNTbf/GxBlycvzmtiM12YmtSpS7ScfstSlKM3CLajKnUc7VW4pSvGLXNuOpt6QVbsK/26rGp/icQlaDjbbUkn1nLjyXh6n0rZJUxVSCx+IdSnTrRqxTpxjPdTlvppzjZbU7dIptLlu7vs5Zl08BiKu2opU6k5zUHCzjKpLdLvX5V78W8SScOHmOPq5TqLFVa9WMqVPCUJ9lsavunWjBbnNqL3LmW3lNLi1zOB1DJY+nGpicNiO1ltdOlFxlSk02trc5dpG6UW2l4P0OnmWRfb8wnOU/u6tGNGrTty4wc5RcJxknTleo+eeitZ8n2weBr0px+1YqU4wVrdnCMp8WvUaVn591R5+hCcw5ORZxXzCuo169GFWUJOWFlRlCpRdvDdO9ZRbSbslK901wjoaPVVZLF46oqjcp2ag42W5qzvOW53u78dUvAxDJalXFUZZjXdVYeTlT7kYSc3B091Rw4fdlLiKiuenCNzJ8DPL6bhOopw3NwW2zipNyak07S69bLoES6IAJQ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xMHBhUUBxMVFRQVFBQaFxYYFhgYHRYYFBodFxYcFxwYHCghGCIqHBgZITEhJikrLi46Fx81OD8sNygtLisBCgoKDg0OGhAQGjQkICQsNiw0NDctLCwsLDcsLDQtMC0sLDQsLCwzMi41LDcsNiwsNC8sLC8sLCwvLCwwNDU0MP/AABEIAOEA4QMBIgACEQEDEQH/xAAbAAEAAgMBAQAAAAAAAAAAAAAABgcBBAUCA//EADoQAAIBAgUBBgMHAgYDAQAAAAABAgMRBAUGEiExEyJBUWFxB4GRFCMyQnKhwVJiJDNDgpKyFeHwFv/EABoBAQADAQEBAAAAAAAAAAAAAAABAgQFAwb/xAArEQEAAgEDAgQGAgMAAAAAAAAAAQIRAwQSIUExUdHwE2GRobHBBYEUQnH/2gAMAwEAAhEDEQA/ALxAAAAAAAAAAAAAAAAAAAAAAAAAAAAAAAAAAAAAAAAAAAAAAAAAAAAAAAAAAAAAAAAAAAAAAAAAAAAAAAAAAAAAAAAAAAAAAAAAAAAAAAAAAAAAAAAAAAAAAAAAAAAAAAAAAAAAAAAAAAAAAAAAAAAAAAAAAAAAAAAAAAAxcDIPjVxcKT+9nFe7SM08RGr/AJck/Z3KfErnjnqnjOM4fUGE7mS6AAAAAAAAAAAAAAAAAAAAAAAAAAAAAAAAHmc1CN5dERTM85lip7cK3GPp1l/K9jqanxDpYJRh1m7fJcv+DU0zgVL72qvFqPy6v+PqcPf6urr68bTSnHeZ9+5y26FaU051bxnya2EyCpXjes1C/mrv6eH1PWNyiGW0d9bExppfmlaCv77juZli/s9J9m4xaV5Tl+GnH+qX8Lx9OpDHqvLMPi74h1MRUvzWlTc0v0J2UV+lHpH8PtqxiK5nzmZ/S1dzqT1tPTyiI9+/BuYLW9LDNxxknUS6Tim7/W1/c6WG1vg68rOo4/qi0vqbeExGF1Fl0vsThOHR2VnF9VdPmL9znVdL4fNcH9/BQqxbi6kO6248XaXEr8PleJ70ruNLGnE8unSZ/Hp/aeW0v1tWa/8AJj8YSPD4uGKpbsNKM4vpKMk19UfcqPFYfFaOzH7mdlL8MlzCol4Si/HzXXyfiWDpjUEM9wt492pHicPJ+a80/M99HcxeeFoxZXc7KdOsalJ5Vnv6+/o7YANTCAAAAAAAAAAAAAAAAAAAAAAAAAHmc1CN5cJdX5WAj+rY8U36yX7I38oqRpZTByaSt1fHucDOdTYfMm6OA3VZLvboruRt4uTdreF1wRuvjYSSWIrRaV7KO6aXPht4/cwaGzv/AJt9b/WYj69PT7rbjd1po1058ct3VlV6j1BHC05OGGh36k10qS4dk3w7cJe78kb3/wCWwfYbewjbzu93vuvcj6xVF/6r+cJf+zewOLlTl/gakZ8XcE7u36HaXzSOpOix033aftLi0actG6zp/Z5N05uHX89OpLa4y83F3fyXmy4MPHbUnbxkn+yKnzPdn+tsLCMHFdxK/PEG6lR/tb6eZb0VboeE16x8m61omImO7n55lUc4y+VKt48xf9Ml0a/+8WVLlOOnkecRnJWcJONSPpe016+a9kXWU/rOkqOpq23xaf1imzn7+vHjqR45dX+Jvy56NvCYz+luUZqpTThymk0/NPlEBx2ssTQ+KEcDBUewk6d24S396lvdpb7df7ST6Krdvpiju/LDb/wbiv2SKo1niauD+MLnllPta0ex7On/AFSdLavkrtv2fQ31tyrFvNzJ0+N7UntleVzFyoM4y3UGW4V4qeL3uK3TpU2ntiutoOG2Vlzxz7skuj9exzbSVbEZpaM8LFuso9JJRcoygn03Wat5potl5zXplOrhspTLcyznXmMnPK6v2ajF9Iy2wi+qjuUd1SVur6e3Q6eW6pzDSOoqWF1lJVaVZrbW4urvampKK3WlZSi1dbk/dlPCXZnq/Ex+KCwC7LsH47Jb/wDKc/xb7dV/ST8o/VOKrYP4vSnk9Pta9oxpw5tunS2pyt4RvufRWTu0b+dZfqDKcK8VUxbntW6dOm01CK69xwUZJLrbnjxGUzSOi4bi5TOb66xuZ6Phi8pquhUo1eyxMIxhKLc0nSqLfFtJvi3nJrmyZaOl82Weafo4iNl2lOLkr32ztacb+kk18hlWazDextdYXCznJXUISk15qKb/AII3ofXFLWDqfZKU6fZqD77i7772ttb8iMZBqTF6m+JVWnhKzWCpbm4KEHGUKdqaTk437825deifkczN8TidJ5ssDkcoPGYyfbVsRtUUu2nKNKnTUrqMYqL5d+vm+GU8Oy5bmSq6+V6gyOn2tDFRxduZUmk27dVFOMb+yaLNwMpywcHjFGNRxjvUXdKTXeSb6q5Ksxh9wAEAAAAADD6EA+I2Z1MRjaWCwTt2jjv/ALnOW2EX6X5fyLAZWOqpfYPiHSq4j8G6hK/lFPbJ/LlkSvTxedYZZDJMFQoYVcNTlOXjUlwry8/Gy6Ii5Z+u8mlmmXxng1unTbdl+aMl3kvXhP5MrBqzs+vkbNGY44hwt7FvizM9wePsCUac0fUzGanmKlTpeT4lP0S6xXq+fLzPS1orGZZ9PTtqTisO58PsLPEUXXx3PWNKTXe2/md/FX4V+eH4WJofOjSVGmo00lFKyS6JLoke7mK05nLvaVOFIqyUvqTGLHZ9WnD8Lm0n6R7v8X+ZPNbajjl2GdLCSvWmrO3+nF9W/J+SK/yHKnm+ZwpUlw332vywX4n/AAvVnJ32pztGnV9D/F6Pw62179Ix9u8rR0XR7DTNG/jDd/zbkv2aK41E/sPxwozxTUYT7FqT6WdOVP8A7K3zLfo01SppRVkkkl5JcIjutdG0dXYRRxjcJwvsqRs2r9YtPiUX4rjp4HRrXjWI8nHtqctS1p75+7t5niaeCy+pUxjShCEnJvpZLkoHSlCVbSWbzoJqCo4e6t/ROdSS+UOX+pEtrfCnGYuMaeOzFzoxatGXaStbpaMp2uvDyLA07pqjp/JVh8It0Hfe5WbqOXEnPw5XFuhZGYrHRGPgpiYVdHdnTa7SnWq7149+TlBv/a0v9pwPj5VW/CxTW5KrK1+UntSftdft6G5jPhLUwmZuppnGSoJ3snuUoxfLipQa3Rv0TXguvU8474PPE4ZN4uUq8nJ1atSLm53SUVHvXSVny23z5WSJia8uWWnjZrAfG2jLFtRjONOzfTv0nCP1mrfNFq5viqeAyypUxrSpwhJyv0at0+fQ4estEUdV4OCxTcKtNNQqxs7J2vGSf4o8dOvk0Q2t8KcZjdsMxzF1KUWrRl2k7W8VGU7XXmEdJxmXO+D2SrONOY6jil3KkKVN+k1FyT91eLv7GlpfVk9OaVzDCYh7a1NyjR/tqTbpVUv0yW/5suDT2T0NK5TGhhHtim25Ta3VJP8AFKT4u+F7WS8CndZZfR1B8TVSyOW/tp01VceVGS4rNPo7QV368dSPBaJ5TKd/BjJP/G6W7aorTxL3evZxvGl9VeX+83ddaIo6rxEJKr2OJjC0ZLndCMr2lG6bSlJtNNW3epL8PSjhsPGFFWjFKKXklwiE6z0A9QZvHF5fiZ0MRCEYp8uKUW/w7WpQfelezs79OpKkTm2cohmmCzrQmHVZYtVaEJRTTk5qzaSU4VI3SfTuyuWrpXOP/P6eo4hR29pC7j5STcZJeaunYgOI+HuY50ow1HmTnRi77Yxd/fmyv6yvYsjKcvp5VltOjgltp04qMV6Lz836iC0xj5tsGLi5KjIMXMgAAAI7rLTaz/BLs7KrC7hJ9Gn1jL0dl7WJELBMThXWT6qrafSoalo1LR4jUs27Lp14qK35k/Dk38VnWX5vU+7w8sTVfCUaD3P0cnay93Ymk4KcbTSa9eTEKUaa+7SXsrCMwWitvGEUpaRp4vBSeKpwozlbYqfLo25V5fnk/F9OiXS75lTN8fph7cwh29JcKo93K9ZpOz9JL6lgWMOCku8jx1dKbzyicT78Xvoa8accJrE18vSeyDL4jxcOcPK/642+tv4OVmeu8RioNYSMaKfinul8m0kvkic4rTGExUr1qEL+cbxf1i0ecNpXB4aV6WHhf+68/wDu2ZraO5t05xj38m6m42Nesac5+sfn9KuyvKK+dYj/AAsZSu+9UlfavPdN9X6cstHTeQQyLC2pd6cvxzas5P08kvBHWhTVONoJJeS4PZ66G0rpdfGXhu9/fXjj4V8vUABqYAAAAAAAAET15opawp0lOs6XZOT4gp7tyS8WrdDOjdB4bSjcsM5VKslZ1Z2ul1aikrRTfXxdlclYCeU4wiuZYOeN1xRjiJU5UYUKlRU5Ut1pRnTW5Nztv54lt7vK8brxl+MrTWHo5YqNKM6dacpOMpKCp1YxtCKkr3Umrt8deeh354BPOY17u8aU6e3wtOUZt+/cX1NfAZOsHWpyUm3Tp1ILhcqpNTbf/GxBlycvzmtiM12YmtSpS7ScfstSlKM3CLajKnUc7VW4pSvGLXNuOpt6QVbsK/26rGp/icQlaDjbbUkn1nLjyXh6n0rZJUxVSCx+IdSnTrRqxTpxjPdTlvppzjZbU7dIptLlu7vs5Zl08BiKu2opU6k5zUHCzjKpLdLvX5V78W8SScOHmOPq5TqLFVa9WMqVPCUJ9lsavunWjBbnNqL3LmW3lNLi1zOB1DJY+nGpicNiO1ltdOlFxlSk02trc5dpG6UW2l4P0OnmWRfb8wnOU/u6tGNGrTty4wc5RcJxknTleo+eeitZ8n2weBr0px+1YqU4wVrdnCMp8WvUaVn591R5+hCcw5ORZxXzCuo169GFWUJOWFlRlCpRdvDdO9ZRbSbslK901wjoaPVVZLF46oqjcp2ag42W5qzvOW53u78dUvAxDJalXFUZZjXdVYeTlT7kYSc3B091Rw4fdlLiKiuenCNzJ8DPL6bhOopw3NwW2zipNyak07S69bLoES6IAJQ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http://mamabblog.com/wp-content/uploads/2012/07/babysFirstTest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185" y="1436443"/>
            <a:ext cx="2334407" cy="84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2" name="Picture 12" descr="http://pulseoxadvocacy.com/wp-content/uploads/2013/06/521953_360832907320567_147700180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327" y="1410286"/>
            <a:ext cx="1428750" cy="1428750"/>
          </a:xfrm>
          <a:prstGeom prst="rect">
            <a:avLst/>
          </a:prstGeom>
          <a:noFill/>
        </p:spPr>
      </p:pic>
      <p:pic>
        <p:nvPicPr>
          <p:cNvPr id="18" name="Picture 2" descr="http://www.heart.org/idc/groups/heart-public/@wcm/@mwa/documents/image/%7Eextract/UCM_450168%7E1%7Estaticrendition/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354" y="2952236"/>
            <a:ext cx="5555919" cy="1901117"/>
          </a:xfrm>
          <a:prstGeom prst="rect">
            <a:avLst/>
          </a:prstGeom>
          <a:noFill/>
        </p:spPr>
      </p:pic>
      <p:pic>
        <p:nvPicPr>
          <p:cNvPr id="19" name="Picture 2" descr="https://fbcdn-sphotos-d-a.akamaihd.net/hphotos-ak-prn1/p480x480/942242_483782508358939_673066028_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8429" y="2926079"/>
            <a:ext cx="2743199" cy="2572105"/>
          </a:xfrm>
          <a:prstGeom prst="rect">
            <a:avLst/>
          </a:prstGeom>
          <a:noFill/>
        </p:spPr>
      </p:pic>
      <p:pic>
        <p:nvPicPr>
          <p:cNvPr id="20" name="Picture 4" descr="Newborn Coali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618" y="4953274"/>
            <a:ext cx="3709533" cy="1236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2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5218" y="4768948"/>
            <a:ext cx="4825218" cy="1308294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You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can't produce a baby in one month by getting nine women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pregnant </a:t>
            </a:r>
          </a:p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	–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Warren Buffet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99" y="4813605"/>
            <a:ext cx="388268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Legislation take time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553" y="3643642"/>
            <a:ext cx="3856889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Pulse-ox Screening Mandated in NY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142" y="2150122"/>
            <a:ext cx="3856889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Pulse-ox screening is non-invasive, safe and effective tool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overlakehospitalblog.org/womenandinfants/files/2013/01/Hands-Feet-He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344" y="2156825"/>
            <a:ext cx="2241642" cy="136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98938"/>
            <a:ext cx="8153400" cy="990600"/>
          </a:xfrm>
        </p:spPr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17451" y="2222695"/>
          <a:ext cx="7891975" cy="308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154680"/>
            <a:ext cx="7546614" cy="990600"/>
          </a:xfrm>
          <a:noFill/>
        </p:spPr>
        <p:txBody>
          <a:bodyPr/>
          <a:lstStyle/>
          <a:p>
            <a:r>
              <a:rPr lang="en-US" sz="4400" dirty="0" smtClean="0">
                <a:solidFill>
                  <a:sysClr val="windowText" lastClr="000000"/>
                </a:solidFill>
              </a:rPr>
              <a:t>HISTORY OF NEWBORN SCREENING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New Born Screening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4227" y="1389967"/>
          <a:ext cx="5613009" cy="449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08628" y="6250857"/>
            <a:ext cx="6231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baseline="30000" dirty="0" smtClean="0">
                <a:solidFill>
                  <a:schemeClr val="bg1"/>
                </a:solidFill>
                <a:latin typeface="+mj-lt"/>
              </a:rPr>
              <a:t># </a:t>
            </a:r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Watson MS, et al Exec Summary, Pediatrics 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Volume 117, Number 5, May 2006</a:t>
            </a:r>
            <a:endParaRPr lang="en-US" sz="1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7613" y="5840548"/>
            <a:ext cx="656961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Recommended Uniform Screening Panel (RUSP) = 29 tests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New Born </a:t>
            </a:r>
            <a:r>
              <a:rPr lang="en-US" dirty="0" err="1" smtClean="0"/>
              <a:t>Screening:CCHD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4228" y="1389967"/>
          <a:ext cx="5866227" cy="439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85071" y="6203850"/>
            <a:ext cx="695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Secretary's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Advisory Committee on Heritable Disorders in Newborns and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Children (SACHDNC)</a:t>
            </a:r>
          </a:p>
          <a:p>
            <a:pPr marL="228600" lvl="0" indent="-228600">
              <a:buFontTx/>
              <a:buAutoNum type="arabicParenR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Kemper AR et al Pediatrics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Vol. 128 No. 5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, 2011	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0622" y="3254438"/>
            <a:ext cx="128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dk1"/>
                </a:solidFill>
              </a:rPr>
              <a:t>MD,NJ</a:t>
            </a:r>
            <a:r>
              <a:rPr lang="en-US" sz="1800" dirty="0" smtClean="0">
                <a:solidFill>
                  <a:schemeClr val="dk1"/>
                </a:solidFill>
              </a:rPr>
              <a:t>, </a:t>
            </a:r>
            <a:r>
              <a:rPr lang="en-US" sz="1800" dirty="0" smtClean="0">
                <a:solidFill>
                  <a:schemeClr val="dk1"/>
                </a:solidFill>
              </a:rPr>
              <a:t>IN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146388" y="4084429"/>
            <a:ext cx="199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dk1"/>
                </a:solidFill>
              </a:rPr>
              <a:t>CT, NH, TN, WV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2985868"/>
            <a:ext cx="8257737" cy="1304778"/>
          </a:xfrm>
          <a:noFill/>
        </p:spPr>
        <p:txBody>
          <a:bodyPr/>
          <a:lstStyle/>
          <a:p>
            <a:pPr algn="ctr"/>
            <a:r>
              <a:rPr lang="en-US" sz="4400" u="sng" dirty="0" smtClean="0">
                <a:solidFill>
                  <a:sysClr val="windowText" lastClr="000000"/>
                </a:solidFill>
              </a:rPr>
              <a:t>C</a:t>
            </a:r>
            <a:r>
              <a:rPr lang="en-US" sz="4400" dirty="0" smtClean="0">
                <a:solidFill>
                  <a:sysClr val="windowText" lastClr="000000"/>
                </a:solidFill>
              </a:rPr>
              <a:t>CHD Screening</a:t>
            </a:r>
            <a:r>
              <a:rPr lang="en-US" dirty="0" smtClean="0">
                <a:solidFill>
                  <a:sysClr val="windowText" lastClr="000000"/>
                </a:solidFill>
              </a:rPr>
              <a:t/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r>
              <a:rPr lang="en-US" sz="1800" dirty="0" smtClean="0">
                <a:solidFill>
                  <a:sysClr val="windowText" lastClr="000000"/>
                </a:solidFill>
              </a:rPr>
              <a:t>(subset of CHDs with life-threatening symptoms requiring intervention)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633" y="6267157"/>
            <a:ext cx="2940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Corashopesanddreams.org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CCHD’s need surgery or catheter intervention in 1</a:t>
            </a:r>
            <a:r>
              <a:rPr lang="en-US" baseline="30000" dirty="0" smtClean="0"/>
              <a:t>st</a:t>
            </a:r>
            <a:r>
              <a:rPr lang="en-US" dirty="0" smtClean="0"/>
              <a:t> year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b="1" dirty="0" smtClean="0"/>
              <a:t>Hypoplastic left heart syndrome </a:t>
            </a:r>
          </a:p>
          <a:p>
            <a:pPr lvl="1"/>
            <a:r>
              <a:rPr lang="en-US" sz="2400" b="1" dirty="0" smtClean="0"/>
              <a:t>Pulmonary </a:t>
            </a:r>
            <a:r>
              <a:rPr lang="en-US" sz="2400" b="1" dirty="0" err="1" smtClean="0"/>
              <a:t>atresia</a:t>
            </a:r>
            <a:r>
              <a:rPr lang="en-US" sz="2400" b="1" dirty="0" smtClean="0"/>
              <a:t> (with intact septum) </a:t>
            </a:r>
          </a:p>
          <a:p>
            <a:pPr lvl="1"/>
            <a:r>
              <a:rPr lang="en-US" sz="2400" b="1" dirty="0" err="1" smtClean="0"/>
              <a:t>Tetralogy</a:t>
            </a:r>
            <a:r>
              <a:rPr lang="en-US" sz="2400" b="1" dirty="0" smtClean="0"/>
              <a:t> of Fallot</a:t>
            </a:r>
          </a:p>
          <a:p>
            <a:pPr lvl="1"/>
            <a:r>
              <a:rPr lang="en-US" sz="2400" b="1" dirty="0" smtClean="0"/>
              <a:t>Total anomalous pulmonary venous return </a:t>
            </a:r>
          </a:p>
          <a:p>
            <a:pPr lvl="1"/>
            <a:r>
              <a:rPr lang="en-US" sz="2400" b="1" dirty="0" smtClean="0"/>
              <a:t>Transposition of the great arteries</a:t>
            </a:r>
          </a:p>
          <a:p>
            <a:pPr lvl="1"/>
            <a:r>
              <a:rPr lang="en-US" sz="2400" b="1" dirty="0" smtClean="0"/>
              <a:t>Tricuspid </a:t>
            </a:r>
            <a:r>
              <a:rPr lang="en-US" sz="2400" b="1" dirty="0" err="1" smtClean="0"/>
              <a:t>atresia</a:t>
            </a:r>
            <a:endParaRPr lang="en-US" sz="2400" b="1" dirty="0" smtClean="0"/>
          </a:p>
          <a:p>
            <a:pPr lvl="1"/>
            <a:r>
              <a:rPr lang="en-US" sz="2400" b="1" dirty="0" err="1" smtClean="0"/>
              <a:t>Truncus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arteriosus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7624" y="5009327"/>
            <a:ext cx="848281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Problem: Neonates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CCHD’s can </a:t>
            </a:r>
            <a:r>
              <a:rPr lang="en-US" dirty="0" smtClean="0">
                <a:solidFill>
                  <a:schemeClr val="bg1"/>
                </a:solidFill>
              </a:rPr>
              <a:t>appear healthy at birth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incidence of diseases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5084" y="5566117"/>
            <a:ext cx="8567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latin typeface="Arial" charset="0"/>
              </a:rPr>
              <a:t>1) Heron, M., et al. (2009). Deaths: Final data for 2006. National Vital Statistics Reports, 57(14). U.S. CDC and Prevention.</a:t>
            </a:r>
          </a:p>
          <a:p>
            <a:r>
              <a:rPr lang="en-US" sz="1200" dirty="0" smtClean="0"/>
              <a:t>2) http://www.cdc.gov/ncbddd/features/heartdefects-keyfindings2010.html</a:t>
            </a:r>
          </a:p>
          <a:p>
            <a:r>
              <a:rPr lang="en-US" sz="1200" dirty="0" smtClean="0"/>
              <a:t>3) Missed Diagnosis of Critical Congenital Heart Disease Chang, et al. 2008</a:t>
            </a:r>
            <a:endParaRPr lang="en-US" sz="1300" dirty="0">
              <a:solidFill>
                <a:srgbClr val="005654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61177" y="1463039"/>
          <a:ext cx="4290651" cy="302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48"/>
                <a:gridCol w="1778603"/>
              </a:tblGrid>
              <a:tr h="55905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Disease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Incidence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5344">
                <a:tc>
                  <a:txBody>
                    <a:bodyPr/>
                    <a:lstStyle/>
                    <a:p>
                      <a:r>
                        <a:rPr lang="en-US" dirty="0" smtClean="0"/>
                        <a:t>CHD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8/2000</a:t>
                      </a:r>
                      <a:endParaRPr lang="en-US" dirty="0"/>
                    </a:p>
                  </a:txBody>
                  <a:tcPr/>
                </a:tc>
              </a:tr>
              <a:tr h="3730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CCHD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2/1000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31803"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1/2000</a:t>
                      </a:r>
                      <a:endParaRPr lang="en-US" dirty="0"/>
                    </a:p>
                  </a:txBody>
                  <a:tcPr/>
                </a:tc>
              </a:tr>
              <a:tr h="431803">
                <a:tc>
                  <a:txBody>
                    <a:bodyPr/>
                    <a:lstStyle/>
                    <a:p>
                      <a:r>
                        <a:rPr lang="en-US" dirty="0" smtClean="0"/>
                        <a:t>Hypothyroidism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1/4000</a:t>
                      </a:r>
                      <a:endParaRPr lang="en-US" dirty="0"/>
                    </a:p>
                  </a:txBody>
                  <a:tcPr/>
                </a:tc>
              </a:tr>
              <a:tr h="431803">
                <a:tc>
                  <a:txBody>
                    <a:bodyPr/>
                    <a:lstStyle/>
                    <a:p>
                      <a:r>
                        <a:rPr lang="en-US" dirty="0" smtClean="0"/>
                        <a:t>PKU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1/10,000</a:t>
                      </a:r>
                      <a:endParaRPr lang="en-US" dirty="0"/>
                    </a:p>
                  </a:txBody>
                  <a:tcPr/>
                </a:tc>
              </a:tr>
              <a:tr h="431803">
                <a:tc>
                  <a:txBody>
                    <a:bodyPr/>
                    <a:lstStyle/>
                    <a:p>
                      <a:r>
                        <a:rPr lang="en-US" dirty="0" smtClean="0"/>
                        <a:t>MSUD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1/180,000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08542" y="2396309"/>
            <a:ext cx="303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~</a:t>
            </a:r>
            <a:r>
              <a:rPr lang="en-US" sz="1800" b="1" dirty="0" smtClean="0"/>
              <a:t>7,200 per year</a:t>
            </a:r>
            <a:endParaRPr lang="en-US" sz="1800" b="1" dirty="0"/>
          </a:p>
        </p:txBody>
      </p:sp>
      <p:sp>
        <p:nvSpPr>
          <p:cNvPr id="12" name="Rectangle 11"/>
          <p:cNvSpPr/>
          <p:nvPr/>
        </p:nvSpPr>
        <p:spPr>
          <a:xfrm>
            <a:off x="337624" y="4968351"/>
            <a:ext cx="8201465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 screening = potential to miss ~ 2000 patients/year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618&quot;&gt;&lt;object type=&quot;3&quot; unique_id=&quot;10683&quot;&gt;&lt;property id=&quot;20148&quot; value=&quot;5&quot;/&gt;&lt;property id=&quot;20300&quot; value=&quot;Slide 3 - &amp;quot;Overview&amp;quot;&quot;/&gt;&lt;property id=&quot;20307&quot; value=&quot;369&quot;/&gt;&lt;/object&gt;&lt;object type=&quot;3&quot; unique_id=&quot;10843&quot;&gt;&lt;property id=&quot;20148&quot; value=&quot;5&quot;/&gt;&lt;property id=&quot;20300&quot; value=&quot;Slide 16 - &amp;quot;&amp;#x0D;&amp;#x0A; Vote  Recommended Uniform Screening Panel&amp;#x0D;&amp;#x0A;&amp;quot;&quot;/&gt;&lt;property id=&quot;20307&quot; value=&quot;373&quot;/&gt;&lt;/object&gt;&lt;object type=&quot;3&quot; unique_id=&quot;10948&quot;&gt;&lt;property id=&quot;20148&quot; value=&quot;5&quot;/&gt;&lt;property id=&quot;20300&quot; value=&quot;Slide 14 - &amp;quot;Discretionary Advisory Committee on Heritable Disorders in Newborns and Children (DACHDNC)&amp;quot;&quot;/&gt;&lt;property id=&quot;20307&quot; value=&quot;380&quot;/&gt;&lt;/object&gt;&lt;object type=&quot;3&quot; unique_id=&quot;11513&quot;&gt;&lt;property id=&quot;20148&quot; value=&quot;5&quot;/&gt;&lt;property id=&quot;20300&quot; value=&quot;Slide 15 - &amp;quot;DACHDNC - Process&amp;quot;&quot;/&gt;&lt;property id=&quot;20307&quot; value=&quot;382&quot;/&gt;&lt;/object&gt;&lt;object type=&quot;3&quot; unique_id=&quot;11515&quot;&gt;&lt;property id=&quot;20148&quot; value=&quot;5&quot;/&gt;&lt;property id=&quot;20300&quot; value=&quot;Slide 5 - &amp;quot;History of New Born Screening&amp;quot;&quot;/&gt;&lt;property id=&quot;20307&quot; value=&quot;384&quot;/&gt;&lt;/object&gt;&lt;object type=&quot;3&quot; unique_id=&quot;11521&quot;&gt;&lt;property id=&quot;20148&quot; value=&quot;5&quot;/&gt;&lt;property id=&quot;20300&quot; value=&quot;Slide 19 - &amp;quot;CCHD: Role of Federal Agencies&amp;quot;&quot;/&gt;&lt;property id=&quot;20307&quot; value=&quot;391&quot;/&gt;&lt;/object&gt;&lt;object type=&quot;3&quot; unique_id=&quot;11525&quot;&gt;&lt;property id=&quot;20148&quot; value=&quot;5&quot;/&gt;&lt;property id=&quot;20300&quot; value=&quot;Slide 18 - &amp;quot;CCHD: Demonstration Projects&amp;quot;&quot;/&gt;&lt;property id=&quot;20307&quot; value=&quot;397&quot;/&gt;&lt;/object&gt;&lt;object type=&quot;3&quot; unique_id=&quot;11529&quot;&gt;&lt;property id=&quot;20148&quot; value=&quot;5&quot;/&gt;&lt;property id=&quot;20300&quot; value=&quot;Slide 21 - &amp;quot;Advocacy Groups &amp;amp; Resources&amp;quot;&quot;/&gt;&lt;property id=&quot;20307&quot; value=&quot;402&quot;/&gt;&lt;/object&gt;&lt;object type=&quot;3&quot; unique_id=&quot;11944&quot;&gt;&lt;property id=&quot;20148&quot; value=&quot;5&quot;/&gt;&lt;property id=&quot;20300&quot; value=&quot;Slide 1 - &amp;quot;Screening for Critical Congenital Heart Disease using Pulse Oximetry&amp;quot;&quot;/&gt;&lt;property id=&quot;20307&quot; value=&quot;410&quot;/&gt;&lt;/object&gt;&lt;object type=&quot;3&quot; unique_id=&quot;13105&quot;&gt;&lt;property id=&quot;20148&quot; value=&quot;5&quot;/&gt;&lt;property id=&quot;20300&quot; value=&quot;Slide 4 - &amp;quot;HISTORY OF NEWBORN SCREENING&amp;quot;&quot;/&gt;&lt;property id=&quot;20307&quot; value=&quot;418&quot;/&gt;&lt;/object&gt;&lt;object type=&quot;3&quot; unique_id=&quot;13106&quot;&gt;&lt;property id=&quot;20148&quot; value=&quot;5&quot;/&gt;&lt;property id=&quot;20300&quot; value=&quot;Slide 6 - &amp;quot;History of New Born Screening:CCHD&amp;quot;&quot;/&gt;&lt;property id=&quot;20307&quot; value=&quot;412&quot;/&gt;&lt;/object&gt;&lt;object type=&quot;3&quot; unique_id=&quot;13108&quot;&gt;&lt;property id=&quot;20148&quot; value=&quot;5&quot;/&gt;&lt;property id=&quot;20300&quot; value=&quot;Slide 7 - &amp;quot;CCHD Screening&amp;#x0D;&amp;#x0A;(subset of CHDs with life-threatening symptoms requiring intervention)&amp;quot;&quot;/&gt;&lt;property id=&quot;20307&quot; value=&quot;420&quot;/&gt;&lt;/object&gt;&lt;object type=&quot;3&quot; unique_id=&quot;13109&quot;&gt;&lt;property id=&quot;20148&quot; value=&quot;5&quot;/&gt;&lt;property id=&quot;20300&quot; value=&quot;Slide 9 - &amp;quot;Relative incidence of diseases&amp;quot;&quot;/&gt;&lt;property id=&quot;20307&quot; value=&quot;421&quot;/&gt;&lt;/object&gt;&lt;object type=&quot;3&quot; unique_id=&quot;13113&quot;&gt;&lt;property id=&quot;20148&quot; value=&quot;5&quot;/&gt;&lt;property id=&quot;20300&quot; value=&quot;Slide 8 - &amp;quot;CCHD’s need surgery or catheter intervention in 1st year of life&amp;quot;&quot;/&gt;&lt;property id=&quot;20307&quot; value=&quot;425&quot;/&gt;&lt;/object&gt;&lt;object type=&quot;3&quot; unique_id=&quot;13114&quot;&gt;&lt;property id=&quot;20148&quot; value=&quot;5&quot;/&gt;&lt;property id=&quot;20300&quot; value=&quot;Slide 10 - &amp;quot;Role of Pulse Oximetry&amp;quot;&quot;/&gt;&lt;property id=&quot;20307&quot; value=&quot;426&quot;/&gt;&lt;/object&gt;&lt;object type=&quot;3&quot; unique_id=&quot;13115&quot;&gt;&lt;property id=&quot;20148&quot; value=&quot;5&quot;/&gt;&lt;property id=&quot;20300&quot; value=&quot;Slide 13 - &amp;quot;DECISION MAKING AND LEGISLATION&amp;quot;&quot;/&gt;&lt;property id=&quot;20307&quot; value=&quot;419&quot;/&gt;&lt;/object&gt;&lt;object type=&quot;3&quot; unique_id=&quot;13118&quot;&gt;&lt;property id=&quot;20148&quot; value=&quot;5&quot;/&gt;&lt;property id=&quot;20300&quot; value=&quot;Slide 17 - &amp;quot;Thought process behind screening&amp;quot;&quot;/&gt;&lt;property id=&quot;20307&quot; value=&quot;413&quot;/&gt;&lt;/object&gt;&lt;object type=&quot;3&quot; unique_id=&quot;13120&quot;&gt;&lt;property id=&quot;20148&quot; value=&quot;5&quot;/&gt;&lt;property id=&quot;20300&quot; value=&quot;Slide 23 - &amp;quot;Preguntas?&amp;quot;&quot;/&gt;&lt;property id=&quot;20307&quot; value=&quot;416&quot;/&gt;&lt;/object&gt;&lt;object type=&quot;3&quot; unique_id=&quot;13532&quot;&gt;&lt;property id=&quot;20148&quot; value=&quot;5&quot;/&gt;&lt;property id=&quot;20300&quot; value=&quot;Slide 11 - &amp;quot;How to screen&amp;quot;&quot;/&gt;&lt;property id=&quot;20307&quot; value=&quot;436&quot;/&gt;&lt;/object&gt;&lt;object type=&quot;3&quot; unique_id=&quot;13533&quot;&gt;&lt;property id=&quot;20148&quot; value=&quot;5&quot;/&gt;&lt;property id=&quot;20300&quot; value=&quot;Slide 12 - &amp;quot;And there’s an App for that…&amp;quot;&quot;/&gt;&lt;property id=&quot;20307&quot; value=&quot;431&quot;/&gt;&lt;/object&gt;&lt;object type=&quot;3&quot; unique_id=&quot;13534&quot;&gt;&lt;property id=&quot;20148&quot; value=&quot;5&quot;/&gt;&lt;property id=&quot;20300&quot; value=&quot;Slide 20 - &amp;quot;CCDH Screening Today&amp;quot;&quot;/&gt;&lt;property id=&quot;20307&quot; value=&quot;437&quot;/&gt;&lt;/object&gt;&lt;object type=&quot;3&quot; unique_id=&quot;13808&quot;&gt;&lt;property id=&quot;20148&quot; value=&quot;5&quot;/&gt;&lt;property id=&quot;20300&quot; value=&quot;Slide 2 - &amp;quot;Why?&amp;quot;&quot;/&gt;&lt;property id=&quot;20307&quot; value=&quot;438&quot;/&gt;&lt;/object&gt;&lt;object type=&quot;3&quot; unique_id=&quot;13809&quot;&gt;&lt;property id=&quot;20148&quot; value=&quot;5&quot;/&gt;&lt;property id=&quot;20300&quot; value=&quot;Slide 22 - &amp;quot;Take Home Points&amp;quot;&quot;/&gt;&lt;property id=&quot;20307&quot; value=&quot;439&quot;/&gt;&lt;/object&gt;&lt;/object&gt;&lt;object type=&quot;8&quot; unique_id=&quot;106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80" charset="-128"/>
            <a:cs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80" charset="-128"/>
            <a:cs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11695</TotalTime>
  <Words>730</Words>
  <Application>Microsoft Office PowerPoint</Application>
  <PresentationFormat>On-screen Show (4:3)</PresentationFormat>
  <Paragraphs>150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Screening for Critical Congenital Heart Disease using Pulse Oximetry</vt:lpstr>
      <vt:lpstr>Why?</vt:lpstr>
      <vt:lpstr>Overview</vt:lpstr>
      <vt:lpstr>HISTORY OF NEWBORN SCREENING</vt:lpstr>
      <vt:lpstr>History of New Born Screening</vt:lpstr>
      <vt:lpstr>History of New Born Screening:CCHD</vt:lpstr>
      <vt:lpstr>CCHD Screening (subset of CHDs with life-threatening symptoms requiring intervention)</vt:lpstr>
      <vt:lpstr>CCHD’s need surgery or catheter intervention in 1st year of life</vt:lpstr>
      <vt:lpstr>Relative incidence of diseases</vt:lpstr>
      <vt:lpstr>Role of Pulse Oximetry</vt:lpstr>
      <vt:lpstr>How to screen</vt:lpstr>
      <vt:lpstr>And there’s an App for that…</vt:lpstr>
      <vt:lpstr>DECISION MAKING AND LEGISLATION</vt:lpstr>
      <vt:lpstr>Discretionary Advisory Committee on Heritable Disorders in Newborns and Children (DACHDNC)</vt:lpstr>
      <vt:lpstr>DACHDNC - Process</vt:lpstr>
      <vt:lpstr>  Vote  Recommended Uniform Screening Panel </vt:lpstr>
      <vt:lpstr>Thought process behind screening</vt:lpstr>
      <vt:lpstr>CCHD: Demonstration Projects</vt:lpstr>
      <vt:lpstr>CCHD: Role of Federal Agencies</vt:lpstr>
      <vt:lpstr>CCDH Screening Today</vt:lpstr>
      <vt:lpstr>Advocacy Groups &amp; Resources</vt:lpstr>
      <vt:lpstr>Take Home Points</vt:lpstr>
      <vt:lpstr>Preguntas?</vt:lpstr>
    </vt:vector>
  </TitlesOfParts>
  <Company>Q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 LTD</dc:creator>
  <cp:lastModifiedBy>Lenovo User</cp:lastModifiedBy>
  <cp:revision>1000</cp:revision>
  <dcterms:created xsi:type="dcterms:W3CDTF">2010-12-03T19:28:59Z</dcterms:created>
  <dcterms:modified xsi:type="dcterms:W3CDTF">2013-08-20T12:27:15Z</dcterms:modified>
</cp:coreProperties>
</file>