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9.xml" ContentType="application/vnd.openxmlformats-officedocument.presentationml.notesSlide+xml"/>
  <Override PartName="/ppt/diagrams/layout3.xml" ContentType="application/vnd.openxmlformats-officedocument.drawingml.diagramLayou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58" r:id="rId3"/>
    <p:sldId id="268" r:id="rId4"/>
    <p:sldId id="269" r:id="rId5"/>
    <p:sldId id="270" r:id="rId6"/>
    <p:sldId id="271" r:id="rId7"/>
    <p:sldId id="272" r:id="rId8"/>
    <p:sldId id="273" r:id="rId9"/>
    <p:sldId id="279" r:id="rId10"/>
    <p:sldId id="259" r:id="rId11"/>
    <p:sldId id="260" r:id="rId12"/>
    <p:sldId id="261" r:id="rId13"/>
    <p:sldId id="274" r:id="rId14"/>
    <p:sldId id="275" r:id="rId15"/>
    <p:sldId id="276" r:id="rId16"/>
    <p:sldId id="277" r:id="rId17"/>
    <p:sldId id="278" r:id="rId18"/>
    <p:sldId id="262" r:id="rId19"/>
    <p:sldId id="263" r:id="rId20"/>
    <p:sldId id="264" r:id="rId21"/>
    <p:sldId id="265" r:id="rId22"/>
    <p:sldId id="26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330"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BCD303-4A27-4854-AE12-4557421FC0B6}"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A310149A-B236-4B9F-98F7-991C7686B7F6}">
      <dgm:prSet phldrT="[Text]" custT="1"/>
      <dgm:spPr/>
      <dgm:t>
        <a:bodyPr/>
        <a:lstStyle/>
        <a:p>
          <a:r>
            <a:rPr lang="en-US" sz="1600" b="1" cap="all" baseline="0" smtClean="0"/>
            <a:t>Community Pediatrics</a:t>
          </a:r>
          <a:endParaRPr lang="en-US" sz="1600" b="1" cap="all" baseline="0" dirty="0"/>
        </a:p>
      </dgm:t>
    </dgm:pt>
    <dgm:pt modelId="{35B869EF-0C02-4D55-B842-39214A996AD0}" type="parTrans" cxnId="{5ABB4B24-6ED3-48EF-B6BD-CD9E62C26AF6}">
      <dgm:prSet/>
      <dgm:spPr/>
      <dgm:t>
        <a:bodyPr/>
        <a:lstStyle/>
        <a:p>
          <a:endParaRPr lang="en-US">
            <a:solidFill>
              <a:schemeClr val="tx1"/>
            </a:solidFill>
          </a:endParaRPr>
        </a:p>
      </dgm:t>
    </dgm:pt>
    <dgm:pt modelId="{A63CE0B7-B0F6-4ED9-962C-766940268458}" type="sibTrans" cxnId="{5ABB4B24-6ED3-48EF-B6BD-CD9E62C26AF6}">
      <dgm:prSet/>
      <dgm:spPr/>
      <dgm:t>
        <a:bodyPr/>
        <a:lstStyle/>
        <a:p>
          <a:endParaRPr lang="en-US">
            <a:solidFill>
              <a:schemeClr val="tx1"/>
            </a:solidFill>
          </a:endParaRPr>
        </a:p>
      </dgm:t>
    </dgm:pt>
    <dgm:pt modelId="{A866D860-BFD0-46C1-8FBE-3B7078675E99}">
      <dgm:prSet phldrT="[Text]"/>
      <dgm:spPr/>
      <dgm:t>
        <a:bodyPr/>
        <a:lstStyle/>
        <a:p>
          <a:r>
            <a:rPr lang="en-US" b="1" cap="all" baseline="0" smtClean="0"/>
            <a:t>Community Health</a:t>
          </a:r>
          <a:endParaRPr lang="en-US" b="1" cap="all" baseline="0" dirty="0"/>
        </a:p>
      </dgm:t>
    </dgm:pt>
    <dgm:pt modelId="{D3BB3453-6217-4C9C-BBBF-25E4E650AE3C}" type="parTrans" cxnId="{C50F97E8-D158-41AF-BA2A-E6EB8FF22CC2}">
      <dgm:prSet/>
      <dgm:spPr/>
      <dgm:t>
        <a:bodyPr/>
        <a:lstStyle/>
        <a:p>
          <a:endParaRPr lang="en-US">
            <a:solidFill>
              <a:schemeClr val="tx1"/>
            </a:solidFill>
          </a:endParaRPr>
        </a:p>
      </dgm:t>
    </dgm:pt>
    <dgm:pt modelId="{30AB8D56-5F7D-48E0-8204-1B3E93B266C3}" type="sibTrans" cxnId="{C50F97E8-D158-41AF-BA2A-E6EB8FF22CC2}">
      <dgm:prSet/>
      <dgm:spPr/>
      <dgm:t>
        <a:bodyPr/>
        <a:lstStyle/>
        <a:p>
          <a:endParaRPr lang="en-US">
            <a:solidFill>
              <a:schemeClr val="tx1"/>
            </a:solidFill>
          </a:endParaRPr>
        </a:p>
      </dgm:t>
    </dgm:pt>
    <dgm:pt modelId="{574DE55D-BF24-44BC-98A3-72720DCCEA4A}">
      <dgm:prSet phldrT="[Text]"/>
      <dgm:spPr/>
      <dgm:t>
        <a:bodyPr/>
        <a:lstStyle/>
        <a:p>
          <a:r>
            <a:rPr lang="en-US" b="1" cap="all" baseline="0" smtClean="0"/>
            <a:t>Cultural Competency</a:t>
          </a:r>
          <a:endParaRPr lang="en-US" b="1" cap="all" baseline="0" dirty="0"/>
        </a:p>
      </dgm:t>
    </dgm:pt>
    <dgm:pt modelId="{24F4027D-F064-4996-8C0C-D747ECB6C0CC}" type="parTrans" cxnId="{3435CE3F-415E-44AF-BE99-EAFEBBD430F7}">
      <dgm:prSet/>
      <dgm:spPr/>
      <dgm:t>
        <a:bodyPr/>
        <a:lstStyle/>
        <a:p>
          <a:endParaRPr lang="en-US">
            <a:solidFill>
              <a:schemeClr val="tx1"/>
            </a:solidFill>
          </a:endParaRPr>
        </a:p>
      </dgm:t>
    </dgm:pt>
    <dgm:pt modelId="{6FFF7146-72E8-4914-BE2D-6B5EC23454B6}" type="sibTrans" cxnId="{3435CE3F-415E-44AF-BE99-EAFEBBD430F7}">
      <dgm:prSet/>
      <dgm:spPr/>
      <dgm:t>
        <a:bodyPr/>
        <a:lstStyle/>
        <a:p>
          <a:endParaRPr lang="en-US">
            <a:solidFill>
              <a:schemeClr val="tx1"/>
            </a:solidFill>
          </a:endParaRPr>
        </a:p>
      </dgm:t>
    </dgm:pt>
    <dgm:pt modelId="{15C15583-482B-4536-BCAF-F27FA4B36B33}">
      <dgm:prSet/>
      <dgm:spPr/>
      <dgm:t>
        <a:bodyPr/>
        <a:lstStyle/>
        <a:p>
          <a:r>
            <a:rPr lang="en-US" smtClean="0"/>
            <a:t>Social determinants of health</a:t>
          </a:r>
          <a:endParaRPr lang="en-US" dirty="0"/>
        </a:p>
      </dgm:t>
    </dgm:pt>
    <dgm:pt modelId="{1B5267B8-F363-4B0A-B3E2-7706A42E5BE6}" type="parTrans" cxnId="{1C119311-5BD8-48E0-8EEE-6DB259D6B81F}">
      <dgm:prSet/>
      <dgm:spPr/>
      <dgm:t>
        <a:bodyPr/>
        <a:lstStyle/>
        <a:p>
          <a:endParaRPr lang="en-US">
            <a:solidFill>
              <a:schemeClr val="tx1"/>
            </a:solidFill>
          </a:endParaRPr>
        </a:p>
      </dgm:t>
    </dgm:pt>
    <dgm:pt modelId="{56B13161-3450-4BB0-83E2-2E928E94E735}" type="sibTrans" cxnId="{1C119311-5BD8-48E0-8EEE-6DB259D6B81F}">
      <dgm:prSet/>
      <dgm:spPr/>
      <dgm:t>
        <a:bodyPr/>
        <a:lstStyle/>
        <a:p>
          <a:endParaRPr lang="en-US">
            <a:solidFill>
              <a:schemeClr val="tx1"/>
            </a:solidFill>
          </a:endParaRPr>
        </a:p>
      </dgm:t>
    </dgm:pt>
    <dgm:pt modelId="{2EDFE38A-9E6A-4412-8AFD-DDB8FCBE845B}">
      <dgm:prSet/>
      <dgm:spPr/>
      <dgm:t>
        <a:bodyPr/>
        <a:lstStyle/>
        <a:p>
          <a:r>
            <a:rPr lang="en-US" smtClean="0"/>
            <a:t>Maternal child health</a:t>
          </a:r>
          <a:endParaRPr lang="en-US" dirty="0"/>
        </a:p>
      </dgm:t>
    </dgm:pt>
    <dgm:pt modelId="{9288C03C-0CEF-40AB-A9AC-A06CB5379B49}" type="parTrans" cxnId="{73EB1ED5-E13B-42B5-853F-A265E45FA445}">
      <dgm:prSet/>
      <dgm:spPr/>
      <dgm:t>
        <a:bodyPr/>
        <a:lstStyle/>
        <a:p>
          <a:endParaRPr lang="en-US">
            <a:solidFill>
              <a:schemeClr val="tx1"/>
            </a:solidFill>
          </a:endParaRPr>
        </a:p>
      </dgm:t>
    </dgm:pt>
    <dgm:pt modelId="{74042C94-813C-49CE-AEA5-1D0B7009F4E0}" type="sibTrans" cxnId="{73EB1ED5-E13B-42B5-853F-A265E45FA445}">
      <dgm:prSet/>
      <dgm:spPr/>
      <dgm:t>
        <a:bodyPr/>
        <a:lstStyle/>
        <a:p>
          <a:endParaRPr lang="en-US">
            <a:solidFill>
              <a:schemeClr val="tx1"/>
            </a:solidFill>
          </a:endParaRPr>
        </a:p>
      </dgm:t>
    </dgm:pt>
    <dgm:pt modelId="{D2F0B829-8212-4DA9-A879-58E19716E976}">
      <dgm:prSet/>
      <dgm:spPr/>
      <dgm:t>
        <a:bodyPr/>
        <a:lstStyle/>
        <a:p>
          <a:r>
            <a:rPr lang="en-US" smtClean="0"/>
            <a:t>Health disparities</a:t>
          </a:r>
          <a:endParaRPr lang="en-US" dirty="0"/>
        </a:p>
      </dgm:t>
    </dgm:pt>
    <dgm:pt modelId="{1E367B4B-BC10-40B7-9F12-806AAB539513}" type="parTrans" cxnId="{8D7D4D35-5779-4C05-91D6-77CF278533E0}">
      <dgm:prSet/>
      <dgm:spPr/>
      <dgm:t>
        <a:bodyPr/>
        <a:lstStyle/>
        <a:p>
          <a:endParaRPr lang="en-US">
            <a:solidFill>
              <a:schemeClr val="tx1"/>
            </a:solidFill>
          </a:endParaRPr>
        </a:p>
      </dgm:t>
    </dgm:pt>
    <dgm:pt modelId="{12DC2597-8687-4372-BB45-C3D83A700CCE}" type="sibTrans" cxnId="{8D7D4D35-5779-4C05-91D6-77CF278533E0}">
      <dgm:prSet/>
      <dgm:spPr/>
      <dgm:t>
        <a:bodyPr/>
        <a:lstStyle/>
        <a:p>
          <a:endParaRPr lang="en-US">
            <a:solidFill>
              <a:schemeClr val="tx1"/>
            </a:solidFill>
          </a:endParaRPr>
        </a:p>
      </dgm:t>
    </dgm:pt>
    <dgm:pt modelId="{752C5393-E469-4048-BCE4-BEE943AFF49B}">
      <dgm:prSet/>
      <dgm:spPr/>
      <dgm:t>
        <a:bodyPr/>
        <a:lstStyle/>
        <a:p>
          <a:r>
            <a:rPr lang="en-US" b="1" cap="all" baseline="0" smtClean="0"/>
            <a:t>Advocacy</a:t>
          </a:r>
          <a:endParaRPr lang="en-US" b="1" cap="all" baseline="0" dirty="0"/>
        </a:p>
      </dgm:t>
    </dgm:pt>
    <dgm:pt modelId="{C1F72E9B-B1ED-428D-9C75-AA3192890722}" type="parTrans" cxnId="{C35577DF-CC55-4AB0-8E96-541547680613}">
      <dgm:prSet/>
      <dgm:spPr/>
      <dgm:t>
        <a:bodyPr/>
        <a:lstStyle/>
        <a:p>
          <a:endParaRPr lang="en-US">
            <a:solidFill>
              <a:schemeClr val="tx1"/>
            </a:solidFill>
          </a:endParaRPr>
        </a:p>
      </dgm:t>
    </dgm:pt>
    <dgm:pt modelId="{E4237542-B637-47A3-8D62-9F9340693844}" type="sibTrans" cxnId="{C35577DF-CC55-4AB0-8E96-541547680613}">
      <dgm:prSet/>
      <dgm:spPr/>
      <dgm:t>
        <a:bodyPr/>
        <a:lstStyle/>
        <a:p>
          <a:endParaRPr lang="en-US">
            <a:solidFill>
              <a:schemeClr val="tx1"/>
            </a:solidFill>
          </a:endParaRPr>
        </a:p>
      </dgm:t>
    </dgm:pt>
    <dgm:pt modelId="{6EBA63B7-8082-4F78-9F72-6D3ADD95A0D2}">
      <dgm:prSet/>
      <dgm:spPr/>
      <dgm:t>
        <a:bodyPr/>
        <a:lstStyle/>
        <a:p>
          <a:r>
            <a:rPr lang="en-US" smtClean="0"/>
            <a:t>Cross cultural care</a:t>
          </a:r>
          <a:endParaRPr lang="en-US" dirty="0"/>
        </a:p>
      </dgm:t>
    </dgm:pt>
    <dgm:pt modelId="{13538BD3-092B-4AEA-A5F6-D8C597BB4BF2}" type="parTrans" cxnId="{679978BC-4E70-455B-A3F7-6F554283B99C}">
      <dgm:prSet/>
      <dgm:spPr/>
      <dgm:t>
        <a:bodyPr/>
        <a:lstStyle/>
        <a:p>
          <a:endParaRPr lang="en-US">
            <a:solidFill>
              <a:schemeClr val="tx1"/>
            </a:solidFill>
          </a:endParaRPr>
        </a:p>
      </dgm:t>
    </dgm:pt>
    <dgm:pt modelId="{B89B4ED6-C1AF-47DB-B201-3032EB4A5AFA}" type="sibTrans" cxnId="{679978BC-4E70-455B-A3F7-6F554283B99C}">
      <dgm:prSet/>
      <dgm:spPr/>
      <dgm:t>
        <a:bodyPr/>
        <a:lstStyle/>
        <a:p>
          <a:endParaRPr lang="en-US">
            <a:solidFill>
              <a:schemeClr val="tx1"/>
            </a:solidFill>
          </a:endParaRPr>
        </a:p>
      </dgm:t>
    </dgm:pt>
    <dgm:pt modelId="{C66A8044-23BB-4546-8803-73DEA21D8E29}">
      <dgm:prSet/>
      <dgm:spPr/>
      <dgm:t>
        <a:bodyPr/>
        <a:lstStyle/>
        <a:p>
          <a:r>
            <a:rPr lang="en-US" smtClean="0"/>
            <a:t>Health literacy</a:t>
          </a:r>
          <a:endParaRPr lang="en-US" dirty="0"/>
        </a:p>
      </dgm:t>
    </dgm:pt>
    <dgm:pt modelId="{B18501B4-E4A0-44EE-B0F9-4AEC1131EDF3}" type="parTrans" cxnId="{5DE7CC28-C5CE-47D3-932F-7C2BE40CBFAA}">
      <dgm:prSet/>
      <dgm:spPr/>
      <dgm:t>
        <a:bodyPr/>
        <a:lstStyle/>
        <a:p>
          <a:endParaRPr lang="en-US">
            <a:solidFill>
              <a:schemeClr val="tx1"/>
            </a:solidFill>
          </a:endParaRPr>
        </a:p>
      </dgm:t>
    </dgm:pt>
    <dgm:pt modelId="{DEC03128-B410-416D-8BB8-E6017EEF5B92}" type="sibTrans" cxnId="{5DE7CC28-C5CE-47D3-932F-7C2BE40CBFAA}">
      <dgm:prSet/>
      <dgm:spPr/>
      <dgm:t>
        <a:bodyPr/>
        <a:lstStyle/>
        <a:p>
          <a:endParaRPr lang="en-US">
            <a:solidFill>
              <a:schemeClr val="tx1"/>
            </a:solidFill>
          </a:endParaRPr>
        </a:p>
      </dgm:t>
    </dgm:pt>
    <dgm:pt modelId="{13CBE666-348D-4FA5-8D5A-AD80EEFC7C1B}">
      <dgm:prSet/>
      <dgm:spPr/>
      <dgm:t>
        <a:bodyPr/>
        <a:lstStyle/>
        <a:p>
          <a:r>
            <a:rPr lang="en-US" smtClean="0"/>
            <a:t>Language diversity</a:t>
          </a:r>
          <a:endParaRPr lang="en-US" dirty="0"/>
        </a:p>
      </dgm:t>
    </dgm:pt>
    <dgm:pt modelId="{05911563-8913-42DD-8BD4-1EA6CF9F10EC}" type="parTrans" cxnId="{1AB16BD4-7A3F-468B-9453-B2FEF8FF4A3B}">
      <dgm:prSet/>
      <dgm:spPr/>
      <dgm:t>
        <a:bodyPr/>
        <a:lstStyle/>
        <a:p>
          <a:endParaRPr lang="en-US">
            <a:solidFill>
              <a:schemeClr val="tx1"/>
            </a:solidFill>
          </a:endParaRPr>
        </a:p>
      </dgm:t>
    </dgm:pt>
    <dgm:pt modelId="{B1A27AEA-3FC8-44A3-A087-2A92574A352F}" type="sibTrans" cxnId="{1AB16BD4-7A3F-468B-9453-B2FEF8FF4A3B}">
      <dgm:prSet/>
      <dgm:spPr/>
      <dgm:t>
        <a:bodyPr/>
        <a:lstStyle/>
        <a:p>
          <a:endParaRPr lang="en-US">
            <a:solidFill>
              <a:schemeClr val="tx1"/>
            </a:solidFill>
          </a:endParaRPr>
        </a:p>
      </dgm:t>
    </dgm:pt>
    <dgm:pt modelId="{CA12F430-E1F1-4892-843C-369541B76B00}">
      <dgm:prSet/>
      <dgm:spPr/>
      <dgm:t>
        <a:bodyPr/>
        <a:lstStyle/>
        <a:p>
          <a:r>
            <a:rPr lang="en-US" smtClean="0"/>
            <a:t>Legislative advocacy</a:t>
          </a:r>
          <a:endParaRPr lang="en-US" dirty="0"/>
        </a:p>
      </dgm:t>
    </dgm:pt>
    <dgm:pt modelId="{96150470-C39C-467A-AD5D-C8E2483B1096}" type="parTrans" cxnId="{AE10FD89-4E86-4494-AC6D-61BC49117AB0}">
      <dgm:prSet/>
      <dgm:spPr/>
      <dgm:t>
        <a:bodyPr/>
        <a:lstStyle/>
        <a:p>
          <a:endParaRPr lang="en-US">
            <a:solidFill>
              <a:schemeClr val="tx1"/>
            </a:solidFill>
          </a:endParaRPr>
        </a:p>
      </dgm:t>
    </dgm:pt>
    <dgm:pt modelId="{A6EB7D98-F24B-4AE5-B640-1F1237CF45F9}" type="sibTrans" cxnId="{AE10FD89-4E86-4494-AC6D-61BC49117AB0}">
      <dgm:prSet/>
      <dgm:spPr/>
      <dgm:t>
        <a:bodyPr/>
        <a:lstStyle/>
        <a:p>
          <a:endParaRPr lang="en-US">
            <a:solidFill>
              <a:schemeClr val="tx1"/>
            </a:solidFill>
          </a:endParaRPr>
        </a:p>
      </dgm:t>
    </dgm:pt>
    <dgm:pt modelId="{9A15B96E-8CB4-4442-B872-EB0DFB17B024}">
      <dgm:prSet/>
      <dgm:spPr/>
      <dgm:t>
        <a:bodyPr/>
        <a:lstStyle/>
        <a:p>
          <a:r>
            <a:rPr lang="en-US" smtClean="0"/>
            <a:t>CSHCN</a:t>
          </a:r>
          <a:endParaRPr lang="en-US" dirty="0"/>
        </a:p>
      </dgm:t>
    </dgm:pt>
    <dgm:pt modelId="{F3E96888-8878-4D07-B2D5-E774EAC7E8E0}" type="parTrans" cxnId="{E39A1803-BF93-4271-8F9E-E695BADB35BA}">
      <dgm:prSet/>
      <dgm:spPr/>
      <dgm:t>
        <a:bodyPr/>
        <a:lstStyle/>
        <a:p>
          <a:endParaRPr lang="en-US">
            <a:solidFill>
              <a:schemeClr val="tx1"/>
            </a:solidFill>
          </a:endParaRPr>
        </a:p>
      </dgm:t>
    </dgm:pt>
    <dgm:pt modelId="{86D131C4-4B8B-44F0-8197-15DD322B08CF}" type="sibTrans" cxnId="{E39A1803-BF93-4271-8F9E-E695BADB35BA}">
      <dgm:prSet/>
      <dgm:spPr/>
      <dgm:t>
        <a:bodyPr/>
        <a:lstStyle/>
        <a:p>
          <a:endParaRPr lang="en-US">
            <a:solidFill>
              <a:schemeClr val="tx1"/>
            </a:solidFill>
          </a:endParaRPr>
        </a:p>
      </dgm:t>
    </dgm:pt>
    <dgm:pt modelId="{ADE3E19B-63EC-49C9-AF23-891DA068CDAE}">
      <dgm:prSet/>
      <dgm:spPr/>
      <dgm:t>
        <a:bodyPr/>
        <a:lstStyle/>
        <a:p>
          <a:r>
            <a:rPr lang="en-US" smtClean="0"/>
            <a:t>Language diversity</a:t>
          </a:r>
          <a:endParaRPr lang="en-US" dirty="0"/>
        </a:p>
      </dgm:t>
    </dgm:pt>
    <dgm:pt modelId="{3EA32FC0-D1D8-4C6F-AA8A-70164CE1FF50}" type="parTrans" cxnId="{276E9C43-C7A8-4EBD-AD0A-8654B546D032}">
      <dgm:prSet/>
      <dgm:spPr/>
      <dgm:t>
        <a:bodyPr/>
        <a:lstStyle/>
        <a:p>
          <a:endParaRPr lang="en-US">
            <a:solidFill>
              <a:schemeClr val="tx1"/>
            </a:solidFill>
          </a:endParaRPr>
        </a:p>
      </dgm:t>
    </dgm:pt>
    <dgm:pt modelId="{622F1746-2692-40BF-A43B-99FCBD07FDCB}" type="sibTrans" cxnId="{276E9C43-C7A8-4EBD-AD0A-8654B546D032}">
      <dgm:prSet/>
      <dgm:spPr/>
      <dgm:t>
        <a:bodyPr/>
        <a:lstStyle/>
        <a:p>
          <a:endParaRPr lang="en-US">
            <a:solidFill>
              <a:schemeClr val="tx1"/>
            </a:solidFill>
          </a:endParaRPr>
        </a:p>
      </dgm:t>
    </dgm:pt>
    <dgm:pt modelId="{9997C9CE-5108-4717-B7FA-A9DAD1ABBCC1}" type="pres">
      <dgm:prSet presAssocID="{A5BCD303-4A27-4854-AE12-4557421FC0B6}" presName="hierChild1" presStyleCnt="0">
        <dgm:presLayoutVars>
          <dgm:orgChart val="1"/>
          <dgm:chPref val="1"/>
          <dgm:dir/>
          <dgm:animOne val="branch"/>
          <dgm:animLvl val="lvl"/>
          <dgm:resizeHandles/>
        </dgm:presLayoutVars>
      </dgm:prSet>
      <dgm:spPr/>
      <dgm:t>
        <a:bodyPr/>
        <a:lstStyle/>
        <a:p>
          <a:endParaRPr lang="en-US"/>
        </a:p>
      </dgm:t>
    </dgm:pt>
    <dgm:pt modelId="{32390BEF-0840-47E5-918E-85D7E4DB1826}" type="pres">
      <dgm:prSet presAssocID="{A310149A-B236-4B9F-98F7-991C7686B7F6}" presName="hierRoot1" presStyleCnt="0">
        <dgm:presLayoutVars>
          <dgm:hierBranch/>
        </dgm:presLayoutVars>
      </dgm:prSet>
      <dgm:spPr/>
      <dgm:t>
        <a:bodyPr/>
        <a:lstStyle/>
        <a:p>
          <a:endParaRPr lang="en-US"/>
        </a:p>
      </dgm:t>
    </dgm:pt>
    <dgm:pt modelId="{176DE442-85D2-4DDC-B174-7B0333C0FDC6}" type="pres">
      <dgm:prSet presAssocID="{A310149A-B236-4B9F-98F7-991C7686B7F6}" presName="rootComposite1" presStyleCnt="0"/>
      <dgm:spPr/>
      <dgm:t>
        <a:bodyPr/>
        <a:lstStyle/>
        <a:p>
          <a:endParaRPr lang="en-US"/>
        </a:p>
      </dgm:t>
    </dgm:pt>
    <dgm:pt modelId="{5027A0E2-1076-4075-A79B-BDEB06B8E25C}" type="pres">
      <dgm:prSet presAssocID="{A310149A-B236-4B9F-98F7-991C7686B7F6}" presName="rootText1" presStyleLbl="node0" presStyleIdx="0" presStyleCnt="1" custScaleX="106391" custScaleY="35357" custLinFactNeighborX="3930">
        <dgm:presLayoutVars>
          <dgm:chPref val="3"/>
        </dgm:presLayoutVars>
      </dgm:prSet>
      <dgm:spPr/>
      <dgm:t>
        <a:bodyPr/>
        <a:lstStyle/>
        <a:p>
          <a:endParaRPr lang="en-US"/>
        </a:p>
      </dgm:t>
    </dgm:pt>
    <dgm:pt modelId="{F0C25934-0B8D-4BFE-A4BF-AD937EF9A4AA}" type="pres">
      <dgm:prSet presAssocID="{A310149A-B236-4B9F-98F7-991C7686B7F6}" presName="rootConnector1" presStyleLbl="node1" presStyleIdx="0" presStyleCnt="0"/>
      <dgm:spPr/>
      <dgm:t>
        <a:bodyPr/>
        <a:lstStyle/>
        <a:p>
          <a:endParaRPr lang="en-US"/>
        </a:p>
      </dgm:t>
    </dgm:pt>
    <dgm:pt modelId="{71F32DCC-2147-42C0-A463-4BC1EAF30238}" type="pres">
      <dgm:prSet presAssocID="{A310149A-B236-4B9F-98F7-991C7686B7F6}" presName="hierChild2" presStyleCnt="0"/>
      <dgm:spPr/>
      <dgm:t>
        <a:bodyPr/>
        <a:lstStyle/>
        <a:p>
          <a:endParaRPr lang="en-US"/>
        </a:p>
      </dgm:t>
    </dgm:pt>
    <dgm:pt modelId="{085B43C5-357C-4B16-9587-F4326E7BB933}" type="pres">
      <dgm:prSet presAssocID="{D3BB3453-6217-4C9C-BBBF-25E4E650AE3C}" presName="Name35" presStyleLbl="parChTrans1D2" presStyleIdx="0" presStyleCnt="3"/>
      <dgm:spPr/>
      <dgm:t>
        <a:bodyPr/>
        <a:lstStyle/>
        <a:p>
          <a:endParaRPr lang="en-US"/>
        </a:p>
      </dgm:t>
    </dgm:pt>
    <dgm:pt modelId="{0F5FC5E0-C4F9-4E4D-8954-092D26F37734}" type="pres">
      <dgm:prSet presAssocID="{A866D860-BFD0-46C1-8FBE-3B7078675E99}" presName="hierRoot2" presStyleCnt="0">
        <dgm:presLayoutVars>
          <dgm:hierBranch/>
        </dgm:presLayoutVars>
      </dgm:prSet>
      <dgm:spPr/>
      <dgm:t>
        <a:bodyPr/>
        <a:lstStyle/>
        <a:p>
          <a:endParaRPr lang="en-US"/>
        </a:p>
      </dgm:t>
    </dgm:pt>
    <dgm:pt modelId="{BB221CEC-4712-4229-A620-1B4631788D7F}" type="pres">
      <dgm:prSet presAssocID="{A866D860-BFD0-46C1-8FBE-3B7078675E99}" presName="rootComposite" presStyleCnt="0"/>
      <dgm:spPr/>
      <dgm:t>
        <a:bodyPr/>
        <a:lstStyle/>
        <a:p>
          <a:endParaRPr lang="en-US"/>
        </a:p>
      </dgm:t>
    </dgm:pt>
    <dgm:pt modelId="{911CAD7F-BAC4-4B4C-937E-84A6782B5D63}" type="pres">
      <dgm:prSet presAssocID="{A866D860-BFD0-46C1-8FBE-3B7078675E99}" presName="rootText" presStyleLbl="node2" presStyleIdx="0" presStyleCnt="3" custScaleX="103698" custScaleY="34934">
        <dgm:presLayoutVars>
          <dgm:chPref val="3"/>
        </dgm:presLayoutVars>
      </dgm:prSet>
      <dgm:spPr/>
      <dgm:t>
        <a:bodyPr/>
        <a:lstStyle/>
        <a:p>
          <a:endParaRPr lang="en-US"/>
        </a:p>
      </dgm:t>
    </dgm:pt>
    <dgm:pt modelId="{2E9C2269-67C4-4640-985E-ACD642FAC02A}" type="pres">
      <dgm:prSet presAssocID="{A866D860-BFD0-46C1-8FBE-3B7078675E99}" presName="rootConnector" presStyleLbl="node2" presStyleIdx="0" presStyleCnt="3"/>
      <dgm:spPr/>
      <dgm:t>
        <a:bodyPr/>
        <a:lstStyle/>
        <a:p>
          <a:endParaRPr lang="en-US"/>
        </a:p>
      </dgm:t>
    </dgm:pt>
    <dgm:pt modelId="{020CFD20-AB02-46C4-BAB9-113A51A4A079}" type="pres">
      <dgm:prSet presAssocID="{A866D860-BFD0-46C1-8FBE-3B7078675E99}" presName="hierChild4" presStyleCnt="0"/>
      <dgm:spPr/>
      <dgm:t>
        <a:bodyPr/>
        <a:lstStyle/>
        <a:p>
          <a:endParaRPr lang="en-US"/>
        </a:p>
      </dgm:t>
    </dgm:pt>
    <dgm:pt modelId="{4574D41A-9E85-4937-A1E8-D77C71378B88}" type="pres">
      <dgm:prSet presAssocID="{1B5267B8-F363-4B0A-B3E2-7706A42E5BE6}" presName="Name35" presStyleLbl="parChTrans1D3" presStyleIdx="0" presStyleCnt="3"/>
      <dgm:spPr/>
      <dgm:t>
        <a:bodyPr/>
        <a:lstStyle/>
        <a:p>
          <a:endParaRPr lang="en-US"/>
        </a:p>
      </dgm:t>
    </dgm:pt>
    <dgm:pt modelId="{6B22055B-BB16-4706-AFAB-69766486D8D0}" type="pres">
      <dgm:prSet presAssocID="{15C15583-482B-4536-BCAF-F27FA4B36B33}" presName="hierRoot2" presStyleCnt="0">
        <dgm:presLayoutVars>
          <dgm:hierBranch/>
        </dgm:presLayoutVars>
      </dgm:prSet>
      <dgm:spPr/>
      <dgm:t>
        <a:bodyPr/>
        <a:lstStyle/>
        <a:p>
          <a:endParaRPr lang="en-US"/>
        </a:p>
      </dgm:t>
    </dgm:pt>
    <dgm:pt modelId="{4030319F-00DF-4CB8-9AF6-9DD14464CCCA}" type="pres">
      <dgm:prSet presAssocID="{15C15583-482B-4536-BCAF-F27FA4B36B33}" presName="rootComposite" presStyleCnt="0"/>
      <dgm:spPr/>
      <dgm:t>
        <a:bodyPr/>
        <a:lstStyle/>
        <a:p>
          <a:endParaRPr lang="en-US"/>
        </a:p>
      </dgm:t>
    </dgm:pt>
    <dgm:pt modelId="{C8582460-CC99-49D8-A4D2-1C6941738CBA}" type="pres">
      <dgm:prSet presAssocID="{15C15583-482B-4536-BCAF-F27FA4B36B33}" presName="rootText" presStyleLbl="node3" presStyleIdx="0" presStyleCnt="3" custScaleY="37413">
        <dgm:presLayoutVars>
          <dgm:chPref val="3"/>
        </dgm:presLayoutVars>
      </dgm:prSet>
      <dgm:spPr/>
      <dgm:t>
        <a:bodyPr/>
        <a:lstStyle/>
        <a:p>
          <a:endParaRPr lang="en-US"/>
        </a:p>
      </dgm:t>
    </dgm:pt>
    <dgm:pt modelId="{CED92B3D-8018-4E94-860C-DD09559331BC}" type="pres">
      <dgm:prSet presAssocID="{15C15583-482B-4536-BCAF-F27FA4B36B33}" presName="rootConnector" presStyleLbl="node3" presStyleIdx="0" presStyleCnt="3"/>
      <dgm:spPr/>
      <dgm:t>
        <a:bodyPr/>
        <a:lstStyle/>
        <a:p>
          <a:endParaRPr lang="en-US"/>
        </a:p>
      </dgm:t>
    </dgm:pt>
    <dgm:pt modelId="{D18173D6-25D1-4F85-9B4F-D07EE460CB00}" type="pres">
      <dgm:prSet presAssocID="{15C15583-482B-4536-BCAF-F27FA4B36B33}" presName="hierChild4" presStyleCnt="0"/>
      <dgm:spPr/>
      <dgm:t>
        <a:bodyPr/>
        <a:lstStyle/>
        <a:p>
          <a:endParaRPr lang="en-US"/>
        </a:p>
      </dgm:t>
    </dgm:pt>
    <dgm:pt modelId="{D021967C-FF0E-4D7F-B0F8-09A2862863D0}" type="pres">
      <dgm:prSet presAssocID="{9288C03C-0CEF-40AB-A9AC-A06CB5379B49}" presName="Name35" presStyleLbl="parChTrans1D4" presStyleIdx="0" presStyleCnt="6"/>
      <dgm:spPr/>
      <dgm:t>
        <a:bodyPr/>
        <a:lstStyle/>
        <a:p>
          <a:endParaRPr lang="en-US"/>
        </a:p>
      </dgm:t>
    </dgm:pt>
    <dgm:pt modelId="{C75A87D8-98EE-4A13-8AA7-F858CABBB292}" type="pres">
      <dgm:prSet presAssocID="{2EDFE38A-9E6A-4412-8AFD-DDB8FCBE845B}" presName="hierRoot2" presStyleCnt="0">
        <dgm:presLayoutVars>
          <dgm:hierBranch/>
        </dgm:presLayoutVars>
      </dgm:prSet>
      <dgm:spPr/>
      <dgm:t>
        <a:bodyPr/>
        <a:lstStyle/>
        <a:p>
          <a:endParaRPr lang="en-US"/>
        </a:p>
      </dgm:t>
    </dgm:pt>
    <dgm:pt modelId="{F2804EC4-FCF3-4F4B-9F1D-C046C9431334}" type="pres">
      <dgm:prSet presAssocID="{2EDFE38A-9E6A-4412-8AFD-DDB8FCBE845B}" presName="rootComposite" presStyleCnt="0"/>
      <dgm:spPr/>
      <dgm:t>
        <a:bodyPr/>
        <a:lstStyle/>
        <a:p>
          <a:endParaRPr lang="en-US"/>
        </a:p>
      </dgm:t>
    </dgm:pt>
    <dgm:pt modelId="{3378F391-539B-4643-AD88-2945506079AD}" type="pres">
      <dgm:prSet presAssocID="{2EDFE38A-9E6A-4412-8AFD-DDB8FCBE845B}" presName="rootText" presStyleLbl="node4" presStyleIdx="0" presStyleCnt="6" custScaleY="38177">
        <dgm:presLayoutVars>
          <dgm:chPref val="3"/>
        </dgm:presLayoutVars>
      </dgm:prSet>
      <dgm:spPr/>
      <dgm:t>
        <a:bodyPr/>
        <a:lstStyle/>
        <a:p>
          <a:endParaRPr lang="en-US"/>
        </a:p>
      </dgm:t>
    </dgm:pt>
    <dgm:pt modelId="{DDE60AEF-9361-4353-80FE-6BB204C74183}" type="pres">
      <dgm:prSet presAssocID="{2EDFE38A-9E6A-4412-8AFD-DDB8FCBE845B}" presName="rootConnector" presStyleLbl="node4" presStyleIdx="0" presStyleCnt="6"/>
      <dgm:spPr/>
      <dgm:t>
        <a:bodyPr/>
        <a:lstStyle/>
        <a:p>
          <a:endParaRPr lang="en-US"/>
        </a:p>
      </dgm:t>
    </dgm:pt>
    <dgm:pt modelId="{6D3C50AC-9CA1-4F5F-B6C3-4A0849C28CA1}" type="pres">
      <dgm:prSet presAssocID="{2EDFE38A-9E6A-4412-8AFD-DDB8FCBE845B}" presName="hierChild4" presStyleCnt="0"/>
      <dgm:spPr/>
      <dgm:t>
        <a:bodyPr/>
        <a:lstStyle/>
        <a:p>
          <a:endParaRPr lang="en-US"/>
        </a:p>
      </dgm:t>
    </dgm:pt>
    <dgm:pt modelId="{687E5199-ED41-43DC-AB80-232FBC3BBE1F}" type="pres">
      <dgm:prSet presAssocID="{1E367B4B-BC10-40B7-9F12-806AAB539513}" presName="Name35" presStyleLbl="parChTrans1D4" presStyleIdx="1" presStyleCnt="6"/>
      <dgm:spPr/>
      <dgm:t>
        <a:bodyPr/>
        <a:lstStyle/>
        <a:p>
          <a:endParaRPr lang="en-US"/>
        </a:p>
      </dgm:t>
    </dgm:pt>
    <dgm:pt modelId="{6F447F5D-F12C-4CCF-B77C-7917F76E4984}" type="pres">
      <dgm:prSet presAssocID="{D2F0B829-8212-4DA9-A879-58E19716E976}" presName="hierRoot2" presStyleCnt="0">
        <dgm:presLayoutVars>
          <dgm:hierBranch val="init"/>
        </dgm:presLayoutVars>
      </dgm:prSet>
      <dgm:spPr/>
      <dgm:t>
        <a:bodyPr/>
        <a:lstStyle/>
        <a:p>
          <a:endParaRPr lang="en-US"/>
        </a:p>
      </dgm:t>
    </dgm:pt>
    <dgm:pt modelId="{4199CFA5-AACF-4B40-8F44-29993DFDE514}" type="pres">
      <dgm:prSet presAssocID="{D2F0B829-8212-4DA9-A879-58E19716E976}" presName="rootComposite" presStyleCnt="0"/>
      <dgm:spPr/>
      <dgm:t>
        <a:bodyPr/>
        <a:lstStyle/>
        <a:p>
          <a:endParaRPr lang="en-US"/>
        </a:p>
      </dgm:t>
    </dgm:pt>
    <dgm:pt modelId="{D6074E21-FAF5-4805-AFF6-6D87952E5A79}" type="pres">
      <dgm:prSet presAssocID="{D2F0B829-8212-4DA9-A879-58E19716E976}" presName="rootText" presStyleLbl="node4" presStyleIdx="1" presStyleCnt="6" custScaleY="36194">
        <dgm:presLayoutVars>
          <dgm:chPref val="3"/>
        </dgm:presLayoutVars>
      </dgm:prSet>
      <dgm:spPr/>
      <dgm:t>
        <a:bodyPr/>
        <a:lstStyle/>
        <a:p>
          <a:endParaRPr lang="en-US"/>
        </a:p>
      </dgm:t>
    </dgm:pt>
    <dgm:pt modelId="{6B516205-04E1-42D1-943C-3CF57C01507D}" type="pres">
      <dgm:prSet presAssocID="{D2F0B829-8212-4DA9-A879-58E19716E976}" presName="rootConnector" presStyleLbl="node4" presStyleIdx="1" presStyleCnt="6"/>
      <dgm:spPr/>
      <dgm:t>
        <a:bodyPr/>
        <a:lstStyle/>
        <a:p>
          <a:endParaRPr lang="en-US"/>
        </a:p>
      </dgm:t>
    </dgm:pt>
    <dgm:pt modelId="{EC8F90EB-3D53-4C66-A341-F7AE5F58CEAE}" type="pres">
      <dgm:prSet presAssocID="{D2F0B829-8212-4DA9-A879-58E19716E976}" presName="hierChild4" presStyleCnt="0"/>
      <dgm:spPr/>
      <dgm:t>
        <a:bodyPr/>
        <a:lstStyle/>
        <a:p>
          <a:endParaRPr lang="en-US"/>
        </a:p>
      </dgm:t>
    </dgm:pt>
    <dgm:pt modelId="{5F92D68B-2CE1-4DBB-B92C-E54C0931EF76}" type="pres">
      <dgm:prSet presAssocID="{D2F0B829-8212-4DA9-A879-58E19716E976}" presName="hierChild5" presStyleCnt="0"/>
      <dgm:spPr/>
      <dgm:t>
        <a:bodyPr/>
        <a:lstStyle/>
        <a:p>
          <a:endParaRPr lang="en-US"/>
        </a:p>
      </dgm:t>
    </dgm:pt>
    <dgm:pt modelId="{CFC141C2-DA75-4DBB-9406-2A255597E136}" type="pres">
      <dgm:prSet presAssocID="{2EDFE38A-9E6A-4412-8AFD-DDB8FCBE845B}" presName="hierChild5" presStyleCnt="0"/>
      <dgm:spPr/>
      <dgm:t>
        <a:bodyPr/>
        <a:lstStyle/>
        <a:p>
          <a:endParaRPr lang="en-US"/>
        </a:p>
      </dgm:t>
    </dgm:pt>
    <dgm:pt modelId="{D059E433-2658-4688-9AAD-42865CA07F36}" type="pres">
      <dgm:prSet presAssocID="{15C15583-482B-4536-BCAF-F27FA4B36B33}" presName="hierChild5" presStyleCnt="0"/>
      <dgm:spPr/>
      <dgm:t>
        <a:bodyPr/>
        <a:lstStyle/>
        <a:p>
          <a:endParaRPr lang="en-US"/>
        </a:p>
      </dgm:t>
    </dgm:pt>
    <dgm:pt modelId="{A9A92A88-773A-4869-BCD9-5C439A061DA6}" type="pres">
      <dgm:prSet presAssocID="{A866D860-BFD0-46C1-8FBE-3B7078675E99}" presName="hierChild5" presStyleCnt="0"/>
      <dgm:spPr/>
      <dgm:t>
        <a:bodyPr/>
        <a:lstStyle/>
        <a:p>
          <a:endParaRPr lang="en-US"/>
        </a:p>
      </dgm:t>
    </dgm:pt>
    <dgm:pt modelId="{E30ED13C-F4F7-4112-BAD0-C507D98EB6AF}" type="pres">
      <dgm:prSet presAssocID="{24F4027D-F064-4996-8C0C-D747ECB6C0CC}" presName="Name35" presStyleLbl="parChTrans1D2" presStyleIdx="1" presStyleCnt="3"/>
      <dgm:spPr/>
      <dgm:t>
        <a:bodyPr/>
        <a:lstStyle/>
        <a:p>
          <a:endParaRPr lang="en-US"/>
        </a:p>
      </dgm:t>
    </dgm:pt>
    <dgm:pt modelId="{BC7798B4-9A2D-4DDB-A558-0DB7796C98C6}" type="pres">
      <dgm:prSet presAssocID="{574DE55D-BF24-44BC-98A3-72720DCCEA4A}" presName="hierRoot2" presStyleCnt="0">
        <dgm:presLayoutVars>
          <dgm:hierBranch/>
        </dgm:presLayoutVars>
      </dgm:prSet>
      <dgm:spPr/>
      <dgm:t>
        <a:bodyPr/>
        <a:lstStyle/>
        <a:p>
          <a:endParaRPr lang="en-US"/>
        </a:p>
      </dgm:t>
    </dgm:pt>
    <dgm:pt modelId="{2A4E7271-235B-4EAD-8C14-56AEC7667F62}" type="pres">
      <dgm:prSet presAssocID="{574DE55D-BF24-44BC-98A3-72720DCCEA4A}" presName="rootComposite" presStyleCnt="0"/>
      <dgm:spPr/>
      <dgm:t>
        <a:bodyPr/>
        <a:lstStyle/>
        <a:p>
          <a:endParaRPr lang="en-US"/>
        </a:p>
      </dgm:t>
    </dgm:pt>
    <dgm:pt modelId="{08963700-2B29-4C0B-A9EF-76B41862ED9A}" type="pres">
      <dgm:prSet presAssocID="{574DE55D-BF24-44BC-98A3-72720DCCEA4A}" presName="rootText" presStyleLbl="node2" presStyleIdx="1" presStyleCnt="3" custScaleX="115505" custScaleY="36161" custLinFactNeighborX="1687" custLinFactNeighborY="1120">
        <dgm:presLayoutVars>
          <dgm:chPref val="3"/>
        </dgm:presLayoutVars>
      </dgm:prSet>
      <dgm:spPr/>
      <dgm:t>
        <a:bodyPr/>
        <a:lstStyle/>
        <a:p>
          <a:endParaRPr lang="en-US"/>
        </a:p>
      </dgm:t>
    </dgm:pt>
    <dgm:pt modelId="{94ACCA81-5582-4076-863C-0A17957BCF16}" type="pres">
      <dgm:prSet presAssocID="{574DE55D-BF24-44BC-98A3-72720DCCEA4A}" presName="rootConnector" presStyleLbl="node2" presStyleIdx="1" presStyleCnt="3"/>
      <dgm:spPr/>
      <dgm:t>
        <a:bodyPr/>
        <a:lstStyle/>
        <a:p>
          <a:endParaRPr lang="en-US"/>
        </a:p>
      </dgm:t>
    </dgm:pt>
    <dgm:pt modelId="{5877A699-6C2A-4F3C-B3FF-E487615C6434}" type="pres">
      <dgm:prSet presAssocID="{574DE55D-BF24-44BC-98A3-72720DCCEA4A}" presName="hierChild4" presStyleCnt="0"/>
      <dgm:spPr/>
      <dgm:t>
        <a:bodyPr/>
        <a:lstStyle/>
        <a:p>
          <a:endParaRPr lang="en-US"/>
        </a:p>
      </dgm:t>
    </dgm:pt>
    <dgm:pt modelId="{AEB124F1-0C52-471C-8B26-0CC1423B7D70}" type="pres">
      <dgm:prSet presAssocID="{13538BD3-092B-4AEA-A5F6-D8C597BB4BF2}" presName="Name35" presStyleLbl="parChTrans1D3" presStyleIdx="1" presStyleCnt="3"/>
      <dgm:spPr/>
      <dgm:t>
        <a:bodyPr/>
        <a:lstStyle/>
        <a:p>
          <a:endParaRPr lang="en-US"/>
        </a:p>
      </dgm:t>
    </dgm:pt>
    <dgm:pt modelId="{987F91BF-4AEC-4488-9DD2-29CC7CC9DE7A}" type="pres">
      <dgm:prSet presAssocID="{6EBA63B7-8082-4F78-9F72-6D3ADD95A0D2}" presName="hierRoot2" presStyleCnt="0">
        <dgm:presLayoutVars>
          <dgm:hierBranch/>
        </dgm:presLayoutVars>
      </dgm:prSet>
      <dgm:spPr/>
      <dgm:t>
        <a:bodyPr/>
        <a:lstStyle/>
        <a:p>
          <a:endParaRPr lang="en-US"/>
        </a:p>
      </dgm:t>
    </dgm:pt>
    <dgm:pt modelId="{69B23D70-6682-42A7-85E5-95D5F67E6F69}" type="pres">
      <dgm:prSet presAssocID="{6EBA63B7-8082-4F78-9F72-6D3ADD95A0D2}" presName="rootComposite" presStyleCnt="0"/>
      <dgm:spPr/>
      <dgm:t>
        <a:bodyPr/>
        <a:lstStyle/>
        <a:p>
          <a:endParaRPr lang="en-US"/>
        </a:p>
      </dgm:t>
    </dgm:pt>
    <dgm:pt modelId="{5D89C1DC-48FC-4A2B-8F0C-64A3249AA1EB}" type="pres">
      <dgm:prSet presAssocID="{6EBA63B7-8082-4F78-9F72-6D3ADD95A0D2}" presName="rootText" presStyleLbl="node3" presStyleIdx="1" presStyleCnt="3" custScaleY="38314" custLinFactNeighborX="1724">
        <dgm:presLayoutVars>
          <dgm:chPref val="3"/>
        </dgm:presLayoutVars>
      </dgm:prSet>
      <dgm:spPr/>
      <dgm:t>
        <a:bodyPr/>
        <a:lstStyle/>
        <a:p>
          <a:endParaRPr lang="en-US"/>
        </a:p>
      </dgm:t>
    </dgm:pt>
    <dgm:pt modelId="{8533C924-97B2-4637-AB78-59D859939193}" type="pres">
      <dgm:prSet presAssocID="{6EBA63B7-8082-4F78-9F72-6D3ADD95A0D2}" presName="rootConnector" presStyleLbl="node3" presStyleIdx="1" presStyleCnt="3"/>
      <dgm:spPr/>
      <dgm:t>
        <a:bodyPr/>
        <a:lstStyle/>
        <a:p>
          <a:endParaRPr lang="en-US"/>
        </a:p>
      </dgm:t>
    </dgm:pt>
    <dgm:pt modelId="{A427E67B-71A7-4449-B714-61410AA7C167}" type="pres">
      <dgm:prSet presAssocID="{6EBA63B7-8082-4F78-9F72-6D3ADD95A0D2}" presName="hierChild4" presStyleCnt="0"/>
      <dgm:spPr/>
      <dgm:t>
        <a:bodyPr/>
        <a:lstStyle/>
        <a:p>
          <a:endParaRPr lang="en-US"/>
        </a:p>
      </dgm:t>
    </dgm:pt>
    <dgm:pt modelId="{ED1853A0-D146-4C82-B914-0526855FA7B2}" type="pres">
      <dgm:prSet presAssocID="{B18501B4-E4A0-44EE-B0F9-4AEC1131EDF3}" presName="Name35" presStyleLbl="parChTrans1D4" presStyleIdx="2" presStyleCnt="6"/>
      <dgm:spPr/>
      <dgm:t>
        <a:bodyPr/>
        <a:lstStyle/>
        <a:p>
          <a:endParaRPr lang="en-US"/>
        </a:p>
      </dgm:t>
    </dgm:pt>
    <dgm:pt modelId="{DC896140-C6B1-441E-A9CA-9ED4423D202C}" type="pres">
      <dgm:prSet presAssocID="{C66A8044-23BB-4546-8803-73DEA21D8E29}" presName="hierRoot2" presStyleCnt="0">
        <dgm:presLayoutVars>
          <dgm:hierBranch/>
        </dgm:presLayoutVars>
      </dgm:prSet>
      <dgm:spPr/>
      <dgm:t>
        <a:bodyPr/>
        <a:lstStyle/>
        <a:p>
          <a:endParaRPr lang="en-US"/>
        </a:p>
      </dgm:t>
    </dgm:pt>
    <dgm:pt modelId="{562A4944-2D83-474F-9DAF-DB3653907FEB}" type="pres">
      <dgm:prSet presAssocID="{C66A8044-23BB-4546-8803-73DEA21D8E29}" presName="rootComposite" presStyleCnt="0"/>
      <dgm:spPr/>
      <dgm:t>
        <a:bodyPr/>
        <a:lstStyle/>
        <a:p>
          <a:endParaRPr lang="en-US"/>
        </a:p>
      </dgm:t>
    </dgm:pt>
    <dgm:pt modelId="{5C52E191-D3E8-4F4A-8F31-6952D8987DFC}" type="pres">
      <dgm:prSet presAssocID="{C66A8044-23BB-4546-8803-73DEA21D8E29}" presName="rootText" presStyleLbl="node4" presStyleIdx="2" presStyleCnt="6" custScaleY="36733" custLinFactNeighborX="1724">
        <dgm:presLayoutVars>
          <dgm:chPref val="3"/>
        </dgm:presLayoutVars>
      </dgm:prSet>
      <dgm:spPr/>
      <dgm:t>
        <a:bodyPr/>
        <a:lstStyle/>
        <a:p>
          <a:endParaRPr lang="en-US"/>
        </a:p>
      </dgm:t>
    </dgm:pt>
    <dgm:pt modelId="{B56CFF8A-87A1-489A-BD45-BB628349BF46}" type="pres">
      <dgm:prSet presAssocID="{C66A8044-23BB-4546-8803-73DEA21D8E29}" presName="rootConnector" presStyleLbl="node4" presStyleIdx="2" presStyleCnt="6"/>
      <dgm:spPr/>
      <dgm:t>
        <a:bodyPr/>
        <a:lstStyle/>
        <a:p>
          <a:endParaRPr lang="en-US"/>
        </a:p>
      </dgm:t>
    </dgm:pt>
    <dgm:pt modelId="{86D7EAE5-83E3-48B8-979A-91BC32CB80EA}" type="pres">
      <dgm:prSet presAssocID="{C66A8044-23BB-4546-8803-73DEA21D8E29}" presName="hierChild4" presStyleCnt="0"/>
      <dgm:spPr/>
      <dgm:t>
        <a:bodyPr/>
        <a:lstStyle/>
        <a:p>
          <a:endParaRPr lang="en-US"/>
        </a:p>
      </dgm:t>
    </dgm:pt>
    <dgm:pt modelId="{4939D612-F09C-4865-B0F1-D775CAAB5409}" type="pres">
      <dgm:prSet presAssocID="{05911563-8913-42DD-8BD4-1EA6CF9F10EC}" presName="Name35" presStyleLbl="parChTrans1D4" presStyleIdx="3" presStyleCnt="6"/>
      <dgm:spPr/>
      <dgm:t>
        <a:bodyPr/>
        <a:lstStyle/>
        <a:p>
          <a:endParaRPr lang="en-US"/>
        </a:p>
      </dgm:t>
    </dgm:pt>
    <dgm:pt modelId="{7453B1FF-A610-45AE-8BC2-A51F64951F61}" type="pres">
      <dgm:prSet presAssocID="{13CBE666-348D-4FA5-8D5A-AD80EEFC7C1B}" presName="hierRoot2" presStyleCnt="0">
        <dgm:presLayoutVars>
          <dgm:hierBranch/>
        </dgm:presLayoutVars>
      </dgm:prSet>
      <dgm:spPr/>
      <dgm:t>
        <a:bodyPr/>
        <a:lstStyle/>
        <a:p>
          <a:endParaRPr lang="en-US"/>
        </a:p>
      </dgm:t>
    </dgm:pt>
    <dgm:pt modelId="{E83B0E55-82AA-4AA3-9EFA-E59E27D06C7D}" type="pres">
      <dgm:prSet presAssocID="{13CBE666-348D-4FA5-8D5A-AD80EEFC7C1B}" presName="rootComposite" presStyleCnt="0"/>
      <dgm:spPr/>
      <dgm:t>
        <a:bodyPr/>
        <a:lstStyle/>
        <a:p>
          <a:endParaRPr lang="en-US"/>
        </a:p>
      </dgm:t>
    </dgm:pt>
    <dgm:pt modelId="{DEAA92B6-F1D1-4B96-BE9D-12109BABD140}" type="pres">
      <dgm:prSet presAssocID="{13CBE666-348D-4FA5-8D5A-AD80EEFC7C1B}" presName="rootText" presStyleLbl="node4" presStyleIdx="3" presStyleCnt="6" custScaleY="36737" custLinFactNeighborX="1724">
        <dgm:presLayoutVars>
          <dgm:chPref val="3"/>
        </dgm:presLayoutVars>
      </dgm:prSet>
      <dgm:spPr/>
      <dgm:t>
        <a:bodyPr/>
        <a:lstStyle/>
        <a:p>
          <a:endParaRPr lang="en-US"/>
        </a:p>
      </dgm:t>
    </dgm:pt>
    <dgm:pt modelId="{381E1ED1-BE7C-4E80-9D38-9631609CD087}" type="pres">
      <dgm:prSet presAssocID="{13CBE666-348D-4FA5-8D5A-AD80EEFC7C1B}" presName="rootConnector" presStyleLbl="node4" presStyleIdx="3" presStyleCnt="6"/>
      <dgm:spPr/>
      <dgm:t>
        <a:bodyPr/>
        <a:lstStyle/>
        <a:p>
          <a:endParaRPr lang="en-US"/>
        </a:p>
      </dgm:t>
    </dgm:pt>
    <dgm:pt modelId="{49A8FBA3-0A8D-4C85-B542-FC01F5C7271D}" type="pres">
      <dgm:prSet presAssocID="{13CBE666-348D-4FA5-8D5A-AD80EEFC7C1B}" presName="hierChild4" presStyleCnt="0"/>
      <dgm:spPr/>
      <dgm:t>
        <a:bodyPr/>
        <a:lstStyle/>
        <a:p>
          <a:endParaRPr lang="en-US"/>
        </a:p>
      </dgm:t>
    </dgm:pt>
    <dgm:pt modelId="{17B9BBFF-37D3-4DBE-9BB9-71BD03B68BCE}" type="pres">
      <dgm:prSet presAssocID="{13CBE666-348D-4FA5-8D5A-AD80EEFC7C1B}" presName="hierChild5" presStyleCnt="0"/>
      <dgm:spPr/>
      <dgm:t>
        <a:bodyPr/>
        <a:lstStyle/>
        <a:p>
          <a:endParaRPr lang="en-US"/>
        </a:p>
      </dgm:t>
    </dgm:pt>
    <dgm:pt modelId="{54F31782-5D41-472C-9B2E-944612C20AC8}" type="pres">
      <dgm:prSet presAssocID="{C66A8044-23BB-4546-8803-73DEA21D8E29}" presName="hierChild5" presStyleCnt="0"/>
      <dgm:spPr/>
      <dgm:t>
        <a:bodyPr/>
        <a:lstStyle/>
        <a:p>
          <a:endParaRPr lang="en-US"/>
        </a:p>
      </dgm:t>
    </dgm:pt>
    <dgm:pt modelId="{F5CDA06C-1B7D-47E1-872F-DF26A8C58772}" type="pres">
      <dgm:prSet presAssocID="{6EBA63B7-8082-4F78-9F72-6D3ADD95A0D2}" presName="hierChild5" presStyleCnt="0"/>
      <dgm:spPr/>
      <dgm:t>
        <a:bodyPr/>
        <a:lstStyle/>
        <a:p>
          <a:endParaRPr lang="en-US"/>
        </a:p>
      </dgm:t>
    </dgm:pt>
    <dgm:pt modelId="{7C44BA73-698C-436F-B3B4-3B429B705C76}" type="pres">
      <dgm:prSet presAssocID="{574DE55D-BF24-44BC-98A3-72720DCCEA4A}" presName="hierChild5" presStyleCnt="0"/>
      <dgm:spPr/>
      <dgm:t>
        <a:bodyPr/>
        <a:lstStyle/>
        <a:p>
          <a:endParaRPr lang="en-US"/>
        </a:p>
      </dgm:t>
    </dgm:pt>
    <dgm:pt modelId="{6F2BE4DC-20AB-4ABD-B2C4-6E13DA9A1507}" type="pres">
      <dgm:prSet presAssocID="{C1F72E9B-B1ED-428D-9C75-AA3192890722}" presName="Name35" presStyleLbl="parChTrans1D2" presStyleIdx="2" presStyleCnt="3"/>
      <dgm:spPr/>
      <dgm:t>
        <a:bodyPr/>
        <a:lstStyle/>
        <a:p>
          <a:endParaRPr lang="en-US"/>
        </a:p>
      </dgm:t>
    </dgm:pt>
    <dgm:pt modelId="{CAF6F621-52A8-4CE9-97D9-3FB7948D7BB2}" type="pres">
      <dgm:prSet presAssocID="{752C5393-E469-4048-BCE4-BEE943AFF49B}" presName="hierRoot2" presStyleCnt="0">
        <dgm:presLayoutVars>
          <dgm:hierBranch/>
        </dgm:presLayoutVars>
      </dgm:prSet>
      <dgm:spPr/>
      <dgm:t>
        <a:bodyPr/>
        <a:lstStyle/>
        <a:p>
          <a:endParaRPr lang="en-US"/>
        </a:p>
      </dgm:t>
    </dgm:pt>
    <dgm:pt modelId="{4FD69506-993D-413E-9626-D5D691529CCD}" type="pres">
      <dgm:prSet presAssocID="{752C5393-E469-4048-BCE4-BEE943AFF49B}" presName="rootComposite" presStyleCnt="0"/>
      <dgm:spPr/>
      <dgm:t>
        <a:bodyPr/>
        <a:lstStyle/>
        <a:p>
          <a:endParaRPr lang="en-US"/>
        </a:p>
      </dgm:t>
    </dgm:pt>
    <dgm:pt modelId="{03ED1903-CB4D-47BC-84EA-2DE974FFA983}" type="pres">
      <dgm:prSet presAssocID="{752C5393-E469-4048-BCE4-BEE943AFF49B}" presName="rootText" presStyleLbl="node2" presStyleIdx="2" presStyleCnt="3" custScaleY="34942">
        <dgm:presLayoutVars>
          <dgm:chPref val="3"/>
        </dgm:presLayoutVars>
      </dgm:prSet>
      <dgm:spPr/>
      <dgm:t>
        <a:bodyPr/>
        <a:lstStyle/>
        <a:p>
          <a:endParaRPr lang="en-US"/>
        </a:p>
      </dgm:t>
    </dgm:pt>
    <dgm:pt modelId="{467AF25B-B5FC-4D18-AC4C-8EF8414D4033}" type="pres">
      <dgm:prSet presAssocID="{752C5393-E469-4048-BCE4-BEE943AFF49B}" presName="rootConnector" presStyleLbl="node2" presStyleIdx="2" presStyleCnt="3"/>
      <dgm:spPr/>
      <dgm:t>
        <a:bodyPr/>
        <a:lstStyle/>
        <a:p>
          <a:endParaRPr lang="en-US"/>
        </a:p>
      </dgm:t>
    </dgm:pt>
    <dgm:pt modelId="{88A35027-4D3B-4DB1-99F8-329C8E4E1D68}" type="pres">
      <dgm:prSet presAssocID="{752C5393-E469-4048-BCE4-BEE943AFF49B}" presName="hierChild4" presStyleCnt="0"/>
      <dgm:spPr/>
      <dgm:t>
        <a:bodyPr/>
        <a:lstStyle/>
        <a:p>
          <a:endParaRPr lang="en-US"/>
        </a:p>
      </dgm:t>
    </dgm:pt>
    <dgm:pt modelId="{7A358376-804F-4AFA-B341-739940C5EF7B}" type="pres">
      <dgm:prSet presAssocID="{96150470-C39C-467A-AD5D-C8E2483B1096}" presName="Name35" presStyleLbl="parChTrans1D3" presStyleIdx="2" presStyleCnt="3"/>
      <dgm:spPr/>
      <dgm:t>
        <a:bodyPr/>
        <a:lstStyle/>
        <a:p>
          <a:endParaRPr lang="en-US"/>
        </a:p>
      </dgm:t>
    </dgm:pt>
    <dgm:pt modelId="{0E750B9C-05D8-4AF5-88E5-B8155615F1DC}" type="pres">
      <dgm:prSet presAssocID="{CA12F430-E1F1-4892-843C-369541B76B00}" presName="hierRoot2" presStyleCnt="0">
        <dgm:presLayoutVars>
          <dgm:hierBranch/>
        </dgm:presLayoutVars>
      </dgm:prSet>
      <dgm:spPr/>
      <dgm:t>
        <a:bodyPr/>
        <a:lstStyle/>
        <a:p>
          <a:endParaRPr lang="en-US"/>
        </a:p>
      </dgm:t>
    </dgm:pt>
    <dgm:pt modelId="{5F678693-62F0-4C0E-8C05-63A8698E35F3}" type="pres">
      <dgm:prSet presAssocID="{CA12F430-E1F1-4892-843C-369541B76B00}" presName="rootComposite" presStyleCnt="0"/>
      <dgm:spPr/>
      <dgm:t>
        <a:bodyPr/>
        <a:lstStyle/>
        <a:p>
          <a:endParaRPr lang="en-US"/>
        </a:p>
      </dgm:t>
    </dgm:pt>
    <dgm:pt modelId="{131E3FBA-665D-47C5-AE7A-15133CBBFCAF}" type="pres">
      <dgm:prSet presAssocID="{CA12F430-E1F1-4892-843C-369541B76B00}" presName="rootText" presStyleLbl="node3" presStyleIdx="2" presStyleCnt="3" custScaleY="39973">
        <dgm:presLayoutVars>
          <dgm:chPref val="3"/>
        </dgm:presLayoutVars>
      </dgm:prSet>
      <dgm:spPr/>
      <dgm:t>
        <a:bodyPr/>
        <a:lstStyle/>
        <a:p>
          <a:endParaRPr lang="en-US"/>
        </a:p>
      </dgm:t>
    </dgm:pt>
    <dgm:pt modelId="{C26C062F-947E-4DBB-88B2-444F78914B51}" type="pres">
      <dgm:prSet presAssocID="{CA12F430-E1F1-4892-843C-369541B76B00}" presName="rootConnector" presStyleLbl="node3" presStyleIdx="2" presStyleCnt="3"/>
      <dgm:spPr/>
      <dgm:t>
        <a:bodyPr/>
        <a:lstStyle/>
        <a:p>
          <a:endParaRPr lang="en-US"/>
        </a:p>
      </dgm:t>
    </dgm:pt>
    <dgm:pt modelId="{3BC20013-84D3-48D3-B818-30F7AFBBC14A}" type="pres">
      <dgm:prSet presAssocID="{CA12F430-E1F1-4892-843C-369541B76B00}" presName="hierChild4" presStyleCnt="0"/>
      <dgm:spPr/>
      <dgm:t>
        <a:bodyPr/>
        <a:lstStyle/>
        <a:p>
          <a:endParaRPr lang="en-US"/>
        </a:p>
      </dgm:t>
    </dgm:pt>
    <dgm:pt modelId="{5AB337DC-7B85-4B21-8694-405425A0D578}" type="pres">
      <dgm:prSet presAssocID="{F3E96888-8878-4D07-B2D5-E774EAC7E8E0}" presName="Name35" presStyleLbl="parChTrans1D4" presStyleIdx="4" presStyleCnt="6"/>
      <dgm:spPr/>
      <dgm:t>
        <a:bodyPr/>
        <a:lstStyle/>
        <a:p>
          <a:endParaRPr lang="en-US"/>
        </a:p>
      </dgm:t>
    </dgm:pt>
    <dgm:pt modelId="{5D3C6707-0304-4786-A76F-605874211A9A}" type="pres">
      <dgm:prSet presAssocID="{9A15B96E-8CB4-4442-B872-EB0DFB17B024}" presName="hierRoot2" presStyleCnt="0">
        <dgm:presLayoutVars>
          <dgm:hierBranch/>
        </dgm:presLayoutVars>
      </dgm:prSet>
      <dgm:spPr/>
      <dgm:t>
        <a:bodyPr/>
        <a:lstStyle/>
        <a:p>
          <a:endParaRPr lang="en-US"/>
        </a:p>
      </dgm:t>
    </dgm:pt>
    <dgm:pt modelId="{CE388838-44C7-4645-8F0D-763216E67D3E}" type="pres">
      <dgm:prSet presAssocID="{9A15B96E-8CB4-4442-B872-EB0DFB17B024}" presName="rootComposite" presStyleCnt="0"/>
      <dgm:spPr/>
      <dgm:t>
        <a:bodyPr/>
        <a:lstStyle/>
        <a:p>
          <a:endParaRPr lang="en-US"/>
        </a:p>
      </dgm:t>
    </dgm:pt>
    <dgm:pt modelId="{50589642-4DE0-4319-BC41-994728C90E46}" type="pres">
      <dgm:prSet presAssocID="{9A15B96E-8CB4-4442-B872-EB0DFB17B024}" presName="rootText" presStyleLbl="node4" presStyleIdx="4" presStyleCnt="6" custScaleY="33355">
        <dgm:presLayoutVars>
          <dgm:chPref val="3"/>
        </dgm:presLayoutVars>
      </dgm:prSet>
      <dgm:spPr/>
      <dgm:t>
        <a:bodyPr/>
        <a:lstStyle/>
        <a:p>
          <a:endParaRPr lang="en-US"/>
        </a:p>
      </dgm:t>
    </dgm:pt>
    <dgm:pt modelId="{C0628ABB-51DC-44A0-A269-6C1C01276CAD}" type="pres">
      <dgm:prSet presAssocID="{9A15B96E-8CB4-4442-B872-EB0DFB17B024}" presName="rootConnector" presStyleLbl="node4" presStyleIdx="4" presStyleCnt="6"/>
      <dgm:spPr/>
      <dgm:t>
        <a:bodyPr/>
        <a:lstStyle/>
        <a:p>
          <a:endParaRPr lang="en-US"/>
        </a:p>
      </dgm:t>
    </dgm:pt>
    <dgm:pt modelId="{5F886F57-075E-4C01-9CCA-DB99B9B8EC45}" type="pres">
      <dgm:prSet presAssocID="{9A15B96E-8CB4-4442-B872-EB0DFB17B024}" presName="hierChild4" presStyleCnt="0"/>
      <dgm:spPr/>
      <dgm:t>
        <a:bodyPr/>
        <a:lstStyle/>
        <a:p>
          <a:endParaRPr lang="en-US"/>
        </a:p>
      </dgm:t>
    </dgm:pt>
    <dgm:pt modelId="{D6409CA7-D007-4469-9280-ABA743F3B982}" type="pres">
      <dgm:prSet presAssocID="{3EA32FC0-D1D8-4C6F-AA8A-70164CE1FF50}" presName="Name35" presStyleLbl="parChTrans1D4" presStyleIdx="5" presStyleCnt="6"/>
      <dgm:spPr/>
      <dgm:t>
        <a:bodyPr/>
        <a:lstStyle/>
        <a:p>
          <a:endParaRPr lang="en-US"/>
        </a:p>
      </dgm:t>
    </dgm:pt>
    <dgm:pt modelId="{CCA061A8-41BC-4709-BB34-EB00A374BA2E}" type="pres">
      <dgm:prSet presAssocID="{ADE3E19B-63EC-49C9-AF23-891DA068CDAE}" presName="hierRoot2" presStyleCnt="0">
        <dgm:presLayoutVars>
          <dgm:hierBranch val="init"/>
        </dgm:presLayoutVars>
      </dgm:prSet>
      <dgm:spPr/>
      <dgm:t>
        <a:bodyPr/>
        <a:lstStyle/>
        <a:p>
          <a:endParaRPr lang="en-US"/>
        </a:p>
      </dgm:t>
    </dgm:pt>
    <dgm:pt modelId="{E4F74F49-2442-48F6-AD8C-F0AA4BFA6D36}" type="pres">
      <dgm:prSet presAssocID="{ADE3E19B-63EC-49C9-AF23-891DA068CDAE}" presName="rootComposite" presStyleCnt="0"/>
      <dgm:spPr/>
      <dgm:t>
        <a:bodyPr/>
        <a:lstStyle/>
        <a:p>
          <a:endParaRPr lang="en-US"/>
        </a:p>
      </dgm:t>
    </dgm:pt>
    <dgm:pt modelId="{9041E23C-9707-4FBD-BFD7-DF71306777B7}" type="pres">
      <dgm:prSet presAssocID="{ADE3E19B-63EC-49C9-AF23-891DA068CDAE}" presName="rootText" presStyleLbl="node4" presStyleIdx="5" presStyleCnt="6" custScaleY="36749">
        <dgm:presLayoutVars>
          <dgm:chPref val="3"/>
        </dgm:presLayoutVars>
      </dgm:prSet>
      <dgm:spPr/>
      <dgm:t>
        <a:bodyPr/>
        <a:lstStyle/>
        <a:p>
          <a:endParaRPr lang="en-US"/>
        </a:p>
      </dgm:t>
    </dgm:pt>
    <dgm:pt modelId="{A0851D1C-82BB-410F-82B2-8B3B11C2CB84}" type="pres">
      <dgm:prSet presAssocID="{ADE3E19B-63EC-49C9-AF23-891DA068CDAE}" presName="rootConnector" presStyleLbl="node4" presStyleIdx="5" presStyleCnt="6"/>
      <dgm:spPr/>
      <dgm:t>
        <a:bodyPr/>
        <a:lstStyle/>
        <a:p>
          <a:endParaRPr lang="en-US"/>
        </a:p>
      </dgm:t>
    </dgm:pt>
    <dgm:pt modelId="{A0410CA9-5D2A-4389-A50F-EF5324F7A997}" type="pres">
      <dgm:prSet presAssocID="{ADE3E19B-63EC-49C9-AF23-891DA068CDAE}" presName="hierChild4" presStyleCnt="0"/>
      <dgm:spPr/>
      <dgm:t>
        <a:bodyPr/>
        <a:lstStyle/>
        <a:p>
          <a:endParaRPr lang="en-US"/>
        </a:p>
      </dgm:t>
    </dgm:pt>
    <dgm:pt modelId="{3458C4D9-49EA-4F99-BD47-49683C07530D}" type="pres">
      <dgm:prSet presAssocID="{ADE3E19B-63EC-49C9-AF23-891DA068CDAE}" presName="hierChild5" presStyleCnt="0"/>
      <dgm:spPr/>
      <dgm:t>
        <a:bodyPr/>
        <a:lstStyle/>
        <a:p>
          <a:endParaRPr lang="en-US"/>
        </a:p>
      </dgm:t>
    </dgm:pt>
    <dgm:pt modelId="{8E752AB3-ABFA-43BC-8726-B4F67E090CA3}" type="pres">
      <dgm:prSet presAssocID="{9A15B96E-8CB4-4442-B872-EB0DFB17B024}" presName="hierChild5" presStyleCnt="0"/>
      <dgm:spPr/>
      <dgm:t>
        <a:bodyPr/>
        <a:lstStyle/>
        <a:p>
          <a:endParaRPr lang="en-US"/>
        </a:p>
      </dgm:t>
    </dgm:pt>
    <dgm:pt modelId="{5988F0C3-A234-4BD1-96BA-7AFC40A97680}" type="pres">
      <dgm:prSet presAssocID="{CA12F430-E1F1-4892-843C-369541B76B00}" presName="hierChild5" presStyleCnt="0"/>
      <dgm:spPr/>
      <dgm:t>
        <a:bodyPr/>
        <a:lstStyle/>
        <a:p>
          <a:endParaRPr lang="en-US"/>
        </a:p>
      </dgm:t>
    </dgm:pt>
    <dgm:pt modelId="{9CF763FB-E1E7-449B-A828-96E0FFBDDDA0}" type="pres">
      <dgm:prSet presAssocID="{752C5393-E469-4048-BCE4-BEE943AFF49B}" presName="hierChild5" presStyleCnt="0"/>
      <dgm:spPr/>
      <dgm:t>
        <a:bodyPr/>
        <a:lstStyle/>
        <a:p>
          <a:endParaRPr lang="en-US"/>
        </a:p>
      </dgm:t>
    </dgm:pt>
    <dgm:pt modelId="{27DA2D80-9F95-4C74-96EF-75E48F575DED}" type="pres">
      <dgm:prSet presAssocID="{A310149A-B236-4B9F-98F7-991C7686B7F6}" presName="hierChild3" presStyleCnt="0"/>
      <dgm:spPr/>
      <dgm:t>
        <a:bodyPr/>
        <a:lstStyle/>
        <a:p>
          <a:endParaRPr lang="en-US"/>
        </a:p>
      </dgm:t>
    </dgm:pt>
  </dgm:ptLst>
  <dgm:cxnLst>
    <dgm:cxn modelId="{BD06A53C-74CF-45F2-AE76-E17162A41314}" type="presOf" srcId="{1B5267B8-F363-4B0A-B3E2-7706A42E5BE6}" destId="{4574D41A-9E85-4937-A1E8-D77C71378B88}" srcOrd="0" destOrd="0" presId="urn:microsoft.com/office/officeart/2005/8/layout/orgChart1"/>
    <dgm:cxn modelId="{0142D233-A58F-47D6-91E9-075122257BCC}" type="presOf" srcId="{574DE55D-BF24-44BC-98A3-72720DCCEA4A}" destId="{08963700-2B29-4C0B-A9EF-76B41862ED9A}" srcOrd="0" destOrd="0" presId="urn:microsoft.com/office/officeart/2005/8/layout/orgChart1"/>
    <dgm:cxn modelId="{6BC2AAB6-0F11-4A5D-99F9-9CDE6ABEC0F2}" type="presOf" srcId="{D3BB3453-6217-4C9C-BBBF-25E4E650AE3C}" destId="{085B43C5-357C-4B16-9587-F4326E7BB933}" srcOrd="0" destOrd="0" presId="urn:microsoft.com/office/officeart/2005/8/layout/orgChart1"/>
    <dgm:cxn modelId="{5DE7CC28-C5CE-47D3-932F-7C2BE40CBFAA}" srcId="{6EBA63B7-8082-4F78-9F72-6D3ADD95A0D2}" destId="{C66A8044-23BB-4546-8803-73DEA21D8E29}" srcOrd="0" destOrd="0" parTransId="{B18501B4-E4A0-44EE-B0F9-4AEC1131EDF3}" sibTransId="{DEC03128-B410-416D-8BB8-E6017EEF5B92}"/>
    <dgm:cxn modelId="{44E5871B-B1F1-4304-BAA8-16E03B4B507E}" type="presOf" srcId="{15C15583-482B-4536-BCAF-F27FA4B36B33}" destId="{C8582460-CC99-49D8-A4D2-1C6941738CBA}" srcOrd="0" destOrd="0" presId="urn:microsoft.com/office/officeart/2005/8/layout/orgChart1"/>
    <dgm:cxn modelId="{9A50F3A2-FF02-47A9-9952-E49AA42FE280}" type="presOf" srcId="{574DE55D-BF24-44BC-98A3-72720DCCEA4A}" destId="{94ACCA81-5582-4076-863C-0A17957BCF16}" srcOrd="1" destOrd="0" presId="urn:microsoft.com/office/officeart/2005/8/layout/orgChart1"/>
    <dgm:cxn modelId="{06306F0A-9C52-43F5-AE1C-F4C86C65C993}" type="presOf" srcId="{A310149A-B236-4B9F-98F7-991C7686B7F6}" destId="{F0C25934-0B8D-4BFE-A4BF-AD937EF9A4AA}" srcOrd="1" destOrd="0" presId="urn:microsoft.com/office/officeart/2005/8/layout/orgChart1"/>
    <dgm:cxn modelId="{C03B7CE0-9684-4F45-84A1-3E1CCBAF88E8}" type="presOf" srcId="{ADE3E19B-63EC-49C9-AF23-891DA068CDAE}" destId="{9041E23C-9707-4FBD-BFD7-DF71306777B7}" srcOrd="0" destOrd="0" presId="urn:microsoft.com/office/officeart/2005/8/layout/orgChart1"/>
    <dgm:cxn modelId="{AE10FD89-4E86-4494-AC6D-61BC49117AB0}" srcId="{752C5393-E469-4048-BCE4-BEE943AFF49B}" destId="{CA12F430-E1F1-4892-843C-369541B76B00}" srcOrd="0" destOrd="0" parTransId="{96150470-C39C-467A-AD5D-C8E2483B1096}" sibTransId="{A6EB7D98-F24B-4AE5-B640-1F1237CF45F9}"/>
    <dgm:cxn modelId="{1C119311-5BD8-48E0-8EEE-6DB259D6B81F}" srcId="{A866D860-BFD0-46C1-8FBE-3B7078675E99}" destId="{15C15583-482B-4536-BCAF-F27FA4B36B33}" srcOrd="0" destOrd="0" parTransId="{1B5267B8-F363-4B0A-B3E2-7706A42E5BE6}" sibTransId="{56B13161-3450-4BB0-83E2-2E928E94E735}"/>
    <dgm:cxn modelId="{5ABB4B24-6ED3-48EF-B6BD-CD9E62C26AF6}" srcId="{A5BCD303-4A27-4854-AE12-4557421FC0B6}" destId="{A310149A-B236-4B9F-98F7-991C7686B7F6}" srcOrd="0" destOrd="0" parTransId="{35B869EF-0C02-4D55-B842-39214A996AD0}" sibTransId="{A63CE0B7-B0F6-4ED9-962C-766940268458}"/>
    <dgm:cxn modelId="{D2938650-3A22-4BE8-8D33-E9B3244155DF}" type="presOf" srcId="{ADE3E19B-63EC-49C9-AF23-891DA068CDAE}" destId="{A0851D1C-82BB-410F-82B2-8B3B11C2CB84}" srcOrd="1" destOrd="0" presId="urn:microsoft.com/office/officeart/2005/8/layout/orgChart1"/>
    <dgm:cxn modelId="{BD233623-174A-4EFF-AC15-608DA0C326CD}" type="presOf" srcId="{13CBE666-348D-4FA5-8D5A-AD80EEFC7C1B}" destId="{DEAA92B6-F1D1-4B96-BE9D-12109BABD140}" srcOrd="0" destOrd="0" presId="urn:microsoft.com/office/officeart/2005/8/layout/orgChart1"/>
    <dgm:cxn modelId="{1AB16BD4-7A3F-468B-9453-B2FEF8FF4A3B}" srcId="{C66A8044-23BB-4546-8803-73DEA21D8E29}" destId="{13CBE666-348D-4FA5-8D5A-AD80EEFC7C1B}" srcOrd="0" destOrd="0" parTransId="{05911563-8913-42DD-8BD4-1EA6CF9F10EC}" sibTransId="{B1A27AEA-3FC8-44A3-A087-2A92574A352F}"/>
    <dgm:cxn modelId="{1F4861AA-2BEC-44F1-A212-AF056C66358E}" type="presOf" srcId="{13538BD3-092B-4AEA-A5F6-D8C597BB4BF2}" destId="{AEB124F1-0C52-471C-8B26-0CC1423B7D70}" srcOrd="0" destOrd="0" presId="urn:microsoft.com/office/officeart/2005/8/layout/orgChart1"/>
    <dgm:cxn modelId="{73EB1ED5-E13B-42B5-853F-A265E45FA445}" srcId="{15C15583-482B-4536-BCAF-F27FA4B36B33}" destId="{2EDFE38A-9E6A-4412-8AFD-DDB8FCBE845B}" srcOrd="0" destOrd="0" parTransId="{9288C03C-0CEF-40AB-A9AC-A06CB5379B49}" sibTransId="{74042C94-813C-49CE-AEA5-1D0B7009F4E0}"/>
    <dgm:cxn modelId="{679978BC-4E70-455B-A3F7-6F554283B99C}" srcId="{574DE55D-BF24-44BC-98A3-72720DCCEA4A}" destId="{6EBA63B7-8082-4F78-9F72-6D3ADD95A0D2}" srcOrd="0" destOrd="0" parTransId="{13538BD3-092B-4AEA-A5F6-D8C597BB4BF2}" sibTransId="{B89B4ED6-C1AF-47DB-B201-3032EB4A5AFA}"/>
    <dgm:cxn modelId="{3435CE3F-415E-44AF-BE99-EAFEBBD430F7}" srcId="{A310149A-B236-4B9F-98F7-991C7686B7F6}" destId="{574DE55D-BF24-44BC-98A3-72720DCCEA4A}" srcOrd="1" destOrd="0" parTransId="{24F4027D-F064-4996-8C0C-D747ECB6C0CC}" sibTransId="{6FFF7146-72E8-4914-BE2D-6B5EC23454B6}"/>
    <dgm:cxn modelId="{B82F7208-19B3-41D4-B3A6-B18850D5DFB4}" type="presOf" srcId="{2EDFE38A-9E6A-4412-8AFD-DDB8FCBE845B}" destId="{DDE60AEF-9361-4353-80FE-6BB204C74183}" srcOrd="1" destOrd="0" presId="urn:microsoft.com/office/officeart/2005/8/layout/orgChart1"/>
    <dgm:cxn modelId="{D65E44C7-8706-4D5B-93EE-7D79E5EF0E85}" type="presOf" srcId="{A5BCD303-4A27-4854-AE12-4557421FC0B6}" destId="{9997C9CE-5108-4717-B7FA-A9DAD1ABBCC1}" srcOrd="0" destOrd="0" presId="urn:microsoft.com/office/officeart/2005/8/layout/orgChart1"/>
    <dgm:cxn modelId="{77F63B7F-A2EE-4C00-8376-4EDA9253EF0F}" type="presOf" srcId="{3EA32FC0-D1D8-4C6F-AA8A-70164CE1FF50}" destId="{D6409CA7-D007-4469-9280-ABA743F3B982}" srcOrd="0" destOrd="0" presId="urn:microsoft.com/office/officeart/2005/8/layout/orgChart1"/>
    <dgm:cxn modelId="{A8804D8E-CACC-49DB-94E8-356C4FB2B349}" type="presOf" srcId="{9288C03C-0CEF-40AB-A9AC-A06CB5379B49}" destId="{D021967C-FF0E-4D7F-B0F8-09A2862863D0}" srcOrd="0" destOrd="0" presId="urn:microsoft.com/office/officeart/2005/8/layout/orgChart1"/>
    <dgm:cxn modelId="{276E9C43-C7A8-4EBD-AD0A-8654B546D032}" srcId="{9A15B96E-8CB4-4442-B872-EB0DFB17B024}" destId="{ADE3E19B-63EC-49C9-AF23-891DA068CDAE}" srcOrd="0" destOrd="0" parTransId="{3EA32FC0-D1D8-4C6F-AA8A-70164CE1FF50}" sibTransId="{622F1746-2692-40BF-A43B-99FCBD07FDCB}"/>
    <dgm:cxn modelId="{3F950132-0477-437F-AE9A-816A395DF162}" type="presOf" srcId="{6EBA63B7-8082-4F78-9F72-6D3ADD95A0D2}" destId="{5D89C1DC-48FC-4A2B-8F0C-64A3249AA1EB}" srcOrd="0" destOrd="0" presId="urn:microsoft.com/office/officeart/2005/8/layout/orgChart1"/>
    <dgm:cxn modelId="{92E0CDEF-7F45-4B69-A076-A5158B22CEF5}" type="presOf" srcId="{C66A8044-23BB-4546-8803-73DEA21D8E29}" destId="{B56CFF8A-87A1-489A-BD45-BB628349BF46}" srcOrd="1" destOrd="0" presId="urn:microsoft.com/office/officeart/2005/8/layout/orgChart1"/>
    <dgm:cxn modelId="{C50F97E8-D158-41AF-BA2A-E6EB8FF22CC2}" srcId="{A310149A-B236-4B9F-98F7-991C7686B7F6}" destId="{A866D860-BFD0-46C1-8FBE-3B7078675E99}" srcOrd="0" destOrd="0" parTransId="{D3BB3453-6217-4C9C-BBBF-25E4E650AE3C}" sibTransId="{30AB8D56-5F7D-48E0-8204-1B3E93B266C3}"/>
    <dgm:cxn modelId="{E39A1803-BF93-4271-8F9E-E695BADB35BA}" srcId="{CA12F430-E1F1-4892-843C-369541B76B00}" destId="{9A15B96E-8CB4-4442-B872-EB0DFB17B024}" srcOrd="0" destOrd="0" parTransId="{F3E96888-8878-4D07-B2D5-E774EAC7E8E0}" sibTransId="{86D131C4-4B8B-44F0-8197-15DD322B08CF}"/>
    <dgm:cxn modelId="{2E977D75-971B-4DD0-B23F-687F8A52867D}" type="presOf" srcId="{F3E96888-8878-4D07-B2D5-E774EAC7E8E0}" destId="{5AB337DC-7B85-4B21-8694-405425A0D578}" srcOrd="0" destOrd="0" presId="urn:microsoft.com/office/officeart/2005/8/layout/orgChart1"/>
    <dgm:cxn modelId="{6AA8F324-3726-40DC-8381-48012DA23198}" type="presOf" srcId="{D2F0B829-8212-4DA9-A879-58E19716E976}" destId="{D6074E21-FAF5-4805-AFF6-6D87952E5A79}" srcOrd="0" destOrd="0" presId="urn:microsoft.com/office/officeart/2005/8/layout/orgChart1"/>
    <dgm:cxn modelId="{FD3B7823-64B5-4EF1-8795-38AF9B8D3562}" type="presOf" srcId="{9A15B96E-8CB4-4442-B872-EB0DFB17B024}" destId="{50589642-4DE0-4319-BC41-994728C90E46}" srcOrd="0" destOrd="0" presId="urn:microsoft.com/office/officeart/2005/8/layout/orgChart1"/>
    <dgm:cxn modelId="{D591A1BE-6985-4401-B0FF-54739AF6C1A8}" type="presOf" srcId="{13CBE666-348D-4FA5-8D5A-AD80EEFC7C1B}" destId="{381E1ED1-BE7C-4E80-9D38-9631609CD087}" srcOrd="1" destOrd="0" presId="urn:microsoft.com/office/officeart/2005/8/layout/orgChart1"/>
    <dgm:cxn modelId="{9DDD4E42-D884-4995-9747-F505F53737AD}" type="presOf" srcId="{9A15B96E-8CB4-4442-B872-EB0DFB17B024}" destId="{C0628ABB-51DC-44A0-A269-6C1C01276CAD}" srcOrd="1" destOrd="0" presId="urn:microsoft.com/office/officeart/2005/8/layout/orgChart1"/>
    <dgm:cxn modelId="{BEFBE0EE-A703-4F9D-8858-2059EA36FD36}" type="presOf" srcId="{05911563-8913-42DD-8BD4-1EA6CF9F10EC}" destId="{4939D612-F09C-4865-B0F1-D775CAAB5409}" srcOrd="0" destOrd="0" presId="urn:microsoft.com/office/officeart/2005/8/layout/orgChart1"/>
    <dgm:cxn modelId="{D5455DC3-0180-48E2-98B3-916944748AB3}" type="presOf" srcId="{752C5393-E469-4048-BCE4-BEE943AFF49B}" destId="{03ED1903-CB4D-47BC-84EA-2DE974FFA983}" srcOrd="0" destOrd="0" presId="urn:microsoft.com/office/officeart/2005/8/layout/orgChart1"/>
    <dgm:cxn modelId="{8D7D4D35-5779-4C05-91D6-77CF278533E0}" srcId="{2EDFE38A-9E6A-4412-8AFD-DDB8FCBE845B}" destId="{D2F0B829-8212-4DA9-A879-58E19716E976}" srcOrd="0" destOrd="0" parTransId="{1E367B4B-BC10-40B7-9F12-806AAB539513}" sibTransId="{12DC2597-8687-4372-BB45-C3D83A700CCE}"/>
    <dgm:cxn modelId="{0D18F058-B068-4221-88D0-5FAF0B5875CC}" type="presOf" srcId="{6EBA63B7-8082-4F78-9F72-6D3ADD95A0D2}" destId="{8533C924-97B2-4637-AB78-59D859939193}" srcOrd="1" destOrd="0" presId="urn:microsoft.com/office/officeart/2005/8/layout/orgChart1"/>
    <dgm:cxn modelId="{A42D7B84-9FE3-41A2-9E1B-2023FBF5277B}" type="presOf" srcId="{CA12F430-E1F1-4892-843C-369541B76B00}" destId="{C26C062F-947E-4DBB-88B2-444F78914B51}" srcOrd="1" destOrd="0" presId="urn:microsoft.com/office/officeart/2005/8/layout/orgChart1"/>
    <dgm:cxn modelId="{A8F74E27-B6C9-4A3C-B968-29AC28E988D9}" type="presOf" srcId="{A866D860-BFD0-46C1-8FBE-3B7078675E99}" destId="{2E9C2269-67C4-4640-985E-ACD642FAC02A}" srcOrd="1" destOrd="0" presId="urn:microsoft.com/office/officeart/2005/8/layout/orgChart1"/>
    <dgm:cxn modelId="{6DAAA6F6-93B2-468F-8CAA-B347DA95B604}" type="presOf" srcId="{1E367B4B-BC10-40B7-9F12-806AAB539513}" destId="{687E5199-ED41-43DC-AB80-232FBC3BBE1F}" srcOrd="0" destOrd="0" presId="urn:microsoft.com/office/officeart/2005/8/layout/orgChart1"/>
    <dgm:cxn modelId="{2A811E5B-04F8-4051-A3F9-3422A86FDFB7}" type="presOf" srcId="{A866D860-BFD0-46C1-8FBE-3B7078675E99}" destId="{911CAD7F-BAC4-4B4C-937E-84A6782B5D63}" srcOrd="0" destOrd="0" presId="urn:microsoft.com/office/officeart/2005/8/layout/orgChart1"/>
    <dgm:cxn modelId="{C5274E28-17EC-4524-B10A-BFD885465AA2}" type="presOf" srcId="{15C15583-482B-4536-BCAF-F27FA4B36B33}" destId="{CED92B3D-8018-4E94-860C-DD09559331BC}" srcOrd="1" destOrd="0" presId="urn:microsoft.com/office/officeart/2005/8/layout/orgChart1"/>
    <dgm:cxn modelId="{C35577DF-CC55-4AB0-8E96-541547680613}" srcId="{A310149A-B236-4B9F-98F7-991C7686B7F6}" destId="{752C5393-E469-4048-BCE4-BEE943AFF49B}" srcOrd="2" destOrd="0" parTransId="{C1F72E9B-B1ED-428D-9C75-AA3192890722}" sibTransId="{E4237542-B637-47A3-8D62-9F9340693844}"/>
    <dgm:cxn modelId="{923A10B3-BBFF-4049-BC75-FE6F005208A8}" type="presOf" srcId="{D2F0B829-8212-4DA9-A879-58E19716E976}" destId="{6B516205-04E1-42D1-943C-3CF57C01507D}" srcOrd="1" destOrd="0" presId="urn:microsoft.com/office/officeart/2005/8/layout/orgChart1"/>
    <dgm:cxn modelId="{4BFA4C73-B2C4-434D-8131-AE41ABC57DA7}" type="presOf" srcId="{2EDFE38A-9E6A-4412-8AFD-DDB8FCBE845B}" destId="{3378F391-539B-4643-AD88-2945506079AD}" srcOrd="0" destOrd="0" presId="urn:microsoft.com/office/officeart/2005/8/layout/orgChart1"/>
    <dgm:cxn modelId="{1611BE0C-1F75-483A-BCAF-C56BD59B3634}" type="presOf" srcId="{A310149A-B236-4B9F-98F7-991C7686B7F6}" destId="{5027A0E2-1076-4075-A79B-BDEB06B8E25C}" srcOrd="0" destOrd="0" presId="urn:microsoft.com/office/officeart/2005/8/layout/orgChart1"/>
    <dgm:cxn modelId="{9733AF5D-704E-4EC0-8868-4FF5D69CFB56}" type="presOf" srcId="{C66A8044-23BB-4546-8803-73DEA21D8E29}" destId="{5C52E191-D3E8-4F4A-8F31-6952D8987DFC}" srcOrd="0" destOrd="0" presId="urn:microsoft.com/office/officeart/2005/8/layout/orgChart1"/>
    <dgm:cxn modelId="{F65D6574-9569-4CF7-9719-992E88476F2D}" type="presOf" srcId="{752C5393-E469-4048-BCE4-BEE943AFF49B}" destId="{467AF25B-B5FC-4D18-AC4C-8EF8414D4033}" srcOrd="1" destOrd="0" presId="urn:microsoft.com/office/officeart/2005/8/layout/orgChart1"/>
    <dgm:cxn modelId="{75D8531A-1611-452D-BA80-D8D9EB94DF5D}" type="presOf" srcId="{CA12F430-E1F1-4892-843C-369541B76B00}" destId="{131E3FBA-665D-47C5-AE7A-15133CBBFCAF}" srcOrd="0" destOrd="0" presId="urn:microsoft.com/office/officeart/2005/8/layout/orgChart1"/>
    <dgm:cxn modelId="{D00A3329-5BEA-49C2-AE46-E363815CA63D}" type="presOf" srcId="{B18501B4-E4A0-44EE-B0F9-4AEC1131EDF3}" destId="{ED1853A0-D146-4C82-B914-0526855FA7B2}" srcOrd="0" destOrd="0" presId="urn:microsoft.com/office/officeart/2005/8/layout/orgChart1"/>
    <dgm:cxn modelId="{75E8A9F0-0AA4-4CE4-94EA-4F324B0B1B34}" type="presOf" srcId="{24F4027D-F064-4996-8C0C-D747ECB6C0CC}" destId="{E30ED13C-F4F7-4112-BAD0-C507D98EB6AF}" srcOrd="0" destOrd="0" presId="urn:microsoft.com/office/officeart/2005/8/layout/orgChart1"/>
    <dgm:cxn modelId="{B0099687-8562-4275-9A54-74DF1981AD5F}" type="presOf" srcId="{C1F72E9B-B1ED-428D-9C75-AA3192890722}" destId="{6F2BE4DC-20AB-4ABD-B2C4-6E13DA9A1507}" srcOrd="0" destOrd="0" presId="urn:microsoft.com/office/officeart/2005/8/layout/orgChart1"/>
    <dgm:cxn modelId="{0DF41434-93A2-438B-BDD1-8DB6E2CD3557}" type="presOf" srcId="{96150470-C39C-467A-AD5D-C8E2483B1096}" destId="{7A358376-804F-4AFA-B341-739940C5EF7B}" srcOrd="0" destOrd="0" presId="urn:microsoft.com/office/officeart/2005/8/layout/orgChart1"/>
    <dgm:cxn modelId="{E7DAC929-B5F6-4932-B804-584325DD1543}" type="presParOf" srcId="{9997C9CE-5108-4717-B7FA-A9DAD1ABBCC1}" destId="{32390BEF-0840-47E5-918E-85D7E4DB1826}" srcOrd="0" destOrd="0" presId="urn:microsoft.com/office/officeart/2005/8/layout/orgChart1"/>
    <dgm:cxn modelId="{5BE63514-8777-436A-A7E9-3B2E0278A841}" type="presParOf" srcId="{32390BEF-0840-47E5-918E-85D7E4DB1826}" destId="{176DE442-85D2-4DDC-B174-7B0333C0FDC6}" srcOrd="0" destOrd="0" presId="urn:microsoft.com/office/officeart/2005/8/layout/orgChart1"/>
    <dgm:cxn modelId="{1BFE4657-0138-4ED7-B024-4F5E4D60AA10}" type="presParOf" srcId="{176DE442-85D2-4DDC-B174-7B0333C0FDC6}" destId="{5027A0E2-1076-4075-A79B-BDEB06B8E25C}" srcOrd="0" destOrd="0" presId="urn:microsoft.com/office/officeart/2005/8/layout/orgChart1"/>
    <dgm:cxn modelId="{F9DFEC19-50B2-4DAE-AFB8-517FF9B14856}" type="presParOf" srcId="{176DE442-85D2-4DDC-B174-7B0333C0FDC6}" destId="{F0C25934-0B8D-4BFE-A4BF-AD937EF9A4AA}" srcOrd="1" destOrd="0" presId="urn:microsoft.com/office/officeart/2005/8/layout/orgChart1"/>
    <dgm:cxn modelId="{FD6F73CB-1435-4052-87F0-6A5C67FB8209}" type="presParOf" srcId="{32390BEF-0840-47E5-918E-85D7E4DB1826}" destId="{71F32DCC-2147-42C0-A463-4BC1EAF30238}" srcOrd="1" destOrd="0" presId="urn:microsoft.com/office/officeart/2005/8/layout/orgChart1"/>
    <dgm:cxn modelId="{EE4DF3F5-9358-4852-9BE0-FFD66BC3BFDF}" type="presParOf" srcId="{71F32DCC-2147-42C0-A463-4BC1EAF30238}" destId="{085B43C5-357C-4B16-9587-F4326E7BB933}" srcOrd="0" destOrd="0" presId="urn:microsoft.com/office/officeart/2005/8/layout/orgChart1"/>
    <dgm:cxn modelId="{B29A29EE-0513-49D0-B4ED-090A9D4B6084}" type="presParOf" srcId="{71F32DCC-2147-42C0-A463-4BC1EAF30238}" destId="{0F5FC5E0-C4F9-4E4D-8954-092D26F37734}" srcOrd="1" destOrd="0" presId="urn:microsoft.com/office/officeart/2005/8/layout/orgChart1"/>
    <dgm:cxn modelId="{835611B0-55F0-47D7-92B3-DBFDCA4DB007}" type="presParOf" srcId="{0F5FC5E0-C4F9-4E4D-8954-092D26F37734}" destId="{BB221CEC-4712-4229-A620-1B4631788D7F}" srcOrd="0" destOrd="0" presId="urn:microsoft.com/office/officeart/2005/8/layout/orgChart1"/>
    <dgm:cxn modelId="{8EFCBFA8-D69B-4BA3-AF32-EACBADC4EBDB}" type="presParOf" srcId="{BB221CEC-4712-4229-A620-1B4631788D7F}" destId="{911CAD7F-BAC4-4B4C-937E-84A6782B5D63}" srcOrd="0" destOrd="0" presId="urn:microsoft.com/office/officeart/2005/8/layout/orgChart1"/>
    <dgm:cxn modelId="{32FADA02-2E31-4BC1-AC20-DE9BA21D68A2}" type="presParOf" srcId="{BB221CEC-4712-4229-A620-1B4631788D7F}" destId="{2E9C2269-67C4-4640-985E-ACD642FAC02A}" srcOrd="1" destOrd="0" presId="urn:microsoft.com/office/officeart/2005/8/layout/orgChart1"/>
    <dgm:cxn modelId="{E3EDF1A6-8E81-40AB-8E97-07A9D0031240}" type="presParOf" srcId="{0F5FC5E0-C4F9-4E4D-8954-092D26F37734}" destId="{020CFD20-AB02-46C4-BAB9-113A51A4A079}" srcOrd="1" destOrd="0" presId="urn:microsoft.com/office/officeart/2005/8/layout/orgChart1"/>
    <dgm:cxn modelId="{074DB73C-D75B-42B1-BCAC-20F52B143D46}" type="presParOf" srcId="{020CFD20-AB02-46C4-BAB9-113A51A4A079}" destId="{4574D41A-9E85-4937-A1E8-D77C71378B88}" srcOrd="0" destOrd="0" presId="urn:microsoft.com/office/officeart/2005/8/layout/orgChart1"/>
    <dgm:cxn modelId="{62410F5C-DB95-4439-9F27-5B24B3292DBB}" type="presParOf" srcId="{020CFD20-AB02-46C4-BAB9-113A51A4A079}" destId="{6B22055B-BB16-4706-AFAB-69766486D8D0}" srcOrd="1" destOrd="0" presId="urn:microsoft.com/office/officeart/2005/8/layout/orgChart1"/>
    <dgm:cxn modelId="{7FF27327-3496-48B5-B251-6B4D66BDC9F9}" type="presParOf" srcId="{6B22055B-BB16-4706-AFAB-69766486D8D0}" destId="{4030319F-00DF-4CB8-9AF6-9DD14464CCCA}" srcOrd="0" destOrd="0" presId="urn:microsoft.com/office/officeart/2005/8/layout/orgChart1"/>
    <dgm:cxn modelId="{60E7B851-F77D-4058-8982-C6CD47C4054B}" type="presParOf" srcId="{4030319F-00DF-4CB8-9AF6-9DD14464CCCA}" destId="{C8582460-CC99-49D8-A4D2-1C6941738CBA}" srcOrd="0" destOrd="0" presId="urn:microsoft.com/office/officeart/2005/8/layout/orgChart1"/>
    <dgm:cxn modelId="{97C9FDC0-0D49-433E-BAB6-3CD4E2111151}" type="presParOf" srcId="{4030319F-00DF-4CB8-9AF6-9DD14464CCCA}" destId="{CED92B3D-8018-4E94-860C-DD09559331BC}" srcOrd="1" destOrd="0" presId="urn:microsoft.com/office/officeart/2005/8/layout/orgChart1"/>
    <dgm:cxn modelId="{5BEFD887-6A5F-4137-95B9-D99B2FF8BBEB}" type="presParOf" srcId="{6B22055B-BB16-4706-AFAB-69766486D8D0}" destId="{D18173D6-25D1-4F85-9B4F-D07EE460CB00}" srcOrd="1" destOrd="0" presId="urn:microsoft.com/office/officeart/2005/8/layout/orgChart1"/>
    <dgm:cxn modelId="{D780E963-615C-4815-8863-63EC4B562E88}" type="presParOf" srcId="{D18173D6-25D1-4F85-9B4F-D07EE460CB00}" destId="{D021967C-FF0E-4D7F-B0F8-09A2862863D0}" srcOrd="0" destOrd="0" presId="urn:microsoft.com/office/officeart/2005/8/layout/orgChart1"/>
    <dgm:cxn modelId="{0EAFC5C7-3C74-481D-A715-CEC1550A20B1}" type="presParOf" srcId="{D18173D6-25D1-4F85-9B4F-D07EE460CB00}" destId="{C75A87D8-98EE-4A13-8AA7-F858CABBB292}" srcOrd="1" destOrd="0" presId="urn:microsoft.com/office/officeart/2005/8/layout/orgChart1"/>
    <dgm:cxn modelId="{5F999D45-038E-440D-85CA-21FFD6FCFADB}" type="presParOf" srcId="{C75A87D8-98EE-4A13-8AA7-F858CABBB292}" destId="{F2804EC4-FCF3-4F4B-9F1D-C046C9431334}" srcOrd="0" destOrd="0" presId="urn:microsoft.com/office/officeart/2005/8/layout/orgChart1"/>
    <dgm:cxn modelId="{6D105BA6-8708-4851-B669-D91B14236FE1}" type="presParOf" srcId="{F2804EC4-FCF3-4F4B-9F1D-C046C9431334}" destId="{3378F391-539B-4643-AD88-2945506079AD}" srcOrd="0" destOrd="0" presId="urn:microsoft.com/office/officeart/2005/8/layout/orgChart1"/>
    <dgm:cxn modelId="{BE5DA6A5-3D2D-4CD7-A163-E7567B29075B}" type="presParOf" srcId="{F2804EC4-FCF3-4F4B-9F1D-C046C9431334}" destId="{DDE60AEF-9361-4353-80FE-6BB204C74183}" srcOrd="1" destOrd="0" presId="urn:microsoft.com/office/officeart/2005/8/layout/orgChart1"/>
    <dgm:cxn modelId="{626B0E9A-1589-497F-800A-FBDCC1D22EF1}" type="presParOf" srcId="{C75A87D8-98EE-4A13-8AA7-F858CABBB292}" destId="{6D3C50AC-9CA1-4F5F-B6C3-4A0849C28CA1}" srcOrd="1" destOrd="0" presId="urn:microsoft.com/office/officeart/2005/8/layout/orgChart1"/>
    <dgm:cxn modelId="{BD42F664-F522-4E3B-A2DE-755DC7E81B65}" type="presParOf" srcId="{6D3C50AC-9CA1-4F5F-B6C3-4A0849C28CA1}" destId="{687E5199-ED41-43DC-AB80-232FBC3BBE1F}" srcOrd="0" destOrd="0" presId="urn:microsoft.com/office/officeart/2005/8/layout/orgChart1"/>
    <dgm:cxn modelId="{3139B10B-3FA3-401C-86BA-D4AFFDC1AEFF}" type="presParOf" srcId="{6D3C50AC-9CA1-4F5F-B6C3-4A0849C28CA1}" destId="{6F447F5D-F12C-4CCF-B77C-7917F76E4984}" srcOrd="1" destOrd="0" presId="urn:microsoft.com/office/officeart/2005/8/layout/orgChart1"/>
    <dgm:cxn modelId="{2A184497-5FEF-465D-A3BE-5C7FCC8A45DA}" type="presParOf" srcId="{6F447F5D-F12C-4CCF-B77C-7917F76E4984}" destId="{4199CFA5-AACF-4B40-8F44-29993DFDE514}" srcOrd="0" destOrd="0" presId="urn:microsoft.com/office/officeart/2005/8/layout/orgChart1"/>
    <dgm:cxn modelId="{8E7485EB-D4CE-4CCE-9F89-DA5EFF691761}" type="presParOf" srcId="{4199CFA5-AACF-4B40-8F44-29993DFDE514}" destId="{D6074E21-FAF5-4805-AFF6-6D87952E5A79}" srcOrd="0" destOrd="0" presId="urn:microsoft.com/office/officeart/2005/8/layout/orgChart1"/>
    <dgm:cxn modelId="{16FEFBD6-72B6-4AF3-BC2C-15C1301962A7}" type="presParOf" srcId="{4199CFA5-AACF-4B40-8F44-29993DFDE514}" destId="{6B516205-04E1-42D1-943C-3CF57C01507D}" srcOrd="1" destOrd="0" presId="urn:microsoft.com/office/officeart/2005/8/layout/orgChart1"/>
    <dgm:cxn modelId="{921E74C8-AB9E-40F7-A61B-C8757CAE79A8}" type="presParOf" srcId="{6F447F5D-F12C-4CCF-B77C-7917F76E4984}" destId="{EC8F90EB-3D53-4C66-A341-F7AE5F58CEAE}" srcOrd="1" destOrd="0" presId="urn:microsoft.com/office/officeart/2005/8/layout/orgChart1"/>
    <dgm:cxn modelId="{00C7E6FC-B1E7-42C9-A91F-53C16EFB44F6}" type="presParOf" srcId="{6F447F5D-F12C-4CCF-B77C-7917F76E4984}" destId="{5F92D68B-2CE1-4DBB-B92C-E54C0931EF76}" srcOrd="2" destOrd="0" presId="urn:microsoft.com/office/officeart/2005/8/layout/orgChart1"/>
    <dgm:cxn modelId="{F593D477-070D-4154-8191-F82BB2C7C5DA}" type="presParOf" srcId="{C75A87D8-98EE-4A13-8AA7-F858CABBB292}" destId="{CFC141C2-DA75-4DBB-9406-2A255597E136}" srcOrd="2" destOrd="0" presId="urn:microsoft.com/office/officeart/2005/8/layout/orgChart1"/>
    <dgm:cxn modelId="{AAD773CD-8298-419F-A242-C3C60B598DCF}" type="presParOf" srcId="{6B22055B-BB16-4706-AFAB-69766486D8D0}" destId="{D059E433-2658-4688-9AAD-42865CA07F36}" srcOrd="2" destOrd="0" presId="urn:microsoft.com/office/officeart/2005/8/layout/orgChart1"/>
    <dgm:cxn modelId="{CC5C13DB-A9A1-48E6-A803-BC6E20903AF5}" type="presParOf" srcId="{0F5FC5E0-C4F9-4E4D-8954-092D26F37734}" destId="{A9A92A88-773A-4869-BCD9-5C439A061DA6}" srcOrd="2" destOrd="0" presId="urn:microsoft.com/office/officeart/2005/8/layout/orgChart1"/>
    <dgm:cxn modelId="{CAA0E501-ECA2-4F49-9F53-4DAE574ABFC5}" type="presParOf" srcId="{71F32DCC-2147-42C0-A463-4BC1EAF30238}" destId="{E30ED13C-F4F7-4112-BAD0-C507D98EB6AF}" srcOrd="2" destOrd="0" presId="urn:microsoft.com/office/officeart/2005/8/layout/orgChart1"/>
    <dgm:cxn modelId="{B6BD6A40-7D72-43FE-832D-E76FAAC50731}" type="presParOf" srcId="{71F32DCC-2147-42C0-A463-4BC1EAF30238}" destId="{BC7798B4-9A2D-4DDB-A558-0DB7796C98C6}" srcOrd="3" destOrd="0" presId="urn:microsoft.com/office/officeart/2005/8/layout/orgChart1"/>
    <dgm:cxn modelId="{4002FCDE-30FC-4345-98A2-AF66E8B2B5C0}" type="presParOf" srcId="{BC7798B4-9A2D-4DDB-A558-0DB7796C98C6}" destId="{2A4E7271-235B-4EAD-8C14-56AEC7667F62}" srcOrd="0" destOrd="0" presId="urn:microsoft.com/office/officeart/2005/8/layout/orgChart1"/>
    <dgm:cxn modelId="{CA437582-5D4D-4F91-9945-17A42102C5CD}" type="presParOf" srcId="{2A4E7271-235B-4EAD-8C14-56AEC7667F62}" destId="{08963700-2B29-4C0B-A9EF-76B41862ED9A}" srcOrd="0" destOrd="0" presId="urn:microsoft.com/office/officeart/2005/8/layout/orgChart1"/>
    <dgm:cxn modelId="{576B45DA-7FA7-44BC-8898-C9B839D7FA49}" type="presParOf" srcId="{2A4E7271-235B-4EAD-8C14-56AEC7667F62}" destId="{94ACCA81-5582-4076-863C-0A17957BCF16}" srcOrd="1" destOrd="0" presId="urn:microsoft.com/office/officeart/2005/8/layout/orgChart1"/>
    <dgm:cxn modelId="{F6EEEBD6-4DB8-4C8E-B58E-F1177803F887}" type="presParOf" srcId="{BC7798B4-9A2D-4DDB-A558-0DB7796C98C6}" destId="{5877A699-6C2A-4F3C-B3FF-E487615C6434}" srcOrd="1" destOrd="0" presId="urn:microsoft.com/office/officeart/2005/8/layout/orgChart1"/>
    <dgm:cxn modelId="{F5C0521C-C7C3-4B73-A2A1-399E848C65FC}" type="presParOf" srcId="{5877A699-6C2A-4F3C-B3FF-E487615C6434}" destId="{AEB124F1-0C52-471C-8B26-0CC1423B7D70}" srcOrd="0" destOrd="0" presId="urn:microsoft.com/office/officeart/2005/8/layout/orgChart1"/>
    <dgm:cxn modelId="{8F5A9A35-9773-447B-9560-90308BBE1F9D}" type="presParOf" srcId="{5877A699-6C2A-4F3C-B3FF-E487615C6434}" destId="{987F91BF-4AEC-4488-9DD2-29CC7CC9DE7A}" srcOrd="1" destOrd="0" presId="urn:microsoft.com/office/officeart/2005/8/layout/orgChart1"/>
    <dgm:cxn modelId="{1BB90926-A0F1-4ED9-B185-B7C8143D48F8}" type="presParOf" srcId="{987F91BF-4AEC-4488-9DD2-29CC7CC9DE7A}" destId="{69B23D70-6682-42A7-85E5-95D5F67E6F69}" srcOrd="0" destOrd="0" presId="urn:microsoft.com/office/officeart/2005/8/layout/orgChart1"/>
    <dgm:cxn modelId="{D2180CB9-D342-4252-8140-E4F1F602E0E8}" type="presParOf" srcId="{69B23D70-6682-42A7-85E5-95D5F67E6F69}" destId="{5D89C1DC-48FC-4A2B-8F0C-64A3249AA1EB}" srcOrd="0" destOrd="0" presId="urn:microsoft.com/office/officeart/2005/8/layout/orgChart1"/>
    <dgm:cxn modelId="{DEBA3D90-59B9-41F3-9313-EE9212D12F55}" type="presParOf" srcId="{69B23D70-6682-42A7-85E5-95D5F67E6F69}" destId="{8533C924-97B2-4637-AB78-59D859939193}" srcOrd="1" destOrd="0" presId="urn:microsoft.com/office/officeart/2005/8/layout/orgChart1"/>
    <dgm:cxn modelId="{C3655442-76B7-45DA-A499-EC9F24EA0291}" type="presParOf" srcId="{987F91BF-4AEC-4488-9DD2-29CC7CC9DE7A}" destId="{A427E67B-71A7-4449-B714-61410AA7C167}" srcOrd="1" destOrd="0" presId="urn:microsoft.com/office/officeart/2005/8/layout/orgChart1"/>
    <dgm:cxn modelId="{DB8C7F32-ED07-4DD9-8D14-3E7127F3F76A}" type="presParOf" srcId="{A427E67B-71A7-4449-B714-61410AA7C167}" destId="{ED1853A0-D146-4C82-B914-0526855FA7B2}" srcOrd="0" destOrd="0" presId="urn:microsoft.com/office/officeart/2005/8/layout/orgChart1"/>
    <dgm:cxn modelId="{F7E19182-4859-4BA9-9709-02D5037F6197}" type="presParOf" srcId="{A427E67B-71A7-4449-B714-61410AA7C167}" destId="{DC896140-C6B1-441E-A9CA-9ED4423D202C}" srcOrd="1" destOrd="0" presId="urn:microsoft.com/office/officeart/2005/8/layout/orgChart1"/>
    <dgm:cxn modelId="{C6E78143-0F5E-4DFB-A1B9-50EBDD0F7080}" type="presParOf" srcId="{DC896140-C6B1-441E-A9CA-9ED4423D202C}" destId="{562A4944-2D83-474F-9DAF-DB3653907FEB}" srcOrd="0" destOrd="0" presId="urn:microsoft.com/office/officeart/2005/8/layout/orgChart1"/>
    <dgm:cxn modelId="{419436D0-66BB-4D98-B7AD-1F28E3209F62}" type="presParOf" srcId="{562A4944-2D83-474F-9DAF-DB3653907FEB}" destId="{5C52E191-D3E8-4F4A-8F31-6952D8987DFC}" srcOrd="0" destOrd="0" presId="urn:microsoft.com/office/officeart/2005/8/layout/orgChart1"/>
    <dgm:cxn modelId="{8DB5FFA7-B857-4732-B6B4-580457FA2C83}" type="presParOf" srcId="{562A4944-2D83-474F-9DAF-DB3653907FEB}" destId="{B56CFF8A-87A1-489A-BD45-BB628349BF46}" srcOrd="1" destOrd="0" presId="urn:microsoft.com/office/officeart/2005/8/layout/orgChart1"/>
    <dgm:cxn modelId="{AB94EAB0-D47C-4ADC-BBCF-D7823720EF74}" type="presParOf" srcId="{DC896140-C6B1-441E-A9CA-9ED4423D202C}" destId="{86D7EAE5-83E3-48B8-979A-91BC32CB80EA}" srcOrd="1" destOrd="0" presId="urn:microsoft.com/office/officeart/2005/8/layout/orgChart1"/>
    <dgm:cxn modelId="{BFE22C5F-67B3-4351-85FB-CAAADD40345D}" type="presParOf" srcId="{86D7EAE5-83E3-48B8-979A-91BC32CB80EA}" destId="{4939D612-F09C-4865-B0F1-D775CAAB5409}" srcOrd="0" destOrd="0" presId="urn:microsoft.com/office/officeart/2005/8/layout/orgChart1"/>
    <dgm:cxn modelId="{84312A61-C244-4DF8-8FE5-00E73EBC958F}" type="presParOf" srcId="{86D7EAE5-83E3-48B8-979A-91BC32CB80EA}" destId="{7453B1FF-A610-45AE-8BC2-A51F64951F61}" srcOrd="1" destOrd="0" presId="urn:microsoft.com/office/officeart/2005/8/layout/orgChart1"/>
    <dgm:cxn modelId="{E7656577-6D38-4690-9168-3CDBF10C1007}" type="presParOf" srcId="{7453B1FF-A610-45AE-8BC2-A51F64951F61}" destId="{E83B0E55-82AA-4AA3-9EFA-E59E27D06C7D}" srcOrd="0" destOrd="0" presId="urn:microsoft.com/office/officeart/2005/8/layout/orgChart1"/>
    <dgm:cxn modelId="{1C1C3ED6-0C8E-4785-9EC5-A0055A3CACBF}" type="presParOf" srcId="{E83B0E55-82AA-4AA3-9EFA-E59E27D06C7D}" destId="{DEAA92B6-F1D1-4B96-BE9D-12109BABD140}" srcOrd="0" destOrd="0" presId="urn:microsoft.com/office/officeart/2005/8/layout/orgChart1"/>
    <dgm:cxn modelId="{053F0295-A5BB-4EF2-A18E-136ED0082F99}" type="presParOf" srcId="{E83B0E55-82AA-4AA3-9EFA-E59E27D06C7D}" destId="{381E1ED1-BE7C-4E80-9D38-9631609CD087}" srcOrd="1" destOrd="0" presId="urn:microsoft.com/office/officeart/2005/8/layout/orgChart1"/>
    <dgm:cxn modelId="{6A1881FA-A1FF-4354-837D-D46C1C5B29A0}" type="presParOf" srcId="{7453B1FF-A610-45AE-8BC2-A51F64951F61}" destId="{49A8FBA3-0A8D-4C85-B542-FC01F5C7271D}" srcOrd="1" destOrd="0" presId="urn:microsoft.com/office/officeart/2005/8/layout/orgChart1"/>
    <dgm:cxn modelId="{308906DC-87D3-4C4E-A3FF-327E61FE74A2}" type="presParOf" srcId="{7453B1FF-A610-45AE-8BC2-A51F64951F61}" destId="{17B9BBFF-37D3-4DBE-9BB9-71BD03B68BCE}" srcOrd="2" destOrd="0" presId="urn:microsoft.com/office/officeart/2005/8/layout/orgChart1"/>
    <dgm:cxn modelId="{0F8350BE-5A8D-428E-9FC6-BBF39A63A668}" type="presParOf" srcId="{DC896140-C6B1-441E-A9CA-9ED4423D202C}" destId="{54F31782-5D41-472C-9B2E-944612C20AC8}" srcOrd="2" destOrd="0" presId="urn:microsoft.com/office/officeart/2005/8/layout/orgChart1"/>
    <dgm:cxn modelId="{CA7BF196-DF28-4D2F-949E-4EA55ACDDB40}" type="presParOf" srcId="{987F91BF-4AEC-4488-9DD2-29CC7CC9DE7A}" destId="{F5CDA06C-1B7D-47E1-872F-DF26A8C58772}" srcOrd="2" destOrd="0" presId="urn:microsoft.com/office/officeart/2005/8/layout/orgChart1"/>
    <dgm:cxn modelId="{FE1EF6D8-5816-4C62-BF25-9D641607A93F}" type="presParOf" srcId="{BC7798B4-9A2D-4DDB-A558-0DB7796C98C6}" destId="{7C44BA73-698C-436F-B3B4-3B429B705C76}" srcOrd="2" destOrd="0" presId="urn:microsoft.com/office/officeart/2005/8/layout/orgChart1"/>
    <dgm:cxn modelId="{AE556DFB-C0A5-491F-8953-BE9908BCCDD1}" type="presParOf" srcId="{71F32DCC-2147-42C0-A463-4BC1EAF30238}" destId="{6F2BE4DC-20AB-4ABD-B2C4-6E13DA9A1507}" srcOrd="4" destOrd="0" presId="urn:microsoft.com/office/officeart/2005/8/layout/orgChart1"/>
    <dgm:cxn modelId="{11BAFA37-98C1-481A-A584-525819957EEC}" type="presParOf" srcId="{71F32DCC-2147-42C0-A463-4BC1EAF30238}" destId="{CAF6F621-52A8-4CE9-97D9-3FB7948D7BB2}" srcOrd="5" destOrd="0" presId="urn:microsoft.com/office/officeart/2005/8/layout/orgChart1"/>
    <dgm:cxn modelId="{7AE170D1-994C-40FE-BF70-F39386428E8B}" type="presParOf" srcId="{CAF6F621-52A8-4CE9-97D9-3FB7948D7BB2}" destId="{4FD69506-993D-413E-9626-D5D691529CCD}" srcOrd="0" destOrd="0" presId="urn:microsoft.com/office/officeart/2005/8/layout/orgChart1"/>
    <dgm:cxn modelId="{41DA30C8-909D-4C9C-B9C6-CF5550CD1FBE}" type="presParOf" srcId="{4FD69506-993D-413E-9626-D5D691529CCD}" destId="{03ED1903-CB4D-47BC-84EA-2DE974FFA983}" srcOrd="0" destOrd="0" presId="urn:microsoft.com/office/officeart/2005/8/layout/orgChart1"/>
    <dgm:cxn modelId="{0C2E6738-87BC-468A-91C4-5871C4105BFF}" type="presParOf" srcId="{4FD69506-993D-413E-9626-D5D691529CCD}" destId="{467AF25B-B5FC-4D18-AC4C-8EF8414D4033}" srcOrd="1" destOrd="0" presId="urn:microsoft.com/office/officeart/2005/8/layout/orgChart1"/>
    <dgm:cxn modelId="{6E059525-48EC-4618-9201-543427ED5E32}" type="presParOf" srcId="{CAF6F621-52A8-4CE9-97D9-3FB7948D7BB2}" destId="{88A35027-4D3B-4DB1-99F8-329C8E4E1D68}" srcOrd="1" destOrd="0" presId="urn:microsoft.com/office/officeart/2005/8/layout/orgChart1"/>
    <dgm:cxn modelId="{1BF76F72-FFF9-4F71-9A4B-E8A2EBE447D8}" type="presParOf" srcId="{88A35027-4D3B-4DB1-99F8-329C8E4E1D68}" destId="{7A358376-804F-4AFA-B341-739940C5EF7B}" srcOrd="0" destOrd="0" presId="urn:microsoft.com/office/officeart/2005/8/layout/orgChart1"/>
    <dgm:cxn modelId="{CE1BB401-C5C4-47A8-A2EF-5A968E6106EE}" type="presParOf" srcId="{88A35027-4D3B-4DB1-99F8-329C8E4E1D68}" destId="{0E750B9C-05D8-4AF5-88E5-B8155615F1DC}" srcOrd="1" destOrd="0" presId="urn:microsoft.com/office/officeart/2005/8/layout/orgChart1"/>
    <dgm:cxn modelId="{D31F57C5-08AC-4693-BDF0-817FB16E5D5E}" type="presParOf" srcId="{0E750B9C-05D8-4AF5-88E5-B8155615F1DC}" destId="{5F678693-62F0-4C0E-8C05-63A8698E35F3}" srcOrd="0" destOrd="0" presId="urn:microsoft.com/office/officeart/2005/8/layout/orgChart1"/>
    <dgm:cxn modelId="{58936C05-5F9C-47E2-8885-CE3C87A68094}" type="presParOf" srcId="{5F678693-62F0-4C0E-8C05-63A8698E35F3}" destId="{131E3FBA-665D-47C5-AE7A-15133CBBFCAF}" srcOrd="0" destOrd="0" presId="urn:microsoft.com/office/officeart/2005/8/layout/orgChart1"/>
    <dgm:cxn modelId="{D377797A-E38E-4DFD-AB76-9835192223BB}" type="presParOf" srcId="{5F678693-62F0-4C0E-8C05-63A8698E35F3}" destId="{C26C062F-947E-4DBB-88B2-444F78914B51}" srcOrd="1" destOrd="0" presId="urn:microsoft.com/office/officeart/2005/8/layout/orgChart1"/>
    <dgm:cxn modelId="{735409DF-4B44-47D0-96BC-CF9FF86120F5}" type="presParOf" srcId="{0E750B9C-05D8-4AF5-88E5-B8155615F1DC}" destId="{3BC20013-84D3-48D3-B818-30F7AFBBC14A}" srcOrd="1" destOrd="0" presId="urn:microsoft.com/office/officeart/2005/8/layout/orgChart1"/>
    <dgm:cxn modelId="{A993B479-216C-484E-82AF-DF49DBEE7ACF}" type="presParOf" srcId="{3BC20013-84D3-48D3-B818-30F7AFBBC14A}" destId="{5AB337DC-7B85-4B21-8694-405425A0D578}" srcOrd="0" destOrd="0" presId="urn:microsoft.com/office/officeart/2005/8/layout/orgChart1"/>
    <dgm:cxn modelId="{CE166B70-74F3-4050-84FB-CD09CA01504E}" type="presParOf" srcId="{3BC20013-84D3-48D3-B818-30F7AFBBC14A}" destId="{5D3C6707-0304-4786-A76F-605874211A9A}" srcOrd="1" destOrd="0" presId="urn:microsoft.com/office/officeart/2005/8/layout/orgChart1"/>
    <dgm:cxn modelId="{582237C4-2015-410A-815A-4CFDD6EC0FD2}" type="presParOf" srcId="{5D3C6707-0304-4786-A76F-605874211A9A}" destId="{CE388838-44C7-4645-8F0D-763216E67D3E}" srcOrd="0" destOrd="0" presId="urn:microsoft.com/office/officeart/2005/8/layout/orgChart1"/>
    <dgm:cxn modelId="{64A32044-97CF-4B5B-BC34-CE0931853006}" type="presParOf" srcId="{CE388838-44C7-4645-8F0D-763216E67D3E}" destId="{50589642-4DE0-4319-BC41-994728C90E46}" srcOrd="0" destOrd="0" presId="urn:microsoft.com/office/officeart/2005/8/layout/orgChart1"/>
    <dgm:cxn modelId="{8CCDE67B-BCC5-4B2D-84A2-4837D23EE4A0}" type="presParOf" srcId="{CE388838-44C7-4645-8F0D-763216E67D3E}" destId="{C0628ABB-51DC-44A0-A269-6C1C01276CAD}" srcOrd="1" destOrd="0" presId="urn:microsoft.com/office/officeart/2005/8/layout/orgChart1"/>
    <dgm:cxn modelId="{5CD5D799-29C7-4EC7-A21A-7C1EBA3FC79D}" type="presParOf" srcId="{5D3C6707-0304-4786-A76F-605874211A9A}" destId="{5F886F57-075E-4C01-9CCA-DB99B9B8EC45}" srcOrd="1" destOrd="0" presId="urn:microsoft.com/office/officeart/2005/8/layout/orgChart1"/>
    <dgm:cxn modelId="{2BD032B1-5884-4C55-8A6B-18DB3B244904}" type="presParOf" srcId="{5F886F57-075E-4C01-9CCA-DB99B9B8EC45}" destId="{D6409CA7-D007-4469-9280-ABA743F3B982}" srcOrd="0" destOrd="0" presId="urn:microsoft.com/office/officeart/2005/8/layout/orgChart1"/>
    <dgm:cxn modelId="{53CDC3D1-722B-43DE-A469-12745E16E4A0}" type="presParOf" srcId="{5F886F57-075E-4C01-9CCA-DB99B9B8EC45}" destId="{CCA061A8-41BC-4709-BB34-EB00A374BA2E}" srcOrd="1" destOrd="0" presId="urn:microsoft.com/office/officeart/2005/8/layout/orgChart1"/>
    <dgm:cxn modelId="{96691099-706E-4661-8237-D5AD47F7FE72}" type="presParOf" srcId="{CCA061A8-41BC-4709-BB34-EB00A374BA2E}" destId="{E4F74F49-2442-48F6-AD8C-F0AA4BFA6D36}" srcOrd="0" destOrd="0" presId="urn:microsoft.com/office/officeart/2005/8/layout/orgChart1"/>
    <dgm:cxn modelId="{779F0266-3C42-4FE0-B8E5-2B97E94BC13F}" type="presParOf" srcId="{E4F74F49-2442-48F6-AD8C-F0AA4BFA6D36}" destId="{9041E23C-9707-4FBD-BFD7-DF71306777B7}" srcOrd="0" destOrd="0" presId="urn:microsoft.com/office/officeart/2005/8/layout/orgChart1"/>
    <dgm:cxn modelId="{96EE443D-6E4B-4D40-B938-586E02CB704D}" type="presParOf" srcId="{E4F74F49-2442-48F6-AD8C-F0AA4BFA6D36}" destId="{A0851D1C-82BB-410F-82B2-8B3B11C2CB84}" srcOrd="1" destOrd="0" presId="urn:microsoft.com/office/officeart/2005/8/layout/orgChart1"/>
    <dgm:cxn modelId="{31A7C8F5-CEDD-48B6-9BC8-BD1B581C24E1}" type="presParOf" srcId="{CCA061A8-41BC-4709-BB34-EB00A374BA2E}" destId="{A0410CA9-5D2A-4389-A50F-EF5324F7A997}" srcOrd="1" destOrd="0" presId="urn:microsoft.com/office/officeart/2005/8/layout/orgChart1"/>
    <dgm:cxn modelId="{26D9826A-D558-4447-AF6D-21EFA92D7C83}" type="presParOf" srcId="{CCA061A8-41BC-4709-BB34-EB00A374BA2E}" destId="{3458C4D9-49EA-4F99-BD47-49683C07530D}" srcOrd="2" destOrd="0" presId="urn:microsoft.com/office/officeart/2005/8/layout/orgChart1"/>
    <dgm:cxn modelId="{A9ACC78A-526E-4B58-94C8-8AB54A98DBA4}" type="presParOf" srcId="{5D3C6707-0304-4786-A76F-605874211A9A}" destId="{8E752AB3-ABFA-43BC-8726-B4F67E090CA3}" srcOrd="2" destOrd="0" presId="urn:microsoft.com/office/officeart/2005/8/layout/orgChart1"/>
    <dgm:cxn modelId="{675416B0-04CB-401F-818A-E9E180569FCF}" type="presParOf" srcId="{0E750B9C-05D8-4AF5-88E5-B8155615F1DC}" destId="{5988F0C3-A234-4BD1-96BA-7AFC40A97680}" srcOrd="2" destOrd="0" presId="urn:microsoft.com/office/officeart/2005/8/layout/orgChart1"/>
    <dgm:cxn modelId="{130535DD-6B16-4568-A59F-99768C23AE95}" type="presParOf" srcId="{CAF6F621-52A8-4CE9-97D9-3FB7948D7BB2}" destId="{9CF763FB-E1E7-449B-A828-96E0FFBDDDA0}" srcOrd="2" destOrd="0" presId="urn:microsoft.com/office/officeart/2005/8/layout/orgChart1"/>
    <dgm:cxn modelId="{7006006C-AF0E-4ECC-A76B-82D089AC3AE2}" type="presParOf" srcId="{32390BEF-0840-47E5-918E-85D7E4DB1826}" destId="{27DA2D80-9F95-4C74-96EF-75E48F575DED}" srcOrd="2" destOrd="0" presId="urn:microsoft.com/office/officeart/2005/8/layout/orgChart1"/>
  </dgm:cxnLst>
  <dgm:bg/>
  <dgm:whole>
    <a:ln>
      <a:noFill/>
    </a:ln>
  </dgm:whole>
  <dgm:extLst>
    <a:ext uri="{C62137D5-CB1D-491B-B009-E17868A290BF}">
      <dgm14:recolorImg xmlns="" xmlns:dgm14="http://schemas.microsoft.com/office/drawing/2010/diagram" val="1"/>
    </a:ex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5BCD303-4A27-4854-AE12-4557421FC0B6}"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A310149A-B236-4B9F-98F7-991C7686B7F6}">
      <dgm:prSet phldrT="[Text]" custT="1"/>
      <dgm:spPr/>
      <dgm:t>
        <a:bodyPr/>
        <a:lstStyle/>
        <a:p>
          <a:pPr algn="ctr"/>
          <a:r>
            <a:rPr lang="en-US" sz="1600" b="1" cap="all" baseline="0" dirty="0" smtClean="0"/>
            <a:t>Community Pediatrics</a:t>
          </a:r>
          <a:endParaRPr lang="en-US" sz="1600" b="1" cap="all" baseline="0" dirty="0"/>
        </a:p>
      </dgm:t>
    </dgm:pt>
    <dgm:pt modelId="{35B869EF-0C02-4D55-B842-39214A996AD0}" type="parTrans" cxnId="{5ABB4B24-6ED3-48EF-B6BD-CD9E62C26AF6}">
      <dgm:prSet/>
      <dgm:spPr/>
      <dgm:t>
        <a:bodyPr/>
        <a:lstStyle/>
        <a:p>
          <a:endParaRPr lang="en-US">
            <a:solidFill>
              <a:schemeClr val="tx1"/>
            </a:solidFill>
          </a:endParaRPr>
        </a:p>
      </dgm:t>
    </dgm:pt>
    <dgm:pt modelId="{A63CE0B7-B0F6-4ED9-962C-766940268458}" type="sibTrans" cxnId="{5ABB4B24-6ED3-48EF-B6BD-CD9E62C26AF6}">
      <dgm:prSet/>
      <dgm:spPr/>
      <dgm:t>
        <a:bodyPr/>
        <a:lstStyle/>
        <a:p>
          <a:endParaRPr lang="en-US">
            <a:solidFill>
              <a:schemeClr val="tx1"/>
            </a:solidFill>
          </a:endParaRPr>
        </a:p>
      </dgm:t>
    </dgm:pt>
    <dgm:pt modelId="{A866D860-BFD0-46C1-8FBE-3B7078675E99}">
      <dgm:prSet phldrT="[Text]" custT="1"/>
      <dgm:spPr/>
      <dgm:t>
        <a:bodyPr/>
        <a:lstStyle/>
        <a:p>
          <a:pPr algn="ctr"/>
          <a:r>
            <a:rPr lang="en-US" sz="1400" b="1" cap="all" baseline="0" dirty="0" smtClean="0"/>
            <a:t>Community Health</a:t>
          </a:r>
          <a:endParaRPr lang="en-US" sz="1400" b="1" cap="all" baseline="0" dirty="0"/>
        </a:p>
      </dgm:t>
    </dgm:pt>
    <dgm:pt modelId="{D3BB3453-6217-4C9C-BBBF-25E4E650AE3C}" type="parTrans" cxnId="{C50F97E8-D158-41AF-BA2A-E6EB8FF22CC2}">
      <dgm:prSet/>
      <dgm:spPr/>
      <dgm:t>
        <a:bodyPr/>
        <a:lstStyle/>
        <a:p>
          <a:pPr algn="ctr"/>
          <a:endParaRPr lang="en-US">
            <a:solidFill>
              <a:schemeClr val="tx1"/>
            </a:solidFill>
          </a:endParaRPr>
        </a:p>
      </dgm:t>
    </dgm:pt>
    <dgm:pt modelId="{30AB8D56-5F7D-48E0-8204-1B3E93B266C3}" type="sibTrans" cxnId="{C50F97E8-D158-41AF-BA2A-E6EB8FF22CC2}">
      <dgm:prSet/>
      <dgm:spPr/>
      <dgm:t>
        <a:bodyPr/>
        <a:lstStyle/>
        <a:p>
          <a:endParaRPr lang="en-US">
            <a:solidFill>
              <a:schemeClr val="tx1"/>
            </a:solidFill>
          </a:endParaRPr>
        </a:p>
      </dgm:t>
    </dgm:pt>
    <dgm:pt modelId="{574DE55D-BF24-44BC-98A3-72720DCCEA4A}">
      <dgm:prSet phldrT="[Text]" custT="1"/>
      <dgm:spPr/>
      <dgm:t>
        <a:bodyPr/>
        <a:lstStyle/>
        <a:p>
          <a:pPr algn="ctr"/>
          <a:r>
            <a:rPr lang="en-US" sz="1400" b="1" cap="all" baseline="0" dirty="0" smtClean="0"/>
            <a:t>Cultural Competency</a:t>
          </a:r>
          <a:endParaRPr lang="en-US" sz="1400" b="1" cap="all" baseline="0" dirty="0"/>
        </a:p>
      </dgm:t>
    </dgm:pt>
    <dgm:pt modelId="{24F4027D-F064-4996-8C0C-D747ECB6C0CC}" type="parTrans" cxnId="{3435CE3F-415E-44AF-BE99-EAFEBBD430F7}">
      <dgm:prSet/>
      <dgm:spPr/>
      <dgm:t>
        <a:bodyPr/>
        <a:lstStyle/>
        <a:p>
          <a:endParaRPr lang="en-US">
            <a:solidFill>
              <a:schemeClr val="tx1"/>
            </a:solidFill>
          </a:endParaRPr>
        </a:p>
      </dgm:t>
    </dgm:pt>
    <dgm:pt modelId="{6FFF7146-72E8-4914-BE2D-6B5EC23454B6}" type="sibTrans" cxnId="{3435CE3F-415E-44AF-BE99-EAFEBBD430F7}">
      <dgm:prSet/>
      <dgm:spPr/>
      <dgm:t>
        <a:bodyPr/>
        <a:lstStyle/>
        <a:p>
          <a:endParaRPr lang="en-US">
            <a:solidFill>
              <a:schemeClr val="tx1"/>
            </a:solidFill>
          </a:endParaRPr>
        </a:p>
      </dgm:t>
    </dgm:pt>
    <dgm:pt modelId="{15C15583-482B-4536-BCAF-F27FA4B36B33}">
      <dgm:prSet custT="1"/>
      <dgm:spPr/>
      <dgm:t>
        <a:bodyPr/>
        <a:lstStyle/>
        <a:p>
          <a:pPr algn="ctr"/>
          <a:r>
            <a:rPr lang="en-US" sz="1100" dirty="0" smtClean="0"/>
            <a:t>Explain major environmental, social, economic, and political factors affecting children’s health</a:t>
          </a:r>
          <a:endParaRPr lang="en-US" sz="1100" dirty="0"/>
        </a:p>
      </dgm:t>
    </dgm:pt>
    <dgm:pt modelId="{1B5267B8-F363-4B0A-B3E2-7706A42E5BE6}" type="parTrans" cxnId="{1C119311-5BD8-48E0-8EEE-6DB259D6B81F}">
      <dgm:prSet/>
      <dgm:spPr/>
      <dgm:t>
        <a:bodyPr/>
        <a:lstStyle/>
        <a:p>
          <a:endParaRPr lang="en-US">
            <a:solidFill>
              <a:schemeClr val="tx1"/>
            </a:solidFill>
          </a:endParaRPr>
        </a:p>
      </dgm:t>
    </dgm:pt>
    <dgm:pt modelId="{56B13161-3450-4BB0-83E2-2E928E94E735}" type="sibTrans" cxnId="{1C119311-5BD8-48E0-8EEE-6DB259D6B81F}">
      <dgm:prSet/>
      <dgm:spPr/>
      <dgm:t>
        <a:bodyPr/>
        <a:lstStyle/>
        <a:p>
          <a:endParaRPr lang="en-US">
            <a:solidFill>
              <a:schemeClr val="tx1"/>
            </a:solidFill>
          </a:endParaRPr>
        </a:p>
      </dgm:t>
    </dgm:pt>
    <dgm:pt modelId="{2EDFE38A-9E6A-4412-8AFD-DDB8FCBE845B}">
      <dgm:prSet custT="1"/>
      <dgm:spPr/>
      <dgm:t>
        <a:bodyPr/>
        <a:lstStyle/>
        <a:p>
          <a:pPr algn="ctr"/>
          <a:r>
            <a:rPr lang="en-US" sz="1100" dirty="0" smtClean="0"/>
            <a:t>Describe the Washington Heights &amp; Harlem communities and how their resources affect child health</a:t>
          </a:r>
          <a:endParaRPr lang="en-US" sz="1100" dirty="0"/>
        </a:p>
      </dgm:t>
    </dgm:pt>
    <dgm:pt modelId="{9288C03C-0CEF-40AB-A9AC-A06CB5379B49}" type="parTrans" cxnId="{73EB1ED5-E13B-42B5-853F-A265E45FA445}">
      <dgm:prSet/>
      <dgm:spPr/>
      <dgm:t>
        <a:bodyPr/>
        <a:lstStyle/>
        <a:p>
          <a:endParaRPr lang="en-US">
            <a:solidFill>
              <a:schemeClr val="tx1"/>
            </a:solidFill>
          </a:endParaRPr>
        </a:p>
      </dgm:t>
    </dgm:pt>
    <dgm:pt modelId="{74042C94-813C-49CE-AEA5-1D0B7009F4E0}" type="sibTrans" cxnId="{73EB1ED5-E13B-42B5-853F-A265E45FA445}">
      <dgm:prSet/>
      <dgm:spPr/>
      <dgm:t>
        <a:bodyPr/>
        <a:lstStyle/>
        <a:p>
          <a:endParaRPr lang="en-US">
            <a:solidFill>
              <a:schemeClr val="tx1"/>
            </a:solidFill>
          </a:endParaRPr>
        </a:p>
      </dgm:t>
    </dgm:pt>
    <dgm:pt modelId="{D2F0B829-8212-4DA9-A879-58E19716E976}">
      <dgm:prSet custT="1"/>
      <dgm:spPr/>
      <dgm:t>
        <a:bodyPr/>
        <a:lstStyle/>
        <a:p>
          <a:pPr algn="ctr"/>
          <a:r>
            <a:rPr lang="en-US" sz="1100" dirty="0" smtClean="0"/>
            <a:t>Perform a community needs and assets analysis and discuss their influence on health care problems and outcomes</a:t>
          </a:r>
          <a:endParaRPr lang="en-US" sz="1100" dirty="0"/>
        </a:p>
      </dgm:t>
    </dgm:pt>
    <dgm:pt modelId="{1E367B4B-BC10-40B7-9F12-806AAB539513}" type="parTrans" cxnId="{8D7D4D35-5779-4C05-91D6-77CF278533E0}">
      <dgm:prSet/>
      <dgm:spPr/>
      <dgm:t>
        <a:bodyPr/>
        <a:lstStyle/>
        <a:p>
          <a:endParaRPr lang="en-US">
            <a:solidFill>
              <a:schemeClr val="tx1"/>
            </a:solidFill>
          </a:endParaRPr>
        </a:p>
      </dgm:t>
    </dgm:pt>
    <dgm:pt modelId="{12DC2597-8687-4372-BB45-C3D83A700CCE}" type="sibTrans" cxnId="{8D7D4D35-5779-4C05-91D6-77CF278533E0}">
      <dgm:prSet/>
      <dgm:spPr/>
      <dgm:t>
        <a:bodyPr/>
        <a:lstStyle/>
        <a:p>
          <a:endParaRPr lang="en-US">
            <a:solidFill>
              <a:schemeClr val="tx1"/>
            </a:solidFill>
          </a:endParaRPr>
        </a:p>
      </dgm:t>
    </dgm:pt>
    <dgm:pt modelId="{752C5393-E469-4048-BCE4-BEE943AFF49B}">
      <dgm:prSet custT="1"/>
      <dgm:spPr/>
      <dgm:t>
        <a:bodyPr/>
        <a:lstStyle/>
        <a:p>
          <a:pPr algn="ctr"/>
          <a:r>
            <a:rPr lang="en-US" sz="1400" b="1" cap="all" baseline="0" dirty="0" smtClean="0"/>
            <a:t>Advocacy</a:t>
          </a:r>
          <a:endParaRPr lang="en-US" sz="1400" b="1" cap="all" baseline="0" dirty="0"/>
        </a:p>
      </dgm:t>
    </dgm:pt>
    <dgm:pt modelId="{C1F72E9B-B1ED-428D-9C75-AA3192890722}" type="parTrans" cxnId="{C35577DF-CC55-4AB0-8E96-541547680613}">
      <dgm:prSet/>
      <dgm:spPr/>
      <dgm:t>
        <a:bodyPr/>
        <a:lstStyle/>
        <a:p>
          <a:pPr algn="ctr"/>
          <a:endParaRPr lang="en-US">
            <a:solidFill>
              <a:schemeClr val="tx1"/>
            </a:solidFill>
          </a:endParaRPr>
        </a:p>
      </dgm:t>
    </dgm:pt>
    <dgm:pt modelId="{E4237542-B637-47A3-8D62-9F9340693844}" type="sibTrans" cxnId="{C35577DF-CC55-4AB0-8E96-541547680613}">
      <dgm:prSet/>
      <dgm:spPr/>
      <dgm:t>
        <a:bodyPr/>
        <a:lstStyle/>
        <a:p>
          <a:endParaRPr lang="en-US">
            <a:solidFill>
              <a:schemeClr val="tx1"/>
            </a:solidFill>
          </a:endParaRPr>
        </a:p>
      </dgm:t>
    </dgm:pt>
    <dgm:pt modelId="{A34C184F-69A5-411D-9947-94D08A03B0D3}">
      <dgm:prSet custT="1"/>
      <dgm:spPr/>
      <dgm:t>
        <a:bodyPr/>
        <a:lstStyle/>
        <a:p>
          <a:pPr algn="ctr"/>
          <a:r>
            <a:rPr lang="en-US" sz="1100" dirty="0" smtClean="0"/>
            <a:t>Apply basic epidemiological concepts and principles to health related issues in the community</a:t>
          </a:r>
          <a:endParaRPr lang="en-US" sz="1100" dirty="0"/>
        </a:p>
      </dgm:t>
    </dgm:pt>
    <dgm:pt modelId="{DF0B84F5-FCBB-45C1-9B6F-DD18B602D7A4}" type="parTrans" cxnId="{50C78243-0897-4DEA-A342-D77CA37BFE0E}">
      <dgm:prSet/>
      <dgm:spPr/>
      <dgm:t>
        <a:bodyPr/>
        <a:lstStyle/>
        <a:p>
          <a:endParaRPr lang="en-US">
            <a:solidFill>
              <a:schemeClr val="tx1"/>
            </a:solidFill>
          </a:endParaRPr>
        </a:p>
      </dgm:t>
    </dgm:pt>
    <dgm:pt modelId="{7FD9CA2D-8055-426F-93CD-D4512A0EC0F4}" type="sibTrans" cxnId="{50C78243-0897-4DEA-A342-D77CA37BFE0E}">
      <dgm:prSet/>
      <dgm:spPr/>
      <dgm:t>
        <a:bodyPr/>
        <a:lstStyle/>
        <a:p>
          <a:endParaRPr lang="en-US">
            <a:solidFill>
              <a:schemeClr val="tx1"/>
            </a:solidFill>
          </a:endParaRPr>
        </a:p>
      </dgm:t>
    </dgm:pt>
    <dgm:pt modelId="{5690F323-A463-47D7-B4F5-6921743CB4EF}">
      <dgm:prSet custT="1"/>
      <dgm:spPr/>
      <dgm:t>
        <a:bodyPr/>
        <a:lstStyle/>
        <a:p>
          <a:pPr algn="ctr"/>
          <a:r>
            <a:rPr lang="en-US" sz="1100" dirty="0" smtClean="0"/>
            <a:t>Describe how health insurance, entitlement programs and the health care system affect access to care for patients in the community</a:t>
          </a:r>
          <a:endParaRPr lang="en-US" sz="1100" dirty="0"/>
        </a:p>
      </dgm:t>
    </dgm:pt>
    <dgm:pt modelId="{47CEA1CF-04FE-4ADA-AFBC-33161AED1F53}" type="parTrans" cxnId="{0418F97C-5926-4612-914E-17367A658891}">
      <dgm:prSet/>
      <dgm:spPr/>
      <dgm:t>
        <a:bodyPr/>
        <a:lstStyle/>
        <a:p>
          <a:endParaRPr lang="en-US">
            <a:solidFill>
              <a:schemeClr val="tx1"/>
            </a:solidFill>
          </a:endParaRPr>
        </a:p>
      </dgm:t>
    </dgm:pt>
    <dgm:pt modelId="{FA7B63FD-C2FF-489A-9F65-3086C2377B7D}" type="sibTrans" cxnId="{0418F97C-5926-4612-914E-17367A658891}">
      <dgm:prSet/>
      <dgm:spPr/>
      <dgm:t>
        <a:bodyPr/>
        <a:lstStyle/>
        <a:p>
          <a:endParaRPr lang="en-US">
            <a:solidFill>
              <a:schemeClr val="tx1"/>
            </a:solidFill>
          </a:endParaRPr>
        </a:p>
      </dgm:t>
    </dgm:pt>
    <dgm:pt modelId="{C1D633F3-E284-46FF-88AC-F2AAA610EF06}">
      <dgm:prSet custT="1"/>
      <dgm:spPr/>
      <dgm:t>
        <a:bodyPr/>
        <a:lstStyle/>
        <a:p>
          <a:pPr algn="ctr"/>
          <a:r>
            <a:rPr lang="en-US" sz="1100" dirty="0" smtClean="0"/>
            <a:t>Explain how beliefs, cultures, and ethnic practices can influence health status and care for children of the community</a:t>
          </a:r>
          <a:endParaRPr lang="en-US" sz="1100" dirty="0"/>
        </a:p>
      </dgm:t>
    </dgm:pt>
    <dgm:pt modelId="{4BAE1E45-7DA8-4EED-A6A9-EEA7FA91523B}" type="parTrans" cxnId="{59334327-10E6-47D3-ACA6-E2E2E2169291}">
      <dgm:prSet/>
      <dgm:spPr/>
      <dgm:t>
        <a:bodyPr/>
        <a:lstStyle/>
        <a:p>
          <a:endParaRPr lang="en-US">
            <a:solidFill>
              <a:schemeClr val="tx1"/>
            </a:solidFill>
          </a:endParaRPr>
        </a:p>
      </dgm:t>
    </dgm:pt>
    <dgm:pt modelId="{FA447F06-7318-4A78-834E-4F4FB574C7D7}" type="sibTrans" cxnId="{59334327-10E6-47D3-ACA6-E2E2E2169291}">
      <dgm:prSet/>
      <dgm:spPr/>
      <dgm:t>
        <a:bodyPr/>
        <a:lstStyle/>
        <a:p>
          <a:endParaRPr lang="en-US">
            <a:solidFill>
              <a:schemeClr val="tx1"/>
            </a:solidFill>
          </a:endParaRPr>
        </a:p>
      </dgm:t>
    </dgm:pt>
    <dgm:pt modelId="{F31873F7-AC3D-4BA0-947B-EDF183345904}">
      <dgm:prSet custT="1"/>
      <dgm:spPr/>
      <dgm:t>
        <a:bodyPr/>
        <a:lstStyle/>
        <a:p>
          <a:pPr algn="ctr"/>
          <a:r>
            <a:rPr lang="en-US" sz="1100" dirty="0" smtClean="0"/>
            <a:t>Demonstrate an ability to form therapeutic alliances with patients from a variety of socio-cultural backgrounds</a:t>
          </a:r>
          <a:endParaRPr lang="en-US" sz="1100" dirty="0"/>
        </a:p>
      </dgm:t>
    </dgm:pt>
    <dgm:pt modelId="{1546CF5A-DA8B-4350-B10C-E8CF1FE26D80}" type="parTrans" cxnId="{66B036F5-ED42-46B7-8CF4-48E795C42654}">
      <dgm:prSet/>
      <dgm:spPr/>
      <dgm:t>
        <a:bodyPr/>
        <a:lstStyle/>
        <a:p>
          <a:endParaRPr lang="en-US">
            <a:solidFill>
              <a:schemeClr val="tx1"/>
            </a:solidFill>
          </a:endParaRPr>
        </a:p>
      </dgm:t>
    </dgm:pt>
    <dgm:pt modelId="{69581803-16C0-4C7B-A2C5-6637171F259D}" type="sibTrans" cxnId="{66B036F5-ED42-46B7-8CF4-48E795C42654}">
      <dgm:prSet/>
      <dgm:spPr/>
      <dgm:t>
        <a:bodyPr/>
        <a:lstStyle/>
        <a:p>
          <a:endParaRPr lang="en-US">
            <a:solidFill>
              <a:schemeClr val="tx1"/>
            </a:solidFill>
          </a:endParaRPr>
        </a:p>
      </dgm:t>
    </dgm:pt>
    <dgm:pt modelId="{32E1BACA-B417-4335-BE54-5DC234583903}">
      <dgm:prSet custT="1"/>
      <dgm:spPr/>
      <dgm:t>
        <a:bodyPr/>
        <a:lstStyle/>
        <a:p>
          <a:pPr algn="ctr"/>
          <a:r>
            <a:rPr lang="en-US" sz="1100" dirty="0" smtClean="0"/>
            <a:t>Recognize and manage the cultural attributes and biases that the provider brings into any clinical encounter</a:t>
          </a:r>
          <a:endParaRPr lang="en-US" sz="1100" dirty="0"/>
        </a:p>
      </dgm:t>
    </dgm:pt>
    <dgm:pt modelId="{9B4D3421-F0A0-469D-BD57-A3866C7E2BF4}" type="parTrans" cxnId="{8331C6D5-4BC0-4CB7-BDA7-9CB1C63D1DBA}">
      <dgm:prSet/>
      <dgm:spPr/>
      <dgm:t>
        <a:bodyPr/>
        <a:lstStyle/>
        <a:p>
          <a:endParaRPr lang="en-US">
            <a:solidFill>
              <a:schemeClr val="tx1"/>
            </a:solidFill>
          </a:endParaRPr>
        </a:p>
      </dgm:t>
    </dgm:pt>
    <dgm:pt modelId="{9182BA3E-B12B-4E34-8380-5A0A63D75BA5}" type="sibTrans" cxnId="{8331C6D5-4BC0-4CB7-BDA7-9CB1C63D1DBA}">
      <dgm:prSet/>
      <dgm:spPr/>
      <dgm:t>
        <a:bodyPr/>
        <a:lstStyle/>
        <a:p>
          <a:endParaRPr lang="en-US">
            <a:solidFill>
              <a:schemeClr val="tx1"/>
            </a:solidFill>
          </a:endParaRPr>
        </a:p>
      </dgm:t>
    </dgm:pt>
    <dgm:pt modelId="{7423C0C4-BAA9-41C4-A04A-919BC730AEA2}">
      <dgm:prSet custT="1"/>
      <dgm:spPr/>
      <dgm:t>
        <a:bodyPr/>
        <a:lstStyle/>
        <a:p>
          <a:pPr algn="ctr"/>
          <a:r>
            <a:rPr lang="en-US" sz="1100" dirty="0" smtClean="0"/>
            <a:t>Develop skills to communicate and elicit information from the patient and family about their health belief system and socio-cultural background</a:t>
          </a:r>
          <a:endParaRPr lang="en-US" sz="1100" dirty="0"/>
        </a:p>
      </dgm:t>
    </dgm:pt>
    <dgm:pt modelId="{EA4BEFCC-B259-4A77-9865-C6767D1FCA7F}" type="parTrans" cxnId="{1FC0AD81-3E42-4F11-96E4-D8A51ADB4FAE}">
      <dgm:prSet/>
      <dgm:spPr/>
      <dgm:t>
        <a:bodyPr/>
        <a:lstStyle/>
        <a:p>
          <a:endParaRPr lang="en-US">
            <a:solidFill>
              <a:schemeClr val="tx1"/>
            </a:solidFill>
          </a:endParaRPr>
        </a:p>
      </dgm:t>
    </dgm:pt>
    <dgm:pt modelId="{CEE8635B-9D0C-47CC-9BA4-4F3118174780}" type="sibTrans" cxnId="{1FC0AD81-3E42-4F11-96E4-D8A51ADB4FAE}">
      <dgm:prSet/>
      <dgm:spPr/>
      <dgm:t>
        <a:bodyPr/>
        <a:lstStyle/>
        <a:p>
          <a:endParaRPr lang="en-US">
            <a:solidFill>
              <a:schemeClr val="tx1"/>
            </a:solidFill>
          </a:endParaRPr>
        </a:p>
      </dgm:t>
    </dgm:pt>
    <dgm:pt modelId="{F349CD14-9D8F-4528-A021-9871097A09E0}">
      <dgm:prSet custT="1"/>
      <dgm:spPr/>
      <dgm:t>
        <a:bodyPr/>
        <a:lstStyle/>
        <a:p>
          <a:pPr algn="ctr"/>
          <a:r>
            <a:rPr lang="en-US" sz="1100" dirty="0" smtClean="0"/>
            <a:t>Articulate the importance of the pediatrician’s role as an advocate at every level (individual, community, national)</a:t>
          </a:r>
          <a:endParaRPr lang="en-US" sz="1100" dirty="0"/>
        </a:p>
      </dgm:t>
    </dgm:pt>
    <dgm:pt modelId="{98E4CB36-0EEB-476B-8604-25F880F4F097}" type="parTrans" cxnId="{C80124F6-D4CF-48EA-9116-ED2E693385E8}">
      <dgm:prSet/>
      <dgm:spPr/>
      <dgm:t>
        <a:bodyPr/>
        <a:lstStyle/>
        <a:p>
          <a:endParaRPr lang="en-US">
            <a:solidFill>
              <a:schemeClr val="tx1"/>
            </a:solidFill>
          </a:endParaRPr>
        </a:p>
      </dgm:t>
    </dgm:pt>
    <dgm:pt modelId="{D1C9EA16-A668-4BF3-AABE-2AC507FA034E}" type="sibTrans" cxnId="{C80124F6-D4CF-48EA-9116-ED2E693385E8}">
      <dgm:prSet/>
      <dgm:spPr/>
      <dgm:t>
        <a:bodyPr/>
        <a:lstStyle/>
        <a:p>
          <a:endParaRPr lang="en-US">
            <a:solidFill>
              <a:schemeClr val="tx1"/>
            </a:solidFill>
          </a:endParaRPr>
        </a:p>
      </dgm:t>
    </dgm:pt>
    <dgm:pt modelId="{0C058EDF-E24C-4E33-A671-FF5FC5A8C07A}">
      <dgm:prSet custT="1"/>
      <dgm:spPr/>
      <dgm:t>
        <a:bodyPr/>
        <a:lstStyle/>
        <a:p>
          <a:pPr algn="ctr"/>
          <a:r>
            <a:rPr lang="en-US" sz="1100" dirty="0" smtClean="0"/>
            <a:t>Use advocacy skills to develop a plan of action regarding relevant community health issues</a:t>
          </a:r>
          <a:endParaRPr lang="en-US" sz="1100" dirty="0"/>
        </a:p>
      </dgm:t>
    </dgm:pt>
    <dgm:pt modelId="{89707C3B-11F5-4965-A426-A060E2C6B284}" type="parTrans" cxnId="{98346803-C351-4037-B8F1-0C435A2B9909}">
      <dgm:prSet/>
      <dgm:spPr/>
      <dgm:t>
        <a:bodyPr/>
        <a:lstStyle/>
        <a:p>
          <a:endParaRPr lang="en-US">
            <a:solidFill>
              <a:schemeClr val="tx1"/>
            </a:solidFill>
          </a:endParaRPr>
        </a:p>
      </dgm:t>
    </dgm:pt>
    <dgm:pt modelId="{6997B187-A03C-4844-B1B1-F245F814F343}" type="sibTrans" cxnId="{98346803-C351-4037-B8F1-0C435A2B9909}">
      <dgm:prSet/>
      <dgm:spPr/>
      <dgm:t>
        <a:bodyPr/>
        <a:lstStyle/>
        <a:p>
          <a:endParaRPr lang="en-US">
            <a:solidFill>
              <a:schemeClr val="tx1"/>
            </a:solidFill>
          </a:endParaRPr>
        </a:p>
      </dgm:t>
    </dgm:pt>
    <dgm:pt modelId="{E1A77E17-A429-461B-9A6A-4D79D02C2231}">
      <dgm:prSet custT="1"/>
      <dgm:spPr/>
      <dgm:t>
        <a:bodyPr/>
        <a:lstStyle/>
        <a:p>
          <a:pPr algn="ctr"/>
          <a:r>
            <a:rPr lang="en-US" sz="1100" dirty="0" smtClean="0"/>
            <a:t>Help patients with complex medical problems negotiate the health care system</a:t>
          </a:r>
          <a:endParaRPr lang="en-US" sz="1100" dirty="0"/>
        </a:p>
      </dgm:t>
    </dgm:pt>
    <dgm:pt modelId="{85E0E9A1-4071-464B-BEF5-83DFE45C2D7D}" type="parTrans" cxnId="{05757420-62E9-4744-A841-528722B95510}">
      <dgm:prSet/>
      <dgm:spPr>
        <a:ln>
          <a:noFill/>
        </a:ln>
      </dgm:spPr>
      <dgm:t>
        <a:bodyPr/>
        <a:lstStyle/>
        <a:p>
          <a:endParaRPr lang="en-US">
            <a:solidFill>
              <a:schemeClr val="tx1"/>
            </a:solidFill>
          </a:endParaRPr>
        </a:p>
      </dgm:t>
    </dgm:pt>
    <dgm:pt modelId="{E18B2265-8FE2-4149-942C-14E57CC1A56F}" type="sibTrans" cxnId="{05757420-62E9-4744-A841-528722B95510}">
      <dgm:prSet/>
      <dgm:spPr/>
      <dgm:t>
        <a:bodyPr/>
        <a:lstStyle/>
        <a:p>
          <a:endParaRPr lang="en-US">
            <a:solidFill>
              <a:schemeClr val="tx1"/>
            </a:solidFill>
          </a:endParaRPr>
        </a:p>
      </dgm:t>
    </dgm:pt>
    <dgm:pt modelId="{9997C9CE-5108-4717-B7FA-A9DAD1ABBCC1}" type="pres">
      <dgm:prSet presAssocID="{A5BCD303-4A27-4854-AE12-4557421FC0B6}" presName="hierChild1" presStyleCnt="0">
        <dgm:presLayoutVars>
          <dgm:orgChart val="1"/>
          <dgm:chPref val="1"/>
          <dgm:dir/>
          <dgm:animOne val="branch"/>
          <dgm:animLvl val="lvl"/>
          <dgm:resizeHandles/>
        </dgm:presLayoutVars>
      </dgm:prSet>
      <dgm:spPr/>
      <dgm:t>
        <a:bodyPr/>
        <a:lstStyle/>
        <a:p>
          <a:endParaRPr lang="en-US"/>
        </a:p>
      </dgm:t>
    </dgm:pt>
    <dgm:pt modelId="{32390BEF-0840-47E5-918E-85D7E4DB1826}" type="pres">
      <dgm:prSet presAssocID="{A310149A-B236-4B9F-98F7-991C7686B7F6}" presName="hierRoot1" presStyleCnt="0">
        <dgm:presLayoutVars>
          <dgm:hierBranch/>
        </dgm:presLayoutVars>
      </dgm:prSet>
      <dgm:spPr/>
      <dgm:t>
        <a:bodyPr/>
        <a:lstStyle/>
        <a:p>
          <a:endParaRPr lang="en-US"/>
        </a:p>
      </dgm:t>
    </dgm:pt>
    <dgm:pt modelId="{176DE442-85D2-4DDC-B174-7B0333C0FDC6}" type="pres">
      <dgm:prSet presAssocID="{A310149A-B236-4B9F-98F7-991C7686B7F6}" presName="rootComposite1" presStyleCnt="0"/>
      <dgm:spPr/>
      <dgm:t>
        <a:bodyPr/>
        <a:lstStyle/>
        <a:p>
          <a:endParaRPr lang="en-US"/>
        </a:p>
      </dgm:t>
    </dgm:pt>
    <dgm:pt modelId="{5027A0E2-1076-4075-A79B-BDEB06B8E25C}" type="pres">
      <dgm:prSet presAssocID="{A310149A-B236-4B9F-98F7-991C7686B7F6}" presName="rootText1" presStyleLbl="node0" presStyleIdx="0" presStyleCnt="1" custScaleX="195142" custScaleY="58567" custLinFactNeighborX="31345" custLinFactNeighborY="-37">
        <dgm:presLayoutVars>
          <dgm:chPref val="3"/>
        </dgm:presLayoutVars>
      </dgm:prSet>
      <dgm:spPr/>
      <dgm:t>
        <a:bodyPr/>
        <a:lstStyle/>
        <a:p>
          <a:endParaRPr lang="en-US"/>
        </a:p>
      </dgm:t>
    </dgm:pt>
    <dgm:pt modelId="{F0C25934-0B8D-4BFE-A4BF-AD937EF9A4AA}" type="pres">
      <dgm:prSet presAssocID="{A310149A-B236-4B9F-98F7-991C7686B7F6}" presName="rootConnector1" presStyleLbl="node1" presStyleIdx="0" presStyleCnt="0"/>
      <dgm:spPr/>
      <dgm:t>
        <a:bodyPr/>
        <a:lstStyle/>
        <a:p>
          <a:endParaRPr lang="en-US"/>
        </a:p>
      </dgm:t>
    </dgm:pt>
    <dgm:pt modelId="{71F32DCC-2147-42C0-A463-4BC1EAF30238}" type="pres">
      <dgm:prSet presAssocID="{A310149A-B236-4B9F-98F7-991C7686B7F6}" presName="hierChild2" presStyleCnt="0"/>
      <dgm:spPr/>
      <dgm:t>
        <a:bodyPr/>
        <a:lstStyle/>
        <a:p>
          <a:endParaRPr lang="en-US"/>
        </a:p>
      </dgm:t>
    </dgm:pt>
    <dgm:pt modelId="{085B43C5-357C-4B16-9587-F4326E7BB933}" type="pres">
      <dgm:prSet presAssocID="{D3BB3453-6217-4C9C-BBBF-25E4E650AE3C}" presName="Name35" presStyleLbl="parChTrans1D2" presStyleIdx="0" presStyleCnt="3"/>
      <dgm:spPr/>
      <dgm:t>
        <a:bodyPr/>
        <a:lstStyle/>
        <a:p>
          <a:endParaRPr lang="en-US"/>
        </a:p>
      </dgm:t>
    </dgm:pt>
    <dgm:pt modelId="{0F5FC5E0-C4F9-4E4D-8954-092D26F37734}" type="pres">
      <dgm:prSet presAssocID="{A866D860-BFD0-46C1-8FBE-3B7078675E99}" presName="hierRoot2" presStyleCnt="0">
        <dgm:presLayoutVars>
          <dgm:hierBranch/>
        </dgm:presLayoutVars>
      </dgm:prSet>
      <dgm:spPr/>
      <dgm:t>
        <a:bodyPr/>
        <a:lstStyle/>
        <a:p>
          <a:endParaRPr lang="en-US"/>
        </a:p>
      </dgm:t>
    </dgm:pt>
    <dgm:pt modelId="{BB221CEC-4712-4229-A620-1B4631788D7F}" type="pres">
      <dgm:prSet presAssocID="{A866D860-BFD0-46C1-8FBE-3B7078675E99}" presName="rootComposite" presStyleCnt="0"/>
      <dgm:spPr/>
      <dgm:t>
        <a:bodyPr/>
        <a:lstStyle/>
        <a:p>
          <a:endParaRPr lang="en-US"/>
        </a:p>
      </dgm:t>
    </dgm:pt>
    <dgm:pt modelId="{911CAD7F-BAC4-4B4C-937E-84A6782B5D63}" type="pres">
      <dgm:prSet presAssocID="{A866D860-BFD0-46C1-8FBE-3B7078675E99}" presName="rootText" presStyleLbl="node2" presStyleIdx="0" presStyleCnt="3" custScaleX="149420" custScaleY="52576" custLinFactNeighborX="19240" custLinFactNeighborY="12080">
        <dgm:presLayoutVars>
          <dgm:chPref val="3"/>
        </dgm:presLayoutVars>
      </dgm:prSet>
      <dgm:spPr/>
      <dgm:t>
        <a:bodyPr/>
        <a:lstStyle/>
        <a:p>
          <a:endParaRPr lang="en-US"/>
        </a:p>
      </dgm:t>
    </dgm:pt>
    <dgm:pt modelId="{2E9C2269-67C4-4640-985E-ACD642FAC02A}" type="pres">
      <dgm:prSet presAssocID="{A866D860-BFD0-46C1-8FBE-3B7078675E99}" presName="rootConnector" presStyleLbl="node2" presStyleIdx="0" presStyleCnt="3"/>
      <dgm:spPr/>
      <dgm:t>
        <a:bodyPr/>
        <a:lstStyle/>
        <a:p>
          <a:endParaRPr lang="en-US"/>
        </a:p>
      </dgm:t>
    </dgm:pt>
    <dgm:pt modelId="{020CFD20-AB02-46C4-BAB9-113A51A4A079}" type="pres">
      <dgm:prSet presAssocID="{A866D860-BFD0-46C1-8FBE-3B7078675E99}" presName="hierChild4" presStyleCnt="0"/>
      <dgm:spPr/>
      <dgm:t>
        <a:bodyPr/>
        <a:lstStyle/>
        <a:p>
          <a:endParaRPr lang="en-US"/>
        </a:p>
      </dgm:t>
    </dgm:pt>
    <dgm:pt modelId="{4574D41A-9E85-4937-A1E8-D77C71378B88}" type="pres">
      <dgm:prSet presAssocID="{1B5267B8-F363-4B0A-B3E2-7706A42E5BE6}" presName="Name35" presStyleLbl="parChTrans1D3" presStyleIdx="0" presStyleCnt="3"/>
      <dgm:spPr/>
      <dgm:t>
        <a:bodyPr/>
        <a:lstStyle/>
        <a:p>
          <a:endParaRPr lang="en-US"/>
        </a:p>
      </dgm:t>
    </dgm:pt>
    <dgm:pt modelId="{6B22055B-BB16-4706-AFAB-69766486D8D0}" type="pres">
      <dgm:prSet presAssocID="{15C15583-482B-4536-BCAF-F27FA4B36B33}" presName="hierRoot2" presStyleCnt="0">
        <dgm:presLayoutVars>
          <dgm:hierBranch/>
        </dgm:presLayoutVars>
      </dgm:prSet>
      <dgm:spPr/>
      <dgm:t>
        <a:bodyPr/>
        <a:lstStyle/>
        <a:p>
          <a:endParaRPr lang="en-US"/>
        </a:p>
      </dgm:t>
    </dgm:pt>
    <dgm:pt modelId="{4030319F-00DF-4CB8-9AF6-9DD14464CCCA}" type="pres">
      <dgm:prSet presAssocID="{15C15583-482B-4536-BCAF-F27FA4B36B33}" presName="rootComposite" presStyleCnt="0"/>
      <dgm:spPr/>
      <dgm:t>
        <a:bodyPr/>
        <a:lstStyle/>
        <a:p>
          <a:endParaRPr lang="en-US"/>
        </a:p>
      </dgm:t>
    </dgm:pt>
    <dgm:pt modelId="{C8582460-CC99-49D8-A4D2-1C6941738CBA}" type="pres">
      <dgm:prSet presAssocID="{15C15583-482B-4536-BCAF-F27FA4B36B33}" presName="rootText" presStyleLbl="node3" presStyleIdx="0" presStyleCnt="3" custScaleX="222796" custScaleY="84914" custLinFactNeighborX="18902" custLinFactNeighborY="-2409">
        <dgm:presLayoutVars>
          <dgm:chPref val="3"/>
        </dgm:presLayoutVars>
      </dgm:prSet>
      <dgm:spPr/>
      <dgm:t>
        <a:bodyPr/>
        <a:lstStyle/>
        <a:p>
          <a:endParaRPr lang="en-US"/>
        </a:p>
      </dgm:t>
    </dgm:pt>
    <dgm:pt modelId="{CED92B3D-8018-4E94-860C-DD09559331BC}" type="pres">
      <dgm:prSet presAssocID="{15C15583-482B-4536-BCAF-F27FA4B36B33}" presName="rootConnector" presStyleLbl="node3" presStyleIdx="0" presStyleCnt="3"/>
      <dgm:spPr/>
      <dgm:t>
        <a:bodyPr/>
        <a:lstStyle/>
        <a:p>
          <a:endParaRPr lang="en-US"/>
        </a:p>
      </dgm:t>
    </dgm:pt>
    <dgm:pt modelId="{D18173D6-25D1-4F85-9B4F-D07EE460CB00}" type="pres">
      <dgm:prSet presAssocID="{15C15583-482B-4536-BCAF-F27FA4B36B33}" presName="hierChild4" presStyleCnt="0"/>
      <dgm:spPr/>
      <dgm:t>
        <a:bodyPr/>
        <a:lstStyle/>
        <a:p>
          <a:endParaRPr lang="en-US"/>
        </a:p>
      </dgm:t>
    </dgm:pt>
    <dgm:pt modelId="{D021967C-FF0E-4D7F-B0F8-09A2862863D0}" type="pres">
      <dgm:prSet presAssocID="{9288C03C-0CEF-40AB-A9AC-A06CB5379B49}" presName="Name35" presStyleLbl="parChTrans1D4" presStyleIdx="0" presStyleCnt="9"/>
      <dgm:spPr/>
      <dgm:t>
        <a:bodyPr/>
        <a:lstStyle/>
        <a:p>
          <a:endParaRPr lang="en-US"/>
        </a:p>
      </dgm:t>
    </dgm:pt>
    <dgm:pt modelId="{C75A87D8-98EE-4A13-8AA7-F858CABBB292}" type="pres">
      <dgm:prSet presAssocID="{2EDFE38A-9E6A-4412-8AFD-DDB8FCBE845B}" presName="hierRoot2" presStyleCnt="0">
        <dgm:presLayoutVars>
          <dgm:hierBranch/>
        </dgm:presLayoutVars>
      </dgm:prSet>
      <dgm:spPr/>
      <dgm:t>
        <a:bodyPr/>
        <a:lstStyle/>
        <a:p>
          <a:endParaRPr lang="en-US"/>
        </a:p>
      </dgm:t>
    </dgm:pt>
    <dgm:pt modelId="{F2804EC4-FCF3-4F4B-9F1D-C046C9431334}" type="pres">
      <dgm:prSet presAssocID="{2EDFE38A-9E6A-4412-8AFD-DDB8FCBE845B}" presName="rootComposite" presStyleCnt="0"/>
      <dgm:spPr/>
      <dgm:t>
        <a:bodyPr/>
        <a:lstStyle/>
        <a:p>
          <a:endParaRPr lang="en-US"/>
        </a:p>
      </dgm:t>
    </dgm:pt>
    <dgm:pt modelId="{3378F391-539B-4643-AD88-2945506079AD}" type="pres">
      <dgm:prSet presAssocID="{2EDFE38A-9E6A-4412-8AFD-DDB8FCBE845B}" presName="rootText" presStyleLbl="node4" presStyleIdx="0" presStyleCnt="9" custScaleX="222796" custScaleY="81056" custLinFactNeighborX="18902" custLinFactNeighborY="-16330">
        <dgm:presLayoutVars>
          <dgm:chPref val="3"/>
        </dgm:presLayoutVars>
      </dgm:prSet>
      <dgm:spPr/>
      <dgm:t>
        <a:bodyPr/>
        <a:lstStyle/>
        <a:p>
          <a:endParaRPr lang="en-US"/>
        </a:p>
      </dgm:t>
    </dgm:pt>
    <dgm:pt modelId="{DDE60AEF-9361-4353-80FE-6BB204C74183}" type="pres">
      <dgm:prSet presAssocID="{2EDFE38A-9E6A-4412-8AFD-DDB8FCBE845B}" presName="rootConnector" presStyleLbl="node4" presStyleIdx="0" presStyleCnt="9"/>
      <dgm:spPr/>
      <dgm:t>
        <a:bodyPr/>
        <a:lstStyle/>
        <a:p>
          <a:endParaRPr lang="en-US"/>
        </a:p>
      </dgm:t>
    </dgm:pt>
    <dgm:pt modelId="{6D3C50AC-9CA1-4F5F-B6C3-4A0849C28CA1}" type="pres">
      <dgm:prSet presAssocID="{2EDFE38A-9E6A-4412-8AFD-DDB8FCBE845B}" presName="hierChild4" presStyleCnt="0"/>
      <dgm:spPr/>
      <dgm:t>
        <a:bodyPr/>
        <a:lstStyle/>
        <a:p>
          <a:endParaRPr lang="en-US"/>
        </a:p>
      </dgm:t>
    </dgm:pt>
    <dgm:pt modelId="{687E5199-ED41-43DC-AB80-232FBC3BBE1F}" type="pres">
      <dgm:prSet presAssocID="{1E367B4B-BC10-40B7-9F12-806AAB539513}" presName="Name35" presStyleLbl="parChTrans1D4" presStyleIdx="1" presStyleCnt="9"/>
      <dgm:spPr/>
      <dgm:t>
        <a:bodyPr/>
        <a:lstStyle/>
        <a:p>
          <a:endParaRPr lang="en-US"/>
        </a:p>
      </dgm:t>
    </dgm:pt>
    <dgm:pt modelId="{6F447F5D-F12C-4CCF-B77C-7917F76E4984}" type="pres">
      <dgm:prSet presAssocID="{D2F0B829-8212-4DA9-A879-58E19716E976}" presName="hierRoot2" presStyleCnt="0">
        <dgm:presLayoutVars>
          <dgm:hierBranch/>
        </dgm:presLayoutVars>
      </dgm:prSet>
      <dgm:spPr/>
      <dgm:t>
        <a:bodyPr/>
        <a:lstStyle/>
        <a:p>
          <a:endParaRPr lang="en-US"/>
        </a:p>
      </dgm:t>
    </dgm:pt>
    <dgm:pt modelId="{4199CFA5-AACF-4B40-8F44-29993DFDE514}" type="pres">
      <dgm:prSet presAssocID="{D2F0B829-8212-4DA9-A879-58E19716E976}" presName="rootComposite" presStyleCnt="0"/>
      <dgm:spPr/>
      <dgm:t>
        <a:bodyPr/>
        <a:lstStyle/>
        <a:p>
          <a:endParaRPr lang="en-US"/>
        </a:p>
      </dgm:t>
    </dgm:pt>
    <dgm:pt modelId="{D6074E21-FAF5-4805-AFF6-6D87952E5A79}" type="pres">
      <dgm:prSet presAssocID="{D2F0B829-8212-4DA9-A879-58E19716E976}" presName="rootText" presStyleLbl="node4" presStyleIdx="1" presStyleCnt="9" custScaleX="222796" custScaleY="90606" custLinFactNeighborX="18902" custLinFactNeighborY="-29930">
        <dgm:presLayoutVars>
          <dgm:chPref val="3"/>
        </dgm:presLayoutVars>
      </dgm:prSet>
      <dgm:spPr/>
      <dgm:t>
        <a:bodyPr/>
        <a:lstStyle/>
        <a:p>
          <a:endParaRPr lang="en-US"/>
        </a:p>
      </dgm:t>
    </dgm:pt>
    <dgm:pt modelId="{6B516205-04E1-42D1-943C-3CF57C01507D}" type="pres">
      <dgm:prSet presAssocID="{D2F0B829-8212-4DA9-A879-58E19716E976}" presName="rootConnector" presStyleLbl="node4" presStyleIdx="1" presStyleCnt="9"/>
      <dgm:spPr/>
      <dgm:t>
        <a:bodyPr/>
        <a:lstStyle/>
        <a:p>
          <a:endParaRPr lang="en-US"/>
        </a:p>
      </dgm:t>
    </dgm:pt>
    <dgm:pt modelId="{EC8F90EB-3D53-4C66-A341-F7AE5F58CEAE}" type="pres">
      <dgm:prSet presAssocID="{D2F0B829-8212-4DA9-A879-58E19716E976}" presName="hierChild4" presStyleCnt="0"/>
      <dgm:spPr/>
      <dgm:t>
        <a:bodyPr/>
        <a:lstStyle/>
        <a:p>
          <a:endParaRPr lang="en-US"/>
        </a:p>
      </dgm:t>
    </dgm:pt>
    <dgm:pt modelId="{3AE20C83-4220-4F5B-880A-905FB01CDFD2}" type="pres">
      <dgm:prSet presAssocID="{DF0B84F5-FCBB-45C1-9B6F-DD18B602D7A4}" presName="Name35" presStyleLbl="parChTrans1D4" presStyleIdx="2" presStyleCnt="9"/>
      <dgm:spPr/>
      <dgm:t>
        <a:bodyPr/>
        <a:lstStyle/>
        <a:p>
          <a:endParaRPr lang="en-US"/>
        </a:p>
      </dgm:t>
    </dgm:pt>
    <dgm:pt modelId="{D2727B88-7CA7-4FF1-AF7E-08F9E540EBFF}" type="pres">
      <dgm:prSet presAssocID="{A34C184F-69A5-411D-9947-94D08A03B0D3}" presName="hierRoot2" presStyleCnt="0">
        <dgm:presLayoutVars>
          <dgm:hierBranch/>
        </dgm:presLayoutVars>
      </dgm:prSet>
      <dgm:spPr/>
      <dgm:t>
        <a:bodyPr/>
        <a:lstStyle/>
        <a:p>
          <a:endParaRPr lang="en-US"/>
        </a:p>
      </dgm:t>
    </dgm:pt>
    <dgm:pt modelId="{3F41357A-A546-475B-8213-0A793F404F5F}" type="pres">
      <dgm:prSet presAssocID="{A34C184F-69A5-411D-9947-94D08A03B0D3}" presName="rootComposite" presStyleCnt="0"/>
      <dgm:spPr/>
      <dgm:t>
        <a:bodyPr/>
        <a:lstStyle/>
        <a:p>
          <a:endParaRPr lang="en-US"/>
        </a:p>
      </dgm:t>
    </dgm:pt>
    <dgm:pt modelId="{A2027844-4345-4E3C-9093-8A38E1A5BD0B}" type="pres">
      <dgm:prSet presAssocID="{A34C184F-69A5-411D-9947-94D08A03B0D3}" presName="rootText" presStyleLbl="node4" presStyleIdx="2" presStyleCnt="9" custScaleX="222796" custScaleY="99334" custLinFactNeighborX="17213" custLinFactNeighborY="-46425">
        <dgm:presLayoutVars>
          <dgm:chPref val="3"/>
        </dgm:presLayoutVars>
      </dgm:prSet>
      <dgm:spPr/>
      <dgm:t>
        <a:bodyPr/>
        <a:lstStyle/>
        <a:p>
          <a:endParaRPr lang="en-US"/>
        </a:p>
      </dgm:t>
    </dgm:pt>
    <dgm:pt modelId="{124D0CCE-0F9E-4C36-804B-1EEBA666EF3B}" type="pres">
      <dgm:prSet presAssocID="{A34C184F-69A5-411D-9947-94D08A03B0D3}" presName="rootConnector" presStyleLbl="node4" presStyleIdx="2" presStyleCnt="9"/>
      <dgm:spPr/>
      <dgm:t>
        <a:bodyPr/>
        <a:lstStyle/>
        <a:p>
          <a:endParaRPr lang="en-US"/>
        </a:p>
      </dgm:t>
    </dgm:pt>
    <dgm:pt modelId="{5A7C25CF-F1EA-4523-9AA8-B2D91BD01799}" type="pres">
      <dgm:prSet presAssocID="{A34C184F-69A5-411D-9947-94D08A03B0D3}" presName="hierChild4" presStyleCnt="0"/>
      <dgm:spPr/>
      <dgm:t>
        <a:bodyPr/>
        <a:lstStyle/>
        <a:p>
          <a:endParaRPr lang="en-US"/>
        </a:p>
      </dgm:t>
    </dgm:pt>
    <dgm:pt modelId="{DDAD2B79-208F-464F-9129-8DCB7F1BBB89}" type="pres">
      <dgm:prSet presAssocID="{47CEA1CF-04FE-4ADA-AFBC-33161AED1F53}" presName="Name35" presStyleLbl="parChTrans1D4" presStyleIdx="3" presStyleCnt="9"/>
      <dgm:spPr/>
      <dgm:t>
        <a:bodyPr/>
        <a:lstStyle/>
        <a:p>
          <a:endParaRPr lang="en-US"/>
        </a:p>
      </dgm:t>
    </dgm:pt>
    <dgm:pt modelId="{F31F57E1-710A-4F52-9AD6-ABD8F4F39357}" type="pres">
      <dgm:prSet presAssocID="{5690F323-A463-47D7-B4F5-6921743CB4EF}" presName="hierRoot2" presStyleCnt="0">
        <dgm:presLayoutVars>
          <dgm:hierBranch/>
        </dgm:presLayoutVars>
      </dgm:prSet>
      <dgm:spPr/>
      <dgm:t>
        <a:bodyPr/>
        <a:lstStyle/>
        <a:p>
          <a:endParaRPr lang="en-US"/>
        </a:p>
      </dgm:t>
    </dgm:pt>
    <dgm:pt modelId="{A9BF4569-CAEC-445B-8F09-690BF07EFD3D}" type="pres">
      <dgm:prSet presAssocID="{5690F323-A463-47D7-B4F5-6921743CB4EF}" presName="rootComposite" presStyleCnt="0"/>
      <dgm:spPr/>
      <dgm:t>
        <a:bodyPr/>
        <a:lstStyle/>
        <a:p>
          <a:endParaRPr lang="en-US"/>
        </a:p>
      </dgm:t>
    </dgm:pt>
    <dgm:pt modelId="{17D0FA54-33D5-4B83-AE5A-2F058FE48F9A}" type="pres">
      <dgm:prSet presAssocID="{5690F323-A463-47D7-B4F5-6921743CB4EF}" presName="rootText" presStyleLbl="node4" presStyleIdx="3" presStyleCnt="9" custScaleX="222796" custScaleY="90841" custLinFactNeighborX="17095" custLinFactNeighborY="-61413">
        <dgm:presLayoutVars>
          <dgm:chPref val="3"/>
        </dgm:presLayoutVars>
      </dgm:prSet>
      <dgm:spPr/>
      <dgm:t>
        <a:bodyPr/>
        <a:lstStyle/>
        <a:p>
          <a:endParaRPr lang="en-US"/>
        </a:p>
      </dgm:t>
    </dgm:pt>
    <dgm:pt modelId="{8B9B5979-470D-4704-8976-78FC0FC9608D}" type="pres">
      <dgm:prSet presAssocID="{5690F323-A463-47D7-B4F5-6921743CB4EF}" presName="rootConnector" presStyleLbl="node4" presStyleIdx="3" presStyleCnt="9"/>
      <dgm:spPr/>
      <dgm:t>
        <a:bodyPr/>
        <a:lstStyle/>
        <a:p>
          <a:endParaRPr lang="en-US"/>
        </a:p>
      </dgm:t>
    </dgm:pt>
    <dgm:pt modelId="{BED2D33B-CAF6-4594-A2E7-DBC88AD96BC1}" type="pres">
      <dgm:prSet presAssocID="{5690F323-A463-47D7-B4F5-6921743CB4EF}" presName="hierChild4" presStyleCnt="0"/>
      <dgm:spPr/>
      <dgm:t>
        <a:bodyPr/>
        <a:lstStyle/>
        <a:p>
          <a:endParaRPr lang="en-US"/>
        </a:p>
      </dgm:t>
    </dgm:pt>
    <dgm:pt modelId="{6B7F3BD9-716B-4B58-AEC6-34986A9F0A07}" type="pres">
      <dgm:prSet presAssocID="{5690F323-A463-47D7-B4F5-6921743CB4EF}" presName="hierChild5" presStyleCnt="0"/>
      <dgm:spPr/>
      <dgm:t>
        <a:bodyPr/>
        <a:lstStyle/>
        <a:p>
          <a:endParaRPr lang="en-US"/>
        </a:p>
      </dgm:t>
    </dgm:pt>
    <dgm:pt modelId="{798C3C0A-5EA2-4D5A-8A25-7F7F714D327C}" type="pres">
      <dgm:prSet presAssocID="{A34C184F-69A5-411D-9947-94D08A03B0D3}" presName="hierChild5" presStyleCnt="0"/>
      <dgm:spPr/>
      <dgm:t>
        <a:bodyPr/>
        <a:lstStyle/>
        <a:p>
          <a:endParaRPr lang="en-US"/>
        </a:p>
      </dgm:t>
    </dgm:pt>
    <dgm:pt modelId="{5F92D68B-2CE1-4DBB-B92C-E54C0931EF76}" type="pres">
      <dgm:prSet presAssocID="{D2F0B829-8212-4DA9-A879-58E19716E976}" presName="hierChild5" presStyleCnt="0"/>
      <dgm:spPr/>
      <dgm:t>
        <a:bodyPr/>
        <a:lstStyle/>
        <a:p>
          <a:endParaRPr lang="en-US"/>
        </a:p>
      </dgm:t>
    </dgm:pt>
    <dgm:pt modelId="{CFC141C2-DA75-4DBB-9406-2A255597E136}" type="pres">
      <dgm:prSet presAssocID="{2EDFE38A-9E6A-4412-8AFD-DDB8FCBE845B}" presName="hierChild5" presStyleCnt="0"/>
      <dgm:spPr/>
      <dgm:t>
        <a:bodyPr/>
        <a:lstStyle/>
        <a:p>
          <a:endParaRPr lang="en-US"/>
        </a:p>
      </dgm:t>
    </dgm:pt>
    <dgm:pt modelId="{D059E433-2658-4688-9AAD-42865CA07F36}" type="pres">
      <dgm:prSet presAssocID="{15C15583-482B-4536-BCAF-F27FA4B36B33}" presName="hierChild5" presStyleCnt="0"/>
      <dgm:spPr/>
      <dgm:t>
        <a:bodyPr/>
        <a:lstStyle/>
        <a:p>
          <a:endParaRPr lang="en-US"/>
        </a:p>
      </dgm:t>
    </dgm:pt>
    <dgm:pt modelId="{A9A92A88-773A-4869-BCD9-5C439A061DA6}" type="pres">
      <dgm:prSet presAssocID="{A866D860-BFD0-46C1-8FBE-3B7078675E99}" presName="hierChild5" presStyleCnt="0"/>
      <dgm:spPr/>
      <dgm:t>
        <a:bodyPr/>
        <a:lstStyle/>
        <a:p>
          <a:endParaRPr lang="en-US"/>
        </a:p>
      </dgm:t>
    </dgm:pt>
    <dgm:pt modelId="{E30ED13C-F4F7-4112-BAD0-C507D98EB6AF}" type="pres">
      <dgm:prSet presAssocID="{24F4027D-F064-4996-8C0C-D747ECB6C0CC}" presName="Name35" presStyleLbl="parChTrans1D2" presStyleIdx="1" presStyleCnt="3"/>
      <dgm:spPr/>
      <dgm:t>
        <a:bodyPr/>
        <a:lstStyle/>
        <a:p>
          <a:endParaRPr lang="en-US"/>
        </a:p>
      </dgm:t>
    </dgm:pt>
    <dgm:pt modelId="{BC7798B4-9A2D-4DDB-A558-0DB7796C98C6}" type="pres">
      <dgm:prSet presAssocID="{574DE55D-BF24-44BC-98A3-72720DCCEA4A}" presName="hierRoot2" presStyleCnt="0">
        <dgm:presLayoutVars>
          <dgm:hierBranch/>
        </dgm:presLayoutVars>
      </dgm:prSet>
      <dgm:spPr/>
      <dgm:t>
        <a:bodyPr/>
        <a:lstStyle/>
        <a:p>
          <a:endParaRPr lang="en-US"/>
        </a:p>
      </dgm:t>
    </dgm:pt>
    <dgm:pt modelId="{2A4E7271-235B-4EAD-8C14-56AEC7667F62}" type="pres">
      <dgm:prSet presAssocID="{574DE55D-BF24-44BC-98A3-72720DCCEA4A}" presName="rootComposite" presStyleCnt="0"/>
      <dgm:spPr/>
      <dgm:t>
        <a:bodyPr/>
        <a:lstStyle/>
        <a:p>
          <a:endParaRPr lang="en-US"/>
        </a:p>
      </dgm:t>
    </dgm:pt>
    <dgm:pt modelId="{08963700-2B29-4C0B-A9EF-76B41862ED9A}" type="pres">
      <dgm:prSet presAssocID="{574DE55D-BF24-44BC-98A3-72720DCCEA4A}" presName="rootText" presStyleLbl="node2" presStyleIdx="1" presStyleCnt="3" custScaleX="157307" custScaleY="52395" custLinFactNeighborX="19946" custLinFactNeighborY="13200">
        <dgm:presLayoutVars>
          <dgm:chPref val="3"/>
        </dgm:presLayoutVars>
      </dgm:prSet>
      <dgm:spPr/>
      <dgm:t>
        <a:bodyPr/>
        <a:lstStyle/>
        <a:p>
          <a:endParaRPr lang="en-US"/>
        </a:p>
      </dgm:t>
    </dgm:pt>
    <dgm:pt modelId="{94ACCA81-5582-4076-863C-0A17957BCF16}" type="pres">
      <dgm:prSet presAssocID="{574DE55D-BF24-44BC-98A3-72720DCCEA4A}" presName="rootConnector" presStyleLbl="node2" presStyleIdx="1" presStyleCnt="3"/>
      <dgm:spPr/>
      <dgm:t>
        <a:bodyPr/>
        <a:lstStyle/>
        <a:p>
          <a:endParaRPr lang="en-US"/>
        </a:p>
      </dgm:t>
    </dgm:pt>
    <dgm:pt modelId="{5877A699-6C2A-4F3C-B3FF-E487615C6434}" type="pres">
      <dgm:prSet presAssocID="{574DE55D-BF24-44BC-98A3-72720DCCEA4A}" presName="hierChild4" presStyleCnt="0"/>
      <dgm:spPr/>
      <dgm:t>
        <a:bodyPr/>
        <a:lstStyle/>
        <a:p>
          <a:endParaRPr lang="en-US"/>
        </a:p>
      </dgm:t>
    </dgm:pt>
    <dgm:pt modelId="{39FA3484-A82C-4BE1-BA03-DB99F91ED5A5}" type="pres">
      <dgm:prSet presAssocID="{4BAE1E45-7DA8-4EED-A6A9-EEA7FA91523B}" presName="Name35" presStyleLbl="parChTrans1D3" presStyleIdx="1" presStyleCnt="3"/>
      <dgm:spPr/>
      <dgm:t>
        <a:bodyPr/>
        <a:lstStyle/>
        <a:p>
          <a:endParaRPr lang="en-US"/>
        </a:p>
      </dgm:t>
    </dgm:pt>
    <dgm:pt modelId="{650DA448-C032-4300-A7CE-421881205F4A}" type="pres">
      <dgm:prSet presAssocID="{C1D633F3-E284-46FF-88AC-F2AAA610EF06}" presName="hierRoot2" presStyleCnt="0">
        <dgm:presLayoutVars>
          <dgm:hierBranch/>
        </dgm:presLayoutVars>
      </dgm:prSet>
      <dgm:spPr/>
      <dgm:t>
        <a:bodyPr/>
        <a:lstStyle/>
        <a:p>
          <a:endParaRPr lang="en-US"/>
        </a:p>
      </dgm:t>
    </dgm:pt>
    <dgm:pt modelId="{7175F639-548A-4996-B5E1-9E02AF575305}" type="pres">
      <dgm:prSet presAssocID="{C1D633F3-E284-46FF-88AC-F2AAA610EF06}" presName="rootComposite" presStyleCnt="0"/>
      <dgm:spPr/>
      <dgm:t>
        <a:bodyPr/>
        <a:lstStyle/>
        <a:p>
          <a:endParaRPr lang="en-US"/>
        </a:p>
      </dgm:t>
    </dgm:pt>
    <dgm:pt modelId="{66ACA8F5-8438-4681-930A-C9A9200767F6}" type="pres">
      <dgm:prSet presAssocID="{C1D633F3-E284-46FF-88AC-F2AAA610EF06}" presName="rootText" presStyleLbl="node3" presStyleIdx="1" presStyleCnt="3" custScaleX="199536" custScaleY="84364" custLinFactNeighborX="21482" custLinFactNeighborY="-3349">
        <dgm:presLayoutVars>
          <dgm:chPref val="3"/>
        </dgm:presLayoutVars>
      </dgm:prSet>
      <dgm:spPr/>
      <dgm:t>
        <a:bodyPr/>
        <a:lstStyle/>
        <a:p>
          <a:endParaRPr lang="en-US"/>
        </a:p>
      </dgm:t>
    </dgm:pt>
    <dgm:pt modelId="{BE4AD7FC-7F9A-4BD3-869A-03C8F8658B53}" type="pres">
      <dgm:prSet presAssocID="{C1D633F3-E284-46FF-88AC-F2AAA610EF06}" presName="rootConnector" presStyleLbl="node3" presStyleIdx="1" presStyleCnt="3"/>
      <dgm:spPr/>
      <dgm:t>
        <a:bodyPr/>
        <a:lstStyle/>
        <a:p>
          <a:endParaRPr lang="en-US"/>
        </a:p>
      </dgm:t>
    </dgm:pt>
    <dgm:pt modelId="{CD42A7C0-7C24-47E1-9065-7B2AA4BD5489}" type="pres">
      <dgm:prSet presAssocID="{C1D633F3-E284-46FF-88AC-F2AAA610EF06}" presName="hierChild4" presStyleCnt="0"/>
      <dgm:spPr/>
      <dgm:t>
        <a:bodyPr/>
        <a:lstStyle/>
        <a:p>
          <a:endParaRPr lang="en-US"/>
        </a:p>
      </dgm:t>
    </dgm:pt>
    <dgm:pt modelId="{8E803E29-C93C-40A3-9B91-F824B1A6499B}" type="pres">
      <dgm:prSet presAssocID="{1546CF5A-DA8B-4350-B10C-E8CF1FE26D80}" presName="Name35" presStyleLbl="parChTrans1D4" presStyleIdx="4" presStyleCnt="9"/>
      <dgm:spPr/>
      <dgm:t>
        <a:bodyPr/>
        <a:lstStyle/>
        <a:p>
          <a:endParaRPr lang="en-US"/>
        </a:p>
      </dgm:t>
    </dgm:pt>
    <dgm:pt modelId="{EB3A7F85-E098-4E9D-8D09-B923EA8EF00E}" type="pres">
      <dgm:prSet presAssocID="{F31873F7-AC3D-4BA0-947B-EDF183345904}" presName="hierRoot2" presStyleCnt="0">
        <dgm:presLayoutVars>
          <dgm:hierBranch/>
        </dgm:presLayoutVars>
      </dgm:prSet>
      <dgm:spPr/>
      <dgm:t>
        <a:bodyPr/>
        <a:lstStyle/>
        <a:p>
          <a:endParaRPr lang="en-US"/>
        </a:p>
      </dgm:t>
    </dgm:pt>
    <dgm:pt modelId="{ED5F9F1F-65ED-4388-ACD9-62F778214F93}" type="pres">
      <dgm:prSet presAssocID="{F31873F7-AC3D-4BA0-947B-EDF183345904}" presName="rootComposite" presStyleCnt="0"/>
      <dgm:spPr/>
      <dgm:t>
        <a:bodyPr/>
        <a:lstStyle/>
        <a:p>
          <a:endParaRPr lang="en-US"/>
        </a:p>
      </dgm:t>
    </dgm:pt>
    <dgm:pt modelId="{B4FCFA31-C642-42AD-8F93-A31D782068AA}" type="pres">
      <dgm:prSet presAssocID="{F31873F7-AC3D-4BA0-947B-EDF183345904}" presName="rootText" presStyleLbl="node4" presStyleIdx="4" presStyleCnt="9" custScaleX="191121" custScaleY="98433" custLinFactNeighborX="21991" custLinFactNeighborY="-16480">
        <dgm:presLayoutVars>
          <dgm:chPref val="3"/>
        </dgm:presLayoutVars>
      </dgm:prSet>
      <dgm:spPr/>
      <dgm:t>
        <a:bodyPr/>
        <a:lstStyle/>
        <a:p>
          <a:endParaRPr lang="en-US"/>
        </a:p>
      </dgm:t>
    </dgm:pt>
    <dgm:pt modelId="{47748972-FEBA-48AC-86E0-CA3FA3A614F9}" type="pres">
      <dgm:prSet presAssocID="{F31873F7-AC3D-4BA0-947B-EDF183345904}" presName="rootConnector" presStyleLbl="node4" presStyleIdx="4" presStyleCnt="9"/>
      <dgm:spPr/>
      <dgm:t>
        <a:bodyPr/>
        <a:lstStyle/>
        <a:p>
          <a:endParaRPr lang="en-US"/>
        </a:p>
      </dgm:t>
    </dgm:pt>
    <dgm:pt modelId="{09E4B2FE-3544-4A8C-9097-7520773EDF1E}" type="pres">
      <dgm:prSet presAssocID="{F31873F7-AC3D-4BA0-947B-EDF183345904}" presName="hierChild4" presStyleCnt="0"/>
      <dgm:spPr/>
      <dgm:t>
        <a:bodyPr/>
        <a:lstStyle/>
        <a:p>
          <a:endParaRPr lang="en-US"/>
        </a:p>
      </dgm:t>
    </dgm:pt>
    <dgm:pt modelId="{302B1147-D18B-4B07-B474-D69C43E662F7}" type="pres">
      <dgm:prSet presAssocID="{9B4D3421-F0A0-469D-BD57-A3866C7E2BF4}" presName="Name35" presStyleLbl="parChTrans1D4" presStyleIdx="5" presStyleCnt="9"/>
      <dgm:spPr/>
      <dgm:t>
        <a:bodyPr/>
        <a:lstStyle/>
        <a:p>
          <a:endParaRPr lang="en-US"/>
        </a:p>
      </dgm:t>
    </dgm:pt>
    <dgm:pt modelId="{FBA6BAAE-5974-4F14-A33F-C6D35CD61A0D}" type="pres">
      <dgm:prSet presAssocID="{32E1BACA-B417-4335-BE54-5DC234583903}" presName="hierRoot2" presStyleCnt="0">
        <dgm:presLayoutVars>
          <dgm:hierBranch/>
        </dgm:presLayoutVars>
      </dgm:prSet>
      <dgm:spPr/>
      <dgm:t>
        <a:bodyPr/>
        <a:lstStyle/>
        <a:p>
          <a:endParaRPr lang="en-US"/>
        </a:p>
      </dgm:t>
    </dgm:pt>
    <dgm:pt modelId="{274DE973-A73B-4254-A002-BAB0610E25A8}" type="pres">
      <dgm:prSet presAssocID="{32E1BACA-B417-4335-BE54-5DC234583903}" presName="rootComposite" presStyleCnt="0"/>
      <dgm:spPr/>
      <dgm:t>
        <a:bodyPr/>
        <a:lstStyle/>
        <a:p>
          <a:endParaRPr lang="en-US"/>
        </a:p>
      </dgm:t>
    </dgm:pt>
    <dgm:pt modelId="{DB578D8E-4F4C-4B1D-B5F9-B64757EADE3F}" type="pres">
      <dgm:prSet presAssocID="{32E1BACA-B417-4335-BE54-5DC234583903}" presName="rootText" presStyleLbl="node4" presStyleIdx="5" presStyleCnt="9" custScaleX="190558" custScaleY="114545" custLinFactNeighborX="21350" custLinFactNeighborY="-33148">
        <dgm:presLayoutVars>
          <dgm:chPref val="3"/>
        </dgm:presLayoutVars>
      </dgm:prSet>
      <dgm:spPr/>
      <dgm:t>
        <a:bodyPr/>
        <a:lstStyle/>
        <a:p>
          <a:endParaRPr lang="en-US"/>
        </a:p>
      </dgm:t>
    </dgm:pt>
    <dgm:pt modelId="{E6E43B3B-6686-4CAE-B2FE-4740C4A69BC6}" type="pres">
      <dgm:prSet presAssocID="{32E1BACA-B417-4335-BE54-5DC234583903}" presName="rootConnector" presStyleLbl="node4" presStyleIdx="5" presStyleCnt="9"/>
      <dgm:spPr/>
      <dgm:t>
        <a:bodyPr/>
        <a:lstStyle/>
        <a:p>
          <a:endParaRPr lang="en-US"/>
        </a:p>
      </dgm:t>
    </dgm:pt>
    <dgm:pt modelId="{42B73389-FF3F-4410-BE06-450EF77F24A8}" type="pres">
      <dgm:prSet presAssocID="{32E1BACA-B417-4335-BE54-5DC234583903}" presName="hierChild4" presStyleCnt="0"/>
      <dgm:spPr/>
      <dgm:t>
        <a:bodyPr/>
        <a:lstStyle/>
        <a:p>
          <a:endParaRPr lang="en-US"/>
        </a:p>
      </dgm:t>
    </dgm:pt>
    <dgm:pt modelId="{0A7A6510-3E65-477E-B4A2-C309751E80B1}" type="pres">
      <dgm:prSet presAssocID="{EA4BEFCC-B259-4A77-9865-C6767D1FCA7F}" presName="Name35" presStyleLbl="parChTrans1D4" presStyleIdx="6" presStyleCnt="9"/>
      <dgm:spPr/>
      <dgm:t>
        <a:bodyPr/>
        <a:lstStyle/>
        <a:p>
          <a:endParaRPr lang="en-US"/>
        </a:p>
      </dgm:t>
    </dgm:pt>
    <dgm:pt modelId="{7AA9AAB0-54E9-49A0-92AF-D1C3E4DBFC8B}" type="pres">
      <dgm:prSet presAssocID="{7423C0C4-BAA9-41C4-A04A-919BC730AEA2}" presName="hierRoot2" presStyleCnt="0">
        <dgm:presLayoutVars>
          <dgm:hierBranch/>
        </dgm:presLayoutVars>
      </dgm:prSet>
      <dgm:spPr/>
      <dgm:t>
        <a:bodyPr/>
        <a:lstStyle/>
        <a:p>
          <a:endParaRPr lang="en-US"/>
        </a:p>
      </dgm:t>
    </dgm:pt>
    <dgm:pt modelId="{04630CA3-8FB1-4DE1-80D1-416AA3483755}" type="pres">
      <dgm:prSet presAssocID="{7423C0C4-BAA9-41C4-A04A-919BC730AEA2}" presName="rootComposite" presStyleCnt="0"/>
      <dgm:spPr/>
      <dgm:t>
        <a:bodyPr/>
        <a:lstStyle/>
        <a:p>
          <a:endParaRPr lang="en-US"/>
        </a:p>
      </dgm:t>
    </dgm:pt>
    <dgm:pt modelId="{F4CD4151-E89B-400A-BD93-985BA9AD3D0C}" type="pres">
      <dgm:prSet presAssocID="{7423C0C4-BAA9-41C4-A04A-919BC730AEA2}" presName="rootText" presStyleLbl="node4" presStyleIdx="6" presStyleCnt="9" custScaleX="190632" custScaleY="119445" custLinFactNeighborX="21387" custLinFactNeighborY="-47452">
        <dgm:presLayoutVars>
          <dgm:chPref val="3"/>
        </dgm:presLayoutVars>
      </dgm:prSet>
      <dgm:spPr/>
      <dgm:t>
        <a:bodyPr/>
        <a:lstStyle/>
        <a:p>
          <a:endParaRPr lang="en-US"/>
        </a:p>
      </dgm:t>
    </dgm:pt>
    <dgm:pt modelId="{E7E4DD83-4FA3-4BCC-88AB-5923733F8306}" type="pres">
      <dgm:prSet presAssocID="{7423C0C4-BAA9-41C4-A04A-919BC730AEA2}" presName="rootConnector" presStyleLbl="node4" presStyleIdx="6" presStyleCnt="9"/>
      <dgm:spPr/>
      <dgm:t>
        <a:bodyPr/>
        <a:lstStyle/>
        <a:p>
          <a:endParaRPr lang="en-US"/>
        </a:p>
      </dgm:t>
    </dgm:pt>
    <dgm:pt modelId="{26FFBE61-25A1-4E5D-B6B6-688743BD084E}" type="pres">
      <dgm:prSet presAssocID="{7423C0C4-BAA9-41C4-A04A-919BC730AEA2}" presName="hierChild4" presStyleCnt="0"/>
      <dgm:spPr/>
      <dgm:t>
        <a:bodyPr/>
        <a:lstStyle/>
        <a:p>
          <a:endParaRPr lang="en-US"/>
        </a:p>
      </dgm:t>
    </dgm:pt>
    <dgm:pt modelId="{24504F5D-C7B8-41D9-B2C8-7F841A8D0AD5}" type="pres">
      <dgm:prSet presAssocID="{7423C0C4-BAA9-41C4-A04A-919BC730AEA2}" presName="hierChild5" presStyleCnt="0"/>
      <dgm:spPr/>
      <dgm:t>
        <a:bodyPr/>
        <a:lstStyle/>
        <a:p>
          <a:endParaRPr lang="en-US"/>
        </a:p>
      </dgm:t>
    </dgm:pt>
    <dgm:pt modelId="{F96111CA-A250-47FA-8562-DB9201F3F34A}" type="pres">
      <dgm:prSet presAssocID="{32E1BACA-B417-4335-BE54-5DC234583903}" presName="hierChild5" presStyleCnt="0"/>
      <dgm:spPr/>
      <dgm:t>
        <a:bodyPr/>
        <a:lstStyle/>
        <a:p>
          <a:endParaRPr lang="en-US"/>
        </a:p>
      </dgm:t>
    </dgm:pt>
    <dgm:pt modelId="{B7D546A6-8752-4501-9DEA-B5E4059B7538}" type="pres">
      <dgm:prSet presAssocID="{F31873F7-AC3D-4BA0-947B-EDF183345904}" presName="hierChild5" presStyleCnt="0"/>
      <dgm:spPr/>
      <dgm:t>
        <a:bodyPr/>
        <a:lstStyle/>
        <a:p>
          <a:endParaRPr lang="en-US"/>
        </a:p>
      </dgm:t>
    </dgm:pt>
    <dgm:pt modelId="{D8AB267E-231A-4A13-9DC8-B89A98BD2B7C}" type="pres">
      <dgm:prSet presAssocID="{C1D633F3-E284-46FF-88AC-F2AAA610EF06}" presName="hierChild5" presStyleCnt="0"/>
      <dgm:spPr/>
      <dgm:t>
        <a:bodyPr/>
        <a:lstStyle/>
        <a:p>
          <a:endParaRPr lang="en-US"/>
        </a:p>
      </dgm:t>
    </dgm:pt>
    <dgm:pt modelId="{7C44BA73-698C-436F-B3B4-3B429B705C76}" type="pres">
      <dgm:prSet presAssocID="{574DE55D-BF24-44BC-98A3-72720DCCEA4A}" presName="hierChild5" presStyleCnt="0"/>
      <dgm:spPr/>
      <dgm:t>
        <a:bodyPr/>
        <a:lstStyle/>
        <a:p>
          <a:endParaRPr lang="en-US"/>
        </a:p>
      </dgm:t>
    </dgm:pt>
    <dgm:pt modelId="{6F2BE4DC-20AB-4ABD-B2C4-6E13DA9A1507}" type="pres">
      <dgm:prSet presAssocID="{C1F72E9B-B1ED-428D-9C75-AA3192890722}" presName="Name35" presStyleLbl="parChTrans1D2" presStyleIdx="2" presStyleCnt="3"/>
      <dgm:spPr/>
      <dgm:t>
        <a:bodyPr/>
        <a:lstStyle/>
        <a:p>
          <a:endParaRPr lang="en-US"/>
        </a:p>
      </dgm:t>
    </dgm:pt>
    <dgm:pt modelId="{CAF6F621-52A8-4CE9-97D9-3FB7948D7BB2}" type="pres">
      <dgm:prSet presAssocID="{752C5393-E469-4048-BCE4-BEE943AFF49B}" presName="hierRoot2" presStyleCnt="0">
        <dgm:presLayoutVars>
          <dgm:hierBranch/>
        </dgm:presLayoutVars>
      </dgm:prSet>
      <dgm:spPr/>
      <dgm:t>
        <a:bodyPr/>
        <a:lstStyle/>
        <a:p>
          <a:endParaRPr lang="en-US"/>
        </a:p>
      </dgm:t>
    </dgm:pt>
    <dgm:pt modelId="{4FD69506-993D-413E-9626-D5D691529CCD}" type="pres">
      <dgm:prSet presAssocID="{752C5393-E469-4048-BCE4-BEE943AFF49B}" presName="rootComposite" presStyleCnt="0"/>
      <dgm:spPr/>
      <dgm:t>
        <a:bodyPr/>
        <a:lstStyle/>
        <a:p>
          <a:endParaRPr lang="en-US"/>
        </a:p>
      </dgm:t>
    </dgm:pt>
    <dgm:pt modelId="{03ED1903-CB4D-47BC-84EA-2DE974FFA983}" type="pres">
      <dgm:prSet presAssocID="{752C5393-E469-4048-BCE4-BEE943AFF49B}" presName="rootText" presStyleLbl="node2" presStyleIdx="2" presStyleCnt="3" custScaleX="117109" custScaleY="50435" custLinFactNeighborX="18158" custLinFactNeighborY="12080">
        <dgm:presLayoutVars>
          <dgm:chPref val="3"/>
        </dgm:presLayoutVars>
      </dgm:prSet>
      <dgm:spPr/>
      <dgm:t>
        <a:bodyPr/>
        <a:lstStyle/>
        <a:p>
          <a:endParaRPr lang="en-US"/>
        </a:p>
      </dgm:t>
    </dgm:pt>
    <dgm:pt modelId="{467AF25B-B5FC-4D18-AC4C-8EF8414D4033}" type="pres">
      <dgm:prSet presAssocID="{752C5393-E469-4048-BCE4-BEE943AFF49B}" presName="rootConnector" presStyleLbl="node2" presStyleIdx="2" presStyleCnt="3"/>
      <dgm:spPr/>
      <dgm:t>
        <a:bodyPr/>
        <a:lstStyle/>
        <a:p>
          <a:endParaRPr lang="en-US"/>
        </a:p>
      </dgm:t>
    </dgm:pt>
    <dgm:pt modelId="{88A35027-4D3B-4DB1-99F8-329C8E4E1D68}" type="pres">
      <dgm:prSet presAssocID="{752C5393-E469-4048-BCE4-BEE943AFF49B}" presName="hierChild4" presStyleCnt="0"/>
      <dgm:spPr/>
      <dgm:t>
        <a:bodyPr/>
        <a:lstStyle/>
        <a:p>
          <a:endParaRPr lang="en-US"/>
        </a:p>
      </dgm:t>
    </dgm:pt>
    <dgm:pt modelId="{75370D8E-CB69-42FC-83FD-FA7E0A1641E9}" type="pres">
      <dgm:prSet presAssocID="{98E4CB36-0EEB-476B-8604-25F880F4F097}" presName="Name35" presStyleLbl="parChTrans1D3" presStyleIdx="2" presStyleCnt="3"/>
      <dgm:spPr/>
      <dgm:t>
        <a:bodyPr/>
        <a:lstStyle/>
        <a:p>
          <a:endParaRPr lang="en-US"/>
        </a:p>
      </dgm:t>
    </dgm:pt>
    <dgm:pt modelId="{27E97C4B-69C3-4D00-AADF-6CE7911AA1C1}" type="pres">
      <dgm:prSet presAssocID="{F349CD14-9D8F-4528-A021-9871097A09E0}" presName="hierRoot2" presStyleCnt="0">
        <dgm:presLayoutVars>
          <dgm:hierBranch val="init"/>
        </dgm:presLayoutVars>
      </dgm:prSet>
      <dgm:spPr/>
      <dgm:t>
        <a:bodyPr/>
        <a:lstStyle/>
        <a:p>
          <a:endParaRPr lang="en-US"/>
        </a:p>
      </dgm:t>
    </dgm:pt>
    <dgm:pt modelId="{7BEEC1E6-2B5D-4B41-BEEF-52547B242463}" type="pres">
      <dgm:prSet presAssocID="{F349CD14-9D8F-4528-A021-9871097A09E0}" presName="rootComposite" presStyleCnt="0"/>
      <dgm:spPr/>
      <dgm:t>
        <a:bodyPr/>
        <a:lstStyle/>
        <a:p>
          <a:endParaRPr lang="en-US"/>
        </a:p>
      </dgm:t>
    </dgm:pt>
    <dgm:pt modelId="{3202A9BD-2F4B-4BAC-A0F3-A2BAD7B9AC3A}" type="pres">
      <dgm:prSet presAssocID="{F349CD14-9D8F-4528-A021-9871097A09E0}" presName="rootText" presStyleLbl="node3" presStyleIdx="2" presStyleCnt="3" custScaleX="209647" custScaleY="93614" custLinFactNeighborX="18291" custLinFactNeighborY="1000">
        <dgm:presLayoutVars>
          <dgm:chPref val="3"/>
        </dgm:presLayoutVars>
      </dgm:prSet>
      <dgm:spPr/>
      <dgm:t>
        <a:bodyPr/>
        <a:lstStyle/>
        <a:p>
          <a:endParaRPr lang="en-US"/>
        </a:p>
      </dgm:t>
    </dgm:pt>
    <dgm:pt modelId="{4E1BBFFC-883C-4FAD-88E9-3BC2B452AB57}" type="pres">
      <dgm:prSet presAssocID="{F349CD14-9D8F-4528-A021-9871097A09E0}" presName="rootConnector" presStyleLbl="node3" presStyleIdx="2" presStyleCnt="3"/>
      <dgm:spPr/>
      <dgm:t>
        <a:bodyPr/>
        <a:lstStyle/>
        <a:p>
          <a:endParaRPr lang="en-US"/>
        </a:p>
      </dgm:t>
    </dgm:pt>
    <dgm:pt modelId="{951FE899-633E-47AB-BCD5-D615E20286FB}" type="pres">
      <dgm:prSet presAssocID="{F349CD14-9D8F-4528-A021-9871097A09E0}" presName="hierChild4" presStyleCnt="0"/>
      <dgm:spPr/>
      <dgm:t>
        <a:bodyPr/>
        <a:lstStyle/>
        <a:p>
          <a:endParaRPr lang="en-US"/>
        </a:p>
      </dgm:t>
    </dgm:pt>
    <dgm:pt modelId="{D387D0FD-EE60-4031-A72D-7646891683EF}" type="pres">
      <dgm:prSet presAssocID="{89707C3B-11F5-4965-A426-A060E2C6B284}" presName="Name37" presStyleLbl="parChTrans1D4" presStyleIdx="7" presStyleCnt="9"/>
      <dgm:spPr/>
      <dgm:t>
        <a:bodyPr/>
        <a:lstStyle/>
        <a:p>
          <a:endParaRPr lang="en-US"/>
        </a:p>
      </dgm:t>
    </dgm:pt>
    <dgm:pt modelId="{9E773030-46F6-4030-9314-40E7AAF13CD3}" type="pres">
      <dgm:prSet presAssocID="{0C058EDF-E24C-4E33-A671-FF5FC5A8C07A}" presName="hierRoot2" presStyleCnt="0">
        <dgm:presLayoutVars>
          <dgm:hierBranch val="init"/>
        </dgm:presLayoutVars>
      </dgm:prSet>
      <dgm:spPr/>
      <dgm:t>
        <a:bodyPr/>
        <a:lstStyle/>
        <a:p>
          <a:endParaRPr lang="en-US"/>
        </a:p>
      </dgm:t>
    </dgm:pt>
    <dgm:pt modelId="{78F33601-9231-465E-9E3E-07510DFFA734}" type="pres">
      <dgm:prSet presAssocID="{0C058EDF-E24C-4E33-A671-FF5FC5A8C07A}" presName="rootComposite" presStyleCnt="0"/>
      <dgm:spPr/>
      <dgm:t>
        <a:bodyPr/>
        <a:lstStyle/>
        <a:p>
          <a:endParaRPr lang="en-US"/>
        </a:p>
      </dgm:t>
    </dgm:pt>
    <dgm:pt modelId="{4519B3D3-854E-4148-B0D5-FC6D3C3049C6}" type="pres">
      <dgm:prSet presAssocID="{0C058EDF-E24C-4E33-A671-FF5FC5A8C07A}" presName="rootText" presStyleLbl="node4" presStyleIdx="7" presStyleCnt="9" custScaleX="203329" custScaleY="80548" custLinFactNeighborX="18213" custLinFactNeighborY="-14011">
        <dgm:presLayoutVars>
          <dgm:chPref val="3"/>
        </dgm:presLayoutVars>
      </dgm:prSet>
      <dgm:spPr/>
      <dgm:t>
        <a:bodyPr/>
        <a:lstStyle/>
        <a:p>
          <a:endParaRPr lang="en-US"/>
        </a:p>
      </dgm:t>
    </dgm:pt>
    <dgm:pt modelId="{EEF30803-8FDA-4A20-A7B3-E1CC573658D0}" type="pres">
      <dgm:prSet presAssocID="{0C058EDF-E24C-4E33-A671-FF5FC5A8C07A}" presName="rootConnector" presStyleLbl="node4" presStyleIdx="7" presStyleCnt="9"/>
      <dgm:spPr/>
      <dgm:t>
        <a:bodyPr/>
        <a:lstStyle/>
        <a:p>
          <a:endParaRPr lang="en-US"/>
        </a:p>
      </dgm:t>
    </dgm:pt>
    <dgm:pt modelId="{9DF6825C-3D79-460E-AFC7-66A84D16101D}" type="pres">
      <dgm:prSet presAssocID="{0C058EDF-E24C-4E33-A671-FF5FC5A8C07A}" presName="hierChild4" presStyleCnt="0"/>
      <dgm:spPr/>
      <dgm:t>
        <a:bodyPr/>
        <a:lstStyle/>
        <a:p>
          <a:endParaRPr lang="en-US"/>
        </a:p>
      </dgm:t>
    </dgm:pt>
    <dgm:pt modelId="{80B935FB-C286-41A1-BF6D-961C1F1CC66A}" type="pres">
      <dgm:prSet presAssocID="{85E0E9A1-4071-464B-BEF5-83DFE45C2D7D}" presName="Name37" presStyleLbl="parChTrans1D4" presStyleIdx="8" presStyleCnt="9"/>
      <dgm:spPr/>
      <dgm:t>
        <a:bodyPr/>
        <a:lstStyle/>
        <a:p>
          <a:endParaRPr lang="en-US"/>
        </a:p>
      </dgm:t>
    </dgm:pt>
    <dgm:pt modelId="{8848452A-1A6D-4F1C-AE73-ACE009373F1A}" type="pres">
      <dgm:prSet presAssocID="{E1A77E17-A429-461B-9A6A-4D79D02C2231}" presName="hierRoot2" presStyleCnt="0">
        <dgm:presLayoutVars>
          <dgm:hierBranch/>
        </dgm:presLayoutVars>
      </dgm:prSet>
      <dgm:spPr/>
      <dgm:t>
        <a:bodyPr/>
        <a:lstStyle/>
        <a:p>
          <a:endParaRPr lang="en-US"/>
        </a:p>
      </dgm:t>
    </dgm:pt>
    <dgm:pt modelId="{7CA78C66-90B3-417C-ACCA-F506814365C8}" type="pres">
      <dgm:prSet presAssocID="{E1A77E17-A429-461B-9A6A-4D79D02C2231}" presName="rootComposite" presStyleCnt="0"/>
      <dgm:spPr/>
      <dgm:t>
        <a:bodyPr/>
        <a:lstStyle/>
        <a:p>
          <a:endParaRPr lang="en-US"/>
        </a:p>
      </dgm:t>
    </dgm:pt>
    <dgm:pt modelId="{14AE43D3-BCFF-468E-85E7-0252C34DE33D}" type="pres">
      <dgm:prSet presAssocID="{E1A77E17-A429-461B-9A6A-4D79D02C2231}" presName="rootText" presStyleLbl="node4" presStyleIdx="8" presStyleCnt="9" custScaleX="201753" custScaleY="92838" custLinFactNeighborX="-31938" custLinFactNeighborY="-28186">
        <dgm:presLayoutVars>
          <dgm:chPref val="3"/>
        </dgm:presLayoutVars>
      </dgm:prSet>
      <dgm:spPr/>
      <dgm:t>
        <a:bodyPr/>
        <a:lstStyle/>
        <a:p>
          <a:endParaRPr lang="en-US"/>
        </a:p>
      </dgm:t>
    </dgm:pt>
    <dgm:pt modelId="{2AB50E58-14D9-425D-B7E3-2F40955A205B}" type="pres">
      <dgm:prSet presAssocID="{E1A77E17-A429-461B-9A6A-4D79D02C2231}" presName="rootConnector" presStyleLbl="node4" presStyleIdx="8" presStyleCnt="9"/>
      <dgm:spPr/>
      <dgm:t>
        <a:bodyPr/>
        <a:lstStyle/>
        <a:p>
          <a:endParaRPr lang="en-US"/>
        </a:p>
      </dgm:t>
    </dgm:pt>
    <dgm:pt modelId="{1DC6D7FC-D4FF-43A0-BA92-2F6EC13BD34F}" type="pres">
      <dgm:prSet presAssocID="{E1A77E17-A429-461B-9A6A-4D79D02C2231}" presName="hierChild4" presStyleCnt="0"/>
      <dgm:spPr/>
      <dgm:t>
        <a:bodyPr/>
        <a:lstStyle/>
        <a:p>
          <a:endParaRPr lang="en-US"/>
        </a:p>
      </dgm:t>
    </dgm:pt>
    <dgm:pt modelId="{271CB8F1-8BE7-4DA1-B293-10C145E878ED}" type="pres">
      <dgm:prSet presAssocID="{E1A77E17-A429-461B-9A6A-4D79D02C2231}" presName="hierChild5" presStyleCnt="0"/>
      <dgm:spPr/>
      <dgm:t>
        <a:bodyPr/>
        <a:lstStyle/>
        <a:p>
          <a:endParaRPr lang="en-US"/>
        </a:p>
      </dgm:t>
    </dgm:pt>
    <dgm:pt modelId="{FE6E5427-38A8-49C9-981B-C313124991E8}" type="pres">
      <dgm:prSet presAssocID="{0C058EDF-E24C-4E33-A671-FF5FC5A8C07A}" presName="hierChild5" presStyleCnt="0"/>
      <dgm:spPr/>
      <dgm:t>
        <a:bodyPr/>
        <a:lstStyle/>
        <a:p>
          <a:endParaRPr lang="en-US"/>
        </a:p>
      </dgm:t>
    </dgm:pt>
    <dgm:pt modelId="{08279FF0-B02F-4F81-A810-6A02FA9E5052}" type="pres">
      <dgm:prSet presAssocID="{F349CD14-9D8F-4528-A021-9871097A09E0}" presName="hierChild5" presStyleCnt="0"/>
      <dgm:spPr/>
      <dgm:t>
        <a:bodyPr/>
        <a:lstStyle/>
        <a:p>
          <a:endParaRPr lang="en-US"/>
        </a:p>
      </dgm:t>
    </dgm:pt>
    <dgm:pt modelId="{9CF763FB-E1E7-449B-A828-96E0FFBDDDA0}" type="pres">
      <dgm:prSet presAssocID="{752C5393-E469-4048-BCE4-BEE943AFF49B}" presName="hierChild5" presStyleCnt="0"/>
      <dgm:spPr/>
      <dgm:t>
        <a:bodyPr/>
        <a:lstStyle/>
        <a:p>
          <a:endParaRPr lang="en-US"/>
        </a:p>
      </dgm:t>
    </dgm:pt>
    <dgm:pt modelId="{27DA2D80-9F95-4C74-96EF-75E48F575DED}" type="pres">
      <dgm:prSet presAssocID="{A310149A-B236-4B9F-98F7-991C7686B7F6}" presName="hierChild3" presStyleCnt="0"/>
      <dgm:spPr/>
      <dgm:t>
        <a:bodyPr/>
        <a:lstStyle/>
        <a:p>
          <a:endParaRPr lang="en-US"/>
        </a:p>
      </dgm:t>
    </dgm:pt>
  </dgm:ptLst>
  <dgm:cxnLst>
    <dgm:cxn modelId="{56045D7F-DCBC-43F8-AE85-7387677D4EF7}" type="presOf" srcId="{2EDFE38A-9E6A-4412-8AFD-DDB8FCBE845B}" destId="{DDE60AEF-9361-4353-80FE-6BB204C74183}" srcOrd="1" destOrd="0" presId="urn:microsoft.com/office/officeart/2005/8/layout/orgChart1"/>
    <dgm:cxn modelId="{98346803-C351-4037-B8F1-0C435A2B9909}" srcId="{F349CD14-9D8F-4528-A021-9871097A09E0}" destId="{0C058EDF-E24C-4E33-A671-FF5FC5A8C07A}" srcOrd="0" destOrd="0" parTransId="{89707C3B-11F5-4965-A426-A060E2C6B284}" sibTransId="{6997B187-A03C-4844-B1B1-F245F814F343}"/>
    <dgm:cxn modelId="{725F9D74-6D65-4557-97DF-CE860AA6D555}" type="presOf" srcId="{32E1BACA-B417-4335-BE54-5DC234583903}" destId="{DB578D8E-4F4C-4B1D-B5F9-B64757EADE3F}" srcOrd="0" destOrd="0" presId="urn:microsoft.com/office/officeart/2005/8/layout/orgChart1"/>
    <dgm:cxn modelId="{BBBB96E1-D717-43E9-BDF4-A3882A87B5DB}" type="presOf" srcId="{D2F0B829-8212-4DA9-A879-58E19716E976}" destId="{D6074E21-FAF5-4805-AFF6-6D87952E5A79}" srcOrd="0" destOrd="0" presId="urn:microsoft.com/office/officeart/2005/8/layout/orgChart1"/>
    <dgm:cxn modelId="{8331C6D5-4BC0-4CB7-BDA7-9CB1C63D1DBA}" srcId="{F31873F7-AC3D-4BA0-947B-EDF183345904}" destId="{32E1BACA-B417-4335-BE54-5DC234583903}" srcOrd="0" destOrd="0" parTransId="{9B4D3421-F0A0-469D-BD57-A3866C7E2BF4}" sibTransId="{9182BA3E-B12B-4E34-8380-5A0A63D75BA5}"/>
    <dgm:cxn modelId="{76685E3D-397C-4F1F-9C75-4B7967C147F7}" type="presOf" srcId="{A866D860-BFD0-46C1-8FBE-3B7078675E99}" destId="{911CAD7F-BAC4-4B4C-937E-84A6782B5D63}" srcOrd="0" destOrd="0" presId="urn:microsoft.com/office/officeart/2005/8/layout/orgChart1"/>
    <dgm:cxn modelId="{E35F62DF-5671-4AA4-9017-22A30D5293CD}" type="presOf" srcId="{0C058EDF-E24C-4E33-A671-FF5FC5A8C07A}" destId="{EEF30803-8FDA-4A20-A7B3-E1CC573658D0}" srcOrd="1" destOrd="0" presId="urn:microsoft.com/office/officeart/2005/8/layout/orgChart1"/>
    <dgm:cxn modelId="{8BFF2F15-573E-4951-A81E-F21EB03DF966}" type="presOf" srcId="{9288C03C-0CEF-40AB-A9AC-A06CB5379B49}" destId="{D021967C-FF0E-4D7F-B0F8-09A2862863D0}" srcOrd="0" destOrd="0" presId="urn:microsoft.com/office/officeart/2005/8/layout/orgChart1"/>
    <dgm:cxn modelId="{29498ACE-2B55-4647-B52C-4EDEF95FF030}" type="presOf" srcId="{89707C3B-11F5-4965-A426-A060E2C6B284}" destId="{D387D0FD-EE60-4031-A72D-7646891683EF}" srcOrd="0" destOrd="0" presId="urn:microsoft.com/office/officeart/2005/8/layout/orgChart1"/>
    <dgm:cxn modelId="{972109AD-E99D-4D95-8719-874EBDD23961}" type="presOf" srcId="{9B4D3421-F0A0-469D-BD57-A3866C7E2BF4}" destId="{302B1147-D18B-4B07-B474-D69C43E662F7}" srcOrd="0" destOrd="0" presId="urn:microsoft.com/office/officeart/2005/8/layout/orgChart1"/>
    <dgm:cxn modelId="{12027782-2A4D-453B-B5E3-3835C049D302}" type="presOf" srcId="{2EDFE38A-9E6A-4412-8AFD-DDB8FCBE845B}" destId="{3378F391-539B-4643-AD88-2945506079AD}" srcOrd="0" destOrd="0" presId="urn:microsoft.com/office/officeart/2005/8/layout/orgChart1"/>
    <dgm:cxn modelId="{8D7D4D35-5779-4C05-91D6-77CF278533E0}" srcId="{2EDFE38A-9E6A-4412-8AFD-DDB8FCBE845B}" destId="{D2F0B829-8212-4DA9-A879-58E19716E976}" srcOrd="0" destOrd="0" parTransId="{1E367B4B-BC10-40B7-9F12-806AAB539513}" sibTransId="{12DC2597-8687-4372-BB45-C3D83A700CCE}"/>
    <dgm:cxn modelId="{3435CE3F-415E-44AF-BE99-EAFEBBD430F7}" srcId="{A310149A-B236-4B9F-98F7-991C7686B7F6}" destId="{574DE55D-BF24-44BC-98A3-72720DCCEA4A}" srcOrd="1" destOrd="0" parTransId="{24F4027D-F064-4996-8C0C-D747ECB6C0CC}" sibTransId="{6FFF7146-72E8-4914-BE2D-6B5EC23454B6}"/>
    <dgm:cxn modelId="{50C78243-0897-4DEA-A342-D77CA37BFE0E}" srcId="{D2F0B829-8212-4DA9-A879-58E19716E976}" destId="{A34C184F-69A5-411D-9947-94D08A03B0D3}" srcOrd="0" destOrd="0" parTransId="{DF0B84F5-FCBB-45C1-9B6F-DD18B602D7A4}" sibTransId="{7FD9CA2D-8055-426F-93CD-D4512A0EC0F4}"/>
    <dgm:cxn modelId="{64B7E96E-43E2-4C66-9323-7568D344680B}" type="presOf" srcId="{C1D633F3-E284-46FF-88AC-F2AAA610EF06}" destId="{66ACA8F5-8438-4681-930A-C9A9200767F6}" srcOrd="0" destOrd="0" presId="urn:microsoft.com/office/officeart/2005/8/layout/orgChart1"/>
    <dgm:cxn modelId="{760FE591-60C2-475D-823D-2032FA312251}" type="presOf" srcId="{32E1BACA-B417-4335-BE54-5DC234583903}" destId="{E6E43B3B-6686-4CAE-B2FE-4740C4A69BC6}" srcOrd="1" destOrd="0" presId="urn:microsoft.com/office/officeart/2005/8/layout/orgChart1"/>
    <dgm:cxn modelId="{C80124F6-D4CF-48EA-9116-ED2E693385E8}" srcId="{752C5393-E469-4048-BCE4-BEE943AFF49B}" destId="{F349CD14-9D8F-4528-A021-9871097A09E0}" srcOrd="0" destOrd="0" parTransId="{98E4CB36-0EEB-476B-8604-25F880F4F097}" sibTransId="{D1C9EA16-A668-4BF3-AABE-2AC507FA034E}"/>
    <dgm:cxn modelId="{5181D800-6443-413D-8F0A-530D5E7A75F3}" type="presOf" srcId="{C1D633F3-E284-46FF-88AC-F2AAA610EF06}" destId="{BE4AD7FC-7F9A-4BD3-869A-03C8F8658B53}" srcOrd="1" destOrd="0" presId="urn:microsoft.com/office/officeart/2005/8/layout/orgChart1"/>
    <dgm:cxn modelId="{03F8C7B9-083F-4801-B3D9-112433FDE918}" type="presOf" srcId="{15C15583-482B-4536-BCAF-F27FA4B36B33}" destId="{C8582460-CC99-49D8-A4D2-1C6941738CBA}" srcOrd="0" destOrd="0" presId="urn:microsoft.com/office/officeart/2005/8/layout/orgChart1"/>
    <dgm:cxn modelId="{17AD782A-F7B7-473E-8D4D-FA20A2B14B67}" type="presOf" srcId="{574DE55D-BF24-44BC-98A3-72720DCCEA4A}" destId="{94ACCA81-5582-4076-863C-0A17957BCF16}" srcOrd="1" destOrd="0" presId="urn:microsoft.com/office/officeart/2005/8/layout/orgChart1"/>
    <dgm:cxn modelId="{C66F216B-5B67-4604-BEC9-082B508BD09F}" type="presOf" srcId="{752C5393-E469-4048-BCE4-BEE943AFF49B}" destId="{03ED1903-CB4D-47BC-84EA-2DE974FFA983}" srcOrd="0" destOrd="0" presId="urn:microsoft.com/office/officeart/2005/8/layout/orgChart1"/>
    <dgm:cxn modelId="{01759AFE-3E3B-43FF-86A2-E8267629722F}" type="presOf" srcId="{A5BCD303-4A27-4854-AE12-4557421FC0B6}" destId="{9997C9CE-5108-4717-B7FA-A9DAD1ABBCC1}" srcOrd="0" destOrd="0" presId="urn:microsoft.com/office/officeart/2005/8/layout/orgChart1"/>
    <dgm:cxn modelId="{19B7E72C-821B-459B-A1D6-B55FE48F59E0}" type="presOf" srcId="{E1A77E17-A429-461B-9A6A-4D79D02C2231}" destId="{14AE43D3-BCFF-468E-85E7-0252C34DE33D}" srcOrd="0" destOrd="0" presId="urn:microsoft.com/office/officeart/2005/8/layout/orgChart1"/>
    <dgm:cxn modelId="{F481DCC4-BED5-4F71-8578-7F5F903D9A3A}" type="presOf" srcId="{4BAE1E45-7DA8-4EED-A6A9-EEA7FA91523B}" destId="{39FA3484-A82C-4BE1-BA03-DB99F91ED5A5}" srcOrd="0" destOrd="0" presId="urn:microsoft.com/office/officeart/2005/8/layout/orgChart1"/>
    <dgm:cxn modelId="{0418F97C-5926-4612-914E-17367A658891}" srcId="{A34C184F-69A5-411D-9947-94D08A03B0D3}" destId="{5690F323-A463-47D7-B4F5-6921743CB4EF}" srcOrd="0" destOrd="0" parTransId="{47CEA1CF-04FE-4ADA-AFBC-33161AED1F53}" sibTransId="{FA7B63FD-C2FF-489A-9F65-3086C2377B7D}"/>
    <dgm:cxn modelId="{1C119311-5BD8-48E0-8EEE-6DB259D6B81F}" srcId="{A866D860-BFD0-46C1-8FBE-3B7078675E99}" destId="{15C15583-482B-4536-BCAF-F27FA4B36B33}" srcOrd="0" destOrd="0" parTransId="{1B5267B8-F363-4B0A-B3E2-7706A42E5BE6}" sibTransId="{56B13161-3450-4BB0-83E2-2E928E94E735}"/>
    <dgm:cxn modelId="{C50F97E8-D158-41AF-BA2A-E6EB8FF22CC2}" srcId="{A310149A-B236-4B9F-98F7-991C7686B7F6}" destId="{A866D860-BFD0-46C1-8FBE-3B7078675E99}" srcOrd="0" destOrd="0" parTransId="{D3BB3453-6217-4C9C-BBBF-25E4E650AE3C}" sibTransId="{30AB8D56-5F7D-48E0-8204-1B3E93B266C3}"/>
    <dgm:cxn modelId="{70DAAE76-38FB-4980-8D02-11A13AD5C5CA}" type="presOf" srcId="{C1F72E9B-B1ED-428D-9C75-AA3192890722}" destId="{6F2BE4DC-20AB-4ABD-B2C4-6E13DA9A1507}" srcOrd="0" destOrd="0" presId="urn:microsoft.com/office/officeart/2005/8/layout/orgChart1"/>
    <dgm:cxn modelId="{393050C8-FB51-4B26-B811-2F73F66BE95D}" type="presOf" srcId="{A866D860-BFD0-46C1-8FBE-3B7078675E99}" destId="{2E9C2269-67C4-4640-985E-ACD642FAC02A}" srcOrd="1" destOrd="0" presId="urn:microsoft.com/office/officeart/2005/8/layout/orgChart1"/>
    <dgm:cxn modelId="{73BD6B71-75E7-46D1-9422-D34ED9554CDD}" type="presOf" srcId="{1546CF5A-DA8B-4350-B10C-E8CF1FE26D80}" destId="{8E803E29-C93C-40A3-9B91-F824B1A6499B}" srcOrd="0" destOrd="0" presId="urn:microsoft.com/office/officeart/2005/8/layout/orgChart1"/>
    <dgm:cxn modelId="{BC0F2CE1-5BB8-4595-8465-B3A26D7BF904}" type="presOf" srcId="{24F4027D-F064-4996-8C0C-D747ECB6C0CC}" destId="{E30ED13C-F4F7-4112-BAD0-C507D98EB6AF}" srcOrd="0" destOrd="0" presId="urn:microsoft.com/office/officeart/2005/8/layout/orgChart1"/>
    <dgm:cxn modelId="{2622BB73-186A-4EB1-8AFC-7AF59D3152E5}" type="presOf" srcId="{5690F323-A463-47D7-B4F5-6921743CB4EF}" destId="{8B9B5979-470D-4704-8976-78FC0FC9608D}" srcOrd="1" destOrd="0" presId="urn:microsoft.com/office/officeart/2005/8/layout/orgChart1"/>
    <dgm:cxn modelId="{15EE9AA7-940B-4130-B929-8020916C10CE}" type="presOf" srcId="{A310149A-B236-4B9F-98F7-991C7686B7F6}" destId="{F0C25934-0B8D-4BFE-A4BF-AD937EF9A4AA}" srcOrd="1" destOrd="0" presId="urn:microsoft.com/office/officeart/2005/8/layout/orgChart1"/>
    <dgm:cxn modelId="{1FC0AD81-3E42-4F11-96E4-D8A51ADB4FAE}" srcId="{32E1BACA-B417-4335-BE54-5DC234583903}" destId="{7423C0C4-BAA9-41C4-A04A-919BC730AEA2}" srcOrd="0" destOrd="0" parTransId="{EA4BEFCC-B259-4A77-9865-C6767D1FCA7F}" sibTransId="{CEE8635B-9D0C-47CC-9BA4-4F3118174780}"/>
    <dgm:cxn modelId="{63F4B838-B552-43AB-8814-DCA1CA47D16B}" type="presOf" srcId="{A34C184F-69A5-411D-9947-94D08A03B0D3}" destId="{124D0CCE-0F9E-4C36-804B-1EEBA666EF3B}" srcOrd="1" destOrd="0" presId="urn:microsoft.com/office/officeart/2005/8/layout/orgChart1"/>
    <dgm:cxn modelId="{C35577DF-CC55-4AB0-8E96-541547680613}" srcId="{A310149A-B236-4B9F-98F7-991C7686B7F6}" destId="{752C5393-E469-4048-BCE4-BEE943AFF49B}" srcOrd="2" destOrd="0" parTransId="{C1F72E9B-B1ED-428D-9C75-AA3192890722}" sibTransId="{E4237542-B637-47A3-8D62-9F9340693844}"/>
    <dgm:cxn modelId="{EB27B1FB-EF88-4B8D-8891-7A5C21BD1006}" type="presOf" srcId="{1E367B4B-BC10-40B7-9F12-806AAB539513}" destId="{687E5199-ED41-43DC-AB80-232FBC3BBE1F}" srcOrd="0" destOrd="0" presId="urn:microsoft.com/office/officeart/2005/8/layout/orgChart1"/>
    <dgm:cxn modelId="{83601FF4-B0C7-4EA3-97AE-9AA953681208}" type="presOf" srcId="{85E0E9A1-4071-464B-BEF5-83DFE45C2D7D}" destId="{80B935FB-C286-41A1-BF6D-961C1F1CC66A}" srcOrd="0" destOrd="0" presId="urn:microsoft.com/office/officeart/2005/8/layout/orgChart1"/>
    <dgm:cxn modelId="{585447F2-5C08-440A-86BE-CBC28853B771}" type="presOf" srcId="{574DE55D-BF24-44BC-98A3-72720DCCEA4A}" destId="{08963700-2B29-4C0B-A9EF-76B41862ED9A}" srcOrd="0" destOrd="0" presId="urn:microsoft.com/office/officeart/2005/8/layout/orgChart1"/>
    <dgm:cxn modelId="{34DB12A5-643D-426E-88EE-EF4A34EDE238}" type="presOf" srcId="{752C5393-E469-4048-BCE4-BEE943AFF49B}" destId="{467AF25B-B5FC-4D18-AC4C-8EF8414D4033}" srcOrd="1" destOrd="0" presId="urn:microsoft.com/office/officeart/2005/8/layout/orgChart1"/>
    <dgm:cxn modelId="{4EF6AB0D-F248-4946-8D0D-91E15973BE79}" type="presOf" srcId="{D3BB3453-6217-4C9C-BBBF-25E4E650AE3C}" destId="{085B43C5-357C-4B16-9587-F4326E7BB933}" srcOrd="0" destOrd="0" presId="urn:microsoft.com/office/officeart/2005/8/layout/orgChart1"/>
    <dgm:cxn modelId="{34F59C11-6999-46D6-A0E9-47A576953D2A}" type="presOf" srcId="{7423C0C4-BAA9-41C4-A04A-919BC730AEA2}" destId="{E7E4DD83-4FA3-4BCC-88AB-5923733F8306}" srcOrd="1" destOrd="0" presId="urn:microsoft.com/office/officeart/2005/8/layout/orgChart1"/>
    <dgm:cxn modelId="{A5B659E1-CFB0-4E1A-A05F-40D7721616BC}" type="presOf" srcId="{0C058EDF-E24C-4E33-A671-FF5FC5A8C07A}" destId="{4519B3D3-854E-4148-B0D5-FC6D3C3049C6}" srcOrd="0" destOrd="0" presId="urn:microsoft.com/office/officeart/2005/8/layout/orgChart1"/>
    <dgm:cxn modelId="{5BF336EB-88C2-47A3-8E27-E5F829E42BAE}" type="presOf" srcId="{F31873F7-AC3D-4BA0-947B-EDF183345904}" destId="{B4FCFA31-C642-42AD-8F93-A31D782068AA}" srcOrd="0" destOrd="0" presId="urn:microsoft.com/office/officeart/2005/8/layout/orgChart1"/>
    <dgm:cxn modelId="{A9CEBC38-73EF-428C-BC28-466E63981A89}" type="presOf" srcId="{F349CD14-9D8F-4528-A021-9871097A09E0}" destId="{4E1BBFFC-883C-4FAD-88E9-3BC2B452AB57}" srcOrd="1" destOrd="0" presId="urn:microsoft.com/office/officeart/2005/8/layout/orgChart1"/>
    <dgm:cxn modelId="{66B036F5-ED42-46B7-8CF4-48E795C42654}" srcId="{C1D633F3-E284-46FF-88AC-F2AAA610EF06}" destId="{F31873F7-AC3D-4BA0-947B-EDF183345904}" srcOrd="0" destOrd="0" parTransId="{1546CF5A-DA8B-4350-B10C-E8CF1FE26D80}" sibTransId="{69581803-16C0-4C7B-A2C5-6637171F259D}"/>
    <dgm:cxn modelId="{AF44B3FF-ED6E-44A3-BF11-8DB0D2851A13}" type="presOf" srcId="{A310149A-B236-4B9F-98F7-991C7686B7F6}" destId="{5027A0E2-1076-4075-A79B-BDEB06B8E25C}" srcOrd="0" destOrd="0" presId="urn:microsoft.com/office/officeart/2005/8/layout/orgChart1"/>
    <dgm:cxn modelId="{629DA67F-920E-416E-A0B1-28941FF7D86D}" type="presOf" srcId="{E1A77E17-A429-461B-9A6A-4D79D02C2231}" destId="{2AB50E58-14D9-425D-B7E3-2F40955A205B}" srcOrd="1" destOrd="0" presId="urn:microsoft.com/office/officeart/2005/8/layout/orgChart1"/>
    <dgm:cxn modelId="{73EB1ED5-E13B-42B5-853F-A265E45FA445}" srcId="{15C15583-482B-4536-BCAF-F27FA4B36B33}" destId="{2EDFE38A-9E6A-4412-8AFD-DDB8FCBE845B}" srcOrd="0" destOrd="0" parTransId="{9288C03C-0CEF-40AB-A9AC-A06CB5379B49}" sibTransId="{74042C94-813C-49CE-AEA5-1D0B7009F4E0}"/>
    <dgm:cxn modelId="{65FA9D5B-DCAB-4B26-A608-316B2BFB51C4}" type="presOf" srcId="{7423C0C4-BAA9-41C4-A04A-919BC730AEA2}" destId="{F4CD4151-E89B-400A-BD93-985BA9AD3D0C}" srcOrd="0" destOrd="0" presId="urn:microsoft.com/office/officeart/2005/8/layout/orgChart1"/>
    <dgm:cxn modelId="{39371916-9E6F-4DE0-B599-D80945D22C8F}" type="presOf" srcId="{F349CD14-9D8F-4528-A021-9871097A09E0}" destId="{3202A9BD-2F4B-4BAC-A0F3-A2BAD7B9AC3A}" srcOrd="0" destOrd="0" presId="urn:microsoft.com/office/officeart/2005/8/layout/orgChart1"/>
    <dgm:cxn modelId="{73F8E410-5400-4D6B-87B0-5B04784D1B8D}" type="presOf" srcId="{98E4CB36-0EEB-476B-8604-25F880F4F097}" destId="{75370D8E-CB69-42FC-83FD-FA7E0A1641E9}" srcOrd="0" destOrd="0" presId="urn:microsoft.com/office/officeart/2005/8/layout/orgChart1"/>
    <dgm:cxn modelId="{B885C334-3F57-475A-A73F-408D3FD55CE7}" type="presOf" srcId="{47CEA1CF-04FE-4ADA-AFBC-33161AED1F53}" destId="{DDAD2B79-208F-464F-9129-8DCB7F1BBB89}" srcOrd="0" destOrd="0" presId="urn:microsoft.com/office/officeart/2005/8/layout/orgChart1"/>
    <dgm:cxn modelId="{B3007552-2C22-4E40-8BD4-0A456893197F}" type="presOf" srcId="{DF0B84F5-FCBB-45C1-9B6F-DD18B602D7A4}" destId="{3AE20C83-4220-4F5B-880A-905FB01CDFD2}" srcOrd="0" destOrd="0" presId="urn:microsoft.com/office/officeart/2005/8/layout/orgChart1"/>
    <dgm:cxn modelId="{59334327-10E6-47D3-ACA6-E2E2E2169291}" srcId="{574DE55D-BF24-44BC-98A3-72720DCCEA4A}" destId="{C1D633F3-E284-46FF-88AC-F2AAA610EF06}" srcOrd="0" destOrd="0" parTransId="{4BAE1E45-7DA8-4EED-A6A9-EEA7FA91523B}" sibTransId="{FA447F06-7318-4A78-834E-4F4FB574C7D7}"/>
    <dgm:cxn modelId="{FDCB2B1D-A507-4A3B-874B-B844A8C82C66}" type="presOf" srcId="{A34C184F-69A5-411D-9947-94D08A03B0D3}" destId="{A2027844-4345-4E3C-9093-8A38E1A5BD0B}" srcOrd="0" destOrd="0" presId="urn:microsoft.com/office/officeart/2005/8/layout/orgChart1"/>
    <dgm:cxn modelId="{F9883524-7E2D-4D69-9D77-04DA0A39869C}" type="presOf" srcId="{1B5267B8-F363-4B0A-B3E2-7706A42E5BE6}" destId="{4574D41A-9E85-4937-A1E8-D77C71378B88}" srcOrd="0" destOrd="0" presId="urn:microsoft.com/office/officeart/2005/8/layout/orgChart1"/>
    <dgm:cxn modelId="{A4BCBF3F-9793-4F52-98D3-3BA0E904FC92}" type="presOf" srcId="{15C15583-482B-4536-BCAF-F27FA4B36B33}" destId="{CED92B3D-8018-4E94-860C-DD09559331BC}" srcOrd="1" destOrd="0" presId="urn:microsoft.com/office/officeart/2005/8/layout/orgChart1"/>
    <dgm:cxn modelId="{5ABB4B24-6ED3-48EF-B6BD-CD9E62C26AF6}" srcId="{A5BCD303-4A27-4854-AE12-4557421FC0B6}" destId="{A310149A-B236-4B9F-98F7-991C7686B7F6}" srcOrd="0" destOrd="0" parTransId="{35B869EF-0C02-4D55-B842-39214A996AD0}" sibTransId="{A63CE0B7-B0F6-4ED9-962C-766940268458}"/>
    <dgm:cxn modelId="{F16C5892-5A57-4D1B-931F-908AFBF6B33E}" type="presOf" srcId="{F31873F7-AC3D-4BA0-947B-EDF183345904}" destId="{47748972-FEBA-48AC-86E0-CA3FA3A614F9}" srcOrd="1" destOrd="0" presId="urn:microsoft.com/office/officeart/2005/8/layout/orgChart1"/>
    <dgm:cxn modelId="{B6D4E3AE-C5F6-4663-BD12-1E5E4BA00020}" type="presOf" srcId="{5690F323-A463-47D7-B4F5-6921743CB4EF}" destId="{17D0FA54-33D5-4B83-AE5A-2F058FE48F9A}" srcOrd="0" destOrd="0" presId="urn:microsoft.com/office/officeart/2005/8/layout/orgChart1"/>
    <dgm:cxn modelId="{05757420-62E9-4744-A841-528722B95510}" srcId="{0C058EDF-E24C-4E33-A671-FF5FC5A8C07A}" destId="{E1A77E17-A429-461B-9A6A-4D79D02C2231}" srcOrd="0" destOrd="0" parTransId="{85E0E9A1-4071-464B-BEF5-83DFE45C2D7D}" sibTransId="{E18B2265-8FE2-4149-942C-14E57CC1A56F}"/>
    <dgm:cxn modelId="{2A3F2FFF-25ED-401B-9738-51515D38243D}" type="presOf" srcId="{EA4BEFCC-B259-4A77-9865-C6767D1FCA7F}" destId="{0A7A6510-3E65-477E-B4A2-C309751E80B1}" srcOrd="0" destOrd="0" presId="urn:microsoft.com/office/officeart/2005/8/layout/orgChart1"/>
    <dgm:cxn modelId="{466937A6-F61E-4DB0-A1C8-E88B842C03BD}" type="presOf" srcId="{D2F0B829-8212-4DA9-A879-58E19716E976}" destId="{6B516205-04E1-42D1-943C-3CF57C01507D}" srcOrd="1" destOrd="0" presId="urn:microsoft.com/office/officeart/2005/8/layout/orgChart1"/>
    <dgm:cxn modelId="{00C66C04-FF6F-4701-A149-78B23DAA58D3}" type="presParOf" srcId="{9997C9CE-5108-4717-B7FA-A9DAD1ABBCC1}" destId="{32390BEF-0840-47E5-918E-85D7E4DB1826}" srcOrd="0" destOrd="0" presId="urn:microsoft.com/office/officeart/2005/8/layout/orgChart1"/>
    <dgm:cxn modelId="{498409E3-B0D9-4B76-A54F-BAAF2AB95DB2}" type="presParOf" srcId="{32390BEF-0840-47E5-918E-85D7E4DB1826}" destId="{176DE442-85D2-4DDC-B174-7B0333C0FDC6}" srcOrd="0" destOrd="0" presId="urn:microsoft.com/office/officeart/2005/8/layout/orgChart1"/>
    <dgm:cxn modelId="{AC150CF8-24D4-4911-9DD9-FE42DE0B7D19}" type="presParOf" srcId="{176DE442-85D2-4DDC-B174-7B0333C0FDC6}" destId="{5027A0E2-1076-4075-A79B-BDEB06B8E25C}" srcOrd="0" destOrd="0" presId="urn:microsoft.com/office/officeart/2005/8/layout/orgChart1"/>
    <dgm:cxn modelId="{356DF9ED-C1C5-4171-98B9-2301A55B64B5}" type="presParOf" srcId="{176DE442-85D2-4DDC-B174-7B0333C0FDC6}" destId="{F0C25934-0B8D-4BFE-A4BF-AD937EF9A4AA}" srcOrd="1" destOrd="0" presId="urn:microsoft.com/office/officeart/2005/8/layout/orgChart1"/>
    <dgm:cxn modelId="{EB231030-633E-41AA-BC88-3C80C0CA487F}" type="presParOf" srcId="{32390BEF-0840-47E5-918E-85D7E4DB1826}" destId="{71F32DCC-2147-42C0-A463-4BC1EAF30238}" srcOrd="1" destOrd="0" presId="urn:microsoft.com/office/officeart/2005/8/layout/orgChart1"/>
    <dgm:cxn modelId="{811BD59B-11C3-4A47-A349-9D260501DF7B}" type="presParOf" srcId="{71F32DCC-2147-42C0-A463-4BC1EAF30238}" destId="{085B43C5-357C-4B16-9587-F4326E7BB933}" srcOrd="0" destOrd="0" presId="urn:microsoft.com/office/officeart/2005/8/layout/orgChart1"/>
    <dgm:cxn modelId="{11A2D193-543E-4295-9CDF-8B8228CAB536}" type="presParOf" srcId="{71F32DCC-2147-42C0-A463-4BC1EAF30238}" destId="{0F5FC5E0-C4F9-4E4D-8954-092D26F37734}" srcOrd="1" destOrd="0" presId="urn:microsoft.com/office/officeart/2005/8/layout/orgChart1"/>
    <dgm:cxn modelId="{0B2FAF50-1701-4138-B483-D3756F311E01}" type="presParOf" srcId="{0F5FC5E0-C4F9-4E4D-8954-092D26F37734}" destId="{BB221CEC-4712-4229-A620-1B4631788D7F}" srcOrd="0" destOrd="0" presId="urn:microsoft.com/office/officeart/2005/8/layout/orgChart1"/>
    <dgm:cxn modelId="{F92644C0-8BB1-49F7-B223-DEE77F722302}" type="presParOf" srcId="{BB221CEC-4712-4229-A620-1B4631788D7F}" destId="{911CAD7F-BAC4-4B4C-937E-84A6782B5D63}" srcOrd="0" destOrd="0" presId="urn:microsoft.com/office/officeart/2005/8/layout/orgChart1"/>
    <dgm:cxn modelId="{9B3C9AE3-BF30-4C09-A48D-13484B30DB36}" type="presParOf" srcId="{BB221CEC-4712-4229-A620-1B4631788D7F}" destId="{2E9C2269-67C4-4640-985E-ACD642FAC02A}" srcOrd="1" destOrd="0" presId="urn:microsoft.com/office/officeart/2005/8/layout/orgChart1"/>
    <dgm:cxn modelId="{F73FF11A-7DFA-4E7F-BA6B-B699C42597B9}" type="presParOf" srcId="{0F5FC5E0-C4F9-4E4D-8954-092D26F37734}" destId="{020CFD20-AB02-46C4-BAB9-113A51A4A079}" srcOrd="1" destOrd="0" presId="urn:microsoft.com/office/officeart/2005/8/layout/orgChart1"/>
    <dgm:cxn modelId="{F1313ECA-5C8A-4139-9FB4-8413F260492A}" type="presParOf" srcId="{020CFD20-AB02-46C4-BAB9-113A51A4A079}" destId="{4574D41A-9E85-4937-A1E8-D77C71378B88}" srcOrd="0" destOrd="0" presId="urn:microsoft.com/office/officeart/2005/8/layout/orgChart1"/>
    <dgm:cxn modelId="{FBBFB117-49F4-475A-8C04-B7EB1CA967D0}" type="presParOf" srcId="{020CFD20-AB02-46C4-BAB9-113A51A4A079}" destId="{6B22055B-BB16-4706-AFAB-69766486D8D0}" srcOrd="1" destOrd="0" presId="urn:microsoft.com/office/officeart/2005/8/layout/orgChart1"/>
    <dgm:cxn modelId="{A7173700-1A72-4CA3-B625-F175A05036F8}" type="presParOf" srcId="{6B22055B-BB16-4706-AFAB-69766486D8D0}" destId="{4030319F-00DF-4CB8-9AF6-9DD14464CCCA}" srcOrd="0" destOrd="0" presId="urn:microsoft.com/office/officeart/2005/8/layout/orgChart1"/>
    <dgm:cxn modelId="{FFC5863F-B575-4A1F-8A8A-3D95D20C9322}" type="presParOf" srcId="{4030319F-00DF-4CB8-9AF6-9DD14464CCCA}" destId="{C8582460-CC99-49D8-A4D2-1C6941738CBA}" srcOrd="0" destOrd="0" presId="urn:microsoft.com/office/officeart/2005/8/layout/orgChart1"/>
    <dgm:cxn modelId="{5A022E24-4F49-47C0-A3B5-C5627905DB3B}" type="presParOf" srcId="{4030319F-00DF-4CB8-9AF6-9DD14464CCCA}" destId="{CED92B3D-8018-4E94-860C-DD09559331BC}" srcOrd="1" destOrd="0" presId="urn:microsoft.com/office/officeart/2005/8/layout/orgChart1"/>
    <dgm:cxn modelId="{A2DE8055-2548-4F47-90C8-0FD319223FC1}" type="presParOf" srcId="{6B22055B-BB16-4706-AFAB-69766486D8D0}" destId="{D18173D6-25D1-4F85-9B4F-D07EE460CB00}" srcOrd="1" destOrd="0" presId="urn:microsoft.com/office/officeart/2005/8/layout/orgChart1"/>
    <dgm:cxn modelId="{1F2199BD-9583-4C3B-9AB3-191EFF3341BF}" type="presParOf" srcId="{D18173D6-25D1-4F85-9B4F-D07EE460CB00}" destId="{D021967C-FF0E-4D7F-B0F8-09A2862863D0}" srcOrd="0" destOrd="0" presId="urn:microsoft.com/office/officeart/2005/8/layout/orgChart1"/>
    <dgm:cxn modelId="{27E654E1-4B6E-4B48-9ECD-E442AE924077}" type="presParOf" srcId="{D18173D6-25D1-4F85-9B4F-D07EE460CB00}" destId="{C75A87D8-98EE-4A13-8AA7-F858CABBB292}" srcOrd="1" destOrd="0" presId="urn:microsoft.com/office/officeart/2005/8/layout/orgChart1"/>
    <dgm:cxn modelId="{8D314197-580D-4BCD-BA50-7F3137E598DC}" type="presParOf" srcId="{C75A87D8-98EE-4A13-8AA7-F858CABBB292}" destId="{F2804EC4-FCF3-4F4B-9F1D-C046C9431334}" srcOrd="0" destOrd="0" presId="urn:microsoft.com/office/officeart/2005/8/layout/orgChart1"/>
    <dgm:cxn modelId="{65D699C2-9352-4615-8421-4EB0D67422D2}" type="presParOf" srcId="{F2804EC4-FCF3-4F4B-9F1D-C046C9431334}" destId="{3378F391-539B-4643-AD88-2945506079AD}" srcOrd="0" destOrd="0" presId="urn:microsoft.com/office/officeart/2005/8/layout/orgChart1"/>
    <dgm:cxn modelId="{61C0B2C0-4CCD-49E3-B900-5934397C8E0E}" type="presParOf" srcId="{F2804EC4-FCF3-4F4B-9F1D-C046C9431334}" destId="{DDE60AEF-9361-4353-80FE-6BB204C74183}" srcOrd="1" destOrd="0" presId="urn:microsoft.com/office/officeart/2005/8/layout/orgChart1"/>
    <dgm:cxn modelId="{B1D5FEA1-617C-492F-A2F7-9881CAE3D863}" type="presParOf" srcId="{C75A87D8-98EE-4A13-8AA7-F858CABBB292}" destId="{6D3C50AC-9CA1-4F5F-B6C3-4A0849C28CA1}" srcOrd="1" destOrd="0" presId="urn:microsoft.com/office/officeart/2005/8/layout/orgChart1"/>
    <dgm:cxn modelId="{E44C2C35-2DB0-45D9-8902-8903FFC098C3}" type="presParOf" srcId="{6D3C50AC-9CA1-4F5F-B6C3-4A0849C28CA1}" destId="{687E5199-ED41-43DC-AB80-232FBC3BBE1F}" srcOrd="0" destOrd="0" presId="urn:microsoft.com/office/officeart/2005/8/layout/orgChart1"/>
    <dgm:cxn modelId="{25A0ECC4-8CB7-410D-BC1A-3A02921B1A70}" type="presParOf" srcId="{6D3C50AC-9CA1-4F5F-B6C3-4A0849C28CA1}" destId="{6F447F5D-F12C-4CCF-B77C-7917F76E4984}" srcOrd="1" destOrd="0" presId="urn:microsoft.com/office/officeart/2005/8/layout/orgChart1"/>
    <dgm:cxn modelId="{98FBE551-068D-4E20-8F5C-5E5377F1C8FE}" type="presParOf" srcId="{6F447F5D-F12C-4CCF-B77C-7917F76E4984}" destId="{4199CFA5-AACF-4B40-8F44-29993DFDE514}" srcOrd="0" destOrd="0" presId="urn:microsoft.com/office/officeart/2005/8/layout/orgChart1"/>
    <dgm:cxn modelId="{3FAB91F5-E2B9-4F94-9F41-C1BAF7E6B7AC}" type="presParOf" srcId="{4199CFA5-AACF-4B40-8F44-29993DFDE514}" destId="{D6074E21-FAF5-4805-AFF6-6D87952E5A79}" srcOrd="0" destOrd="0" presId="urn:microsoft.com/office/officeart/2005/8/layout/orgChart1"/>
    <dgm:cxn modelId="{7B229F4C-5CD6-4D47-9151-971741530C64}" type="presParOf" srcId="{4199CFA5-AACF-4B40-8F44-29993DFDE514}" destId="{6B516205-04E1-42D1-943C-3CF57C01507D}" srcOrd="1" destOrd="0" presId="urn:microsoft.com/office/officeart/2005/8/layout/orgChart1"/>
    <dgm:cxn modelId="{F71C6C81-9451-447F-B42A-FDA5C7CF7538}" type="presParOf" srcId="{6F447F5D-F12C-4CCF-B77C-7917F76E4984}" destId="{EC8F90EB-3D53-4C66-A341-F7AE5F58CEAE}" srcOrd="1" destOrd="0" presId="urn:microsoft.com/office/officeart/2005/8/layout/orgChart1"/>
    <dgm:cxn modelId="{D11FA8AE-3079-4407-9E22-0B547764C091}" type="presParOf" srcId="{EC8F90EB-3D53-4C66-A341-F7AE5F58CEAE}" destId="{3AE20C83-4220-4F5B-880A-905FB01CDFD2}" srcOrd="0" destOrd="0" presId="urn:microsoft.com/office/officeart/2005/8/layout/orgChart1"/>
    <dgm:cxn modelId="{E96C0093-D057-4591-9848-D26B9A0BF10B}" type="presParOf" srcId="{EC8F90EB-3D53-4C66-A341-F7AE5F58CEAE}" destId="{D2727B88-7CA7-4FF1-AF7E-08F9E540EBFF}" srcOrd="1" destOrd="0" presId="urn:microsoft.com/office/officeart/2005/8/layout/orgChart1"/>
    <dgm:cxn modelId="{1C51DB7E-8FBA-47FC-84E0-CEC25EC753E4}" type="presParOf" srcId="{D2727B88-7CA7-4FF1-AF7E-08F9E540EBFF}" destId="{3F41357A-A546-475B-8213-0A793F404F5F}" srcOrd="0" destOrd="0" presId="urn:microsoft.com/office/officeart/2005/8/layout/orgChart1"/>
    <dgm:cxn modelId="{78AEF8DB-E0CC-4570-8B4B-063A7AC62104}" type="presParOf" srcId="{3F41357A-A546-475B-8213-0A793F404F5F}" destId="{A2027844-4345-4E3C-9093-8A38E1A5BD0B}" srcOrd="0" destOrd="0" presId="urn:microsoft.com/office/officeart/2005/8/layout/orgChart1"/>
    <dgm:cxn modelId="{3AC6E207-6901-4780-B54E-9AD45522486C}" type="presParOf" srcId="{3F41357A-A546-475B-8213-0A793F404F5F}" destId="{124D0CCE-0F9E-4C36-804B-1EEBA666EF3B}" srcOrd="1" destOrd="0" presId="urn:microsoft.com/office/officeart/2005/8/layout/orgChart1"/>
    <dgm:cxn modelId="{764710A7-761D-48B3-83C4-1195CD2D4433}" type="presParOf" srcId="{D2727B88-7CA7-4FF1-AF7E-08F9E540EBFF}" destId="{5A7C25CF-F1EA-4523-9AA8-B2D91BD01799}" srcOrd="1" destOrd="0" presId="urn:microsoft.com/office/officeart/2005/8/layout/orgChart1"/>
    <dgm:cxn modelId="{CB22BD6F-D349-4294-A717-416994BB80EF}" type="presParOf" srcId="{5A7C25CF-F1EA-4523-9AA8-B2D91BD01799}" destId="{DDAD2B79-208F-464F-9129-8DCB7F1BBB89}" srcOrd="0" destOrd="0" presId="urn:microsoft.com/office/officeart/2005/8/layout/orgChart1"/>
    <dgm:cxn modelId="{EDBC2338-7ACD-44AB-9920-6C161DEEA822}" type="presParOf" srcId="{5A7C25CF-F1EA-4523-9AA8-B2D91BD01799}" destId="{F31F57E1-710A-4F52-9AD6-ABD8F4F39357}" srcOrd="1" destOrd="0" presId="urn:microsoft.com/office/officeart/2005/8/layout/orgChart1"/>
    <dgm:cxn modelId="{431C5CB9-D734-4DE2-86F1-9EB23CC8AA67}" type="presParOf" srcId="{F31F57E1-710A-4F52-9AD6-ABD8F4F39357}" destId="{A9BF4569-CAEC-445B-8F09-690BF07EFD3D}" srcOrd="0" destOrd="0" presId="urn:microsoft.com/office/officeart/2005/8/layout/orgChart1"/>
    <dgm:cxn modelId="{3F68B421-5C3F-4B34-A436-C5827E131267}" type="presParOf" srcId="{A9BF4569-CAEC-445B-8F09-690BF07EFD3D}" destId="{17D0FA54-33D5-4B83-AE5A-2F058FE48F9A}" srcOrd="0" destOrd="0" presId="urn:microsoft.com/office/officeart/2005/8/layout/orgChart1"/>
    <dgm:cxn modelId="{BF7BBC27-F40C-4349-B5A5-28172622CC81}" type="presParOf" srcId="{A9BF4569-CAEC-445B-8F09-690BF07EFD3D}" destId="{8B9B5979-470D-4704-8976-78FC0FC9608D}" srcOrd="1" destOrd="0" presId="urn:microsoft.com/office/officeart/2005/8/layout/orgChart1"/>
    <dgm:cxn modelId="{DD356769-337D-4D61-9E51-22BE179C4A68}" type="presParOf" srcId="{F31F57E1-710A-4F52-9AD6-ABD8F4F39357}" destId="{BED2D33B-CAF6-4594-A2E7-DBC88AD96BC1}" srcOrd="1" destOrd="0" presId="urn:microsoft.com/office/officeart/2005/8/layout/orgChart1"/>
    <dgm:cxn modelId="{5D95B4F9-3AAE-4548-A789-17FC7F39659F}" type="presParOf" srcId="{F31F57E1-710A-4F52-9AD6-ABD8F4F39357}" destId="{6B7F3BD9-716B-4B58-AEC6-34986A9F0A07}" srcOrd="2" destOrd="0" presId="urn:microsoft.com/office/officeart/2005/8/layout/orgChart1"/>
    <dgm:cxn modelId="{1B0EE775-1360-4050-9572-748DA644F463}" type="presParOf" srcId="{D2727B88-7CA7-4FF1-AF7E-08F9E540EBFF}" destId="{798C3C0A-5EA2-4D5A-8A25-7F7F714D327C}" srcOrd="2" destOrd="0" presId="urn:microsoft.com/office/officeart/2005/8/layout/orgChart1"/>
    <dgm:cxn modelId="{FE538D68-A089-43E6-8348-76B9299922E5}" type="presParOf" srcId="{6F447F5D-F12C-4CCF-B77C-7917F76E4984}" destId="{5F92D68B-2CE1-4DBB-B92C-E54C0931EF76}" srcOrd="2" destOrd="0" presId="urn:microsoft.com/office/officeart/2005/8/layout/orgChart1"/>
    <dgm:cxn modelId="{E6F87C84-CCB8-4144-892D-22EFCDA4498A}" type="presParOf" srcId="{C75A87D8-98EE-4A13-8AA7-F858CABBB292}" destId="{CFC141C2-DA75-4DBB-9406-2A255597E136}" srcOrd="2" destOrd="0" presId="urn:microsoft.com/office/officeart/2005/8/layout/orgChart1"/>
    <dgm:cxn modelId="{DA6A572F-1A73-4747-B9BC-E870F71B4ECD}" type="presParOf" srcId="{6B22055B-BB16-4706-AFAB-69766486D8D0}" destId="{D059E433-2658-4688-9AAD-42865CA07F36}" srcOrd="2" destOrd="0" presId="urn:microsoft.com/office/officeart/2005/8/layout/orgChart1"/>
    <dgm:cxn modelId="{D0E60F7F-B564-472C-8786-6B75319ACDC6}" type="presParOf" srcId="{0F5FC5E0-C4F9-4E4D-8954-092D26F37734}" destId="{A9A92A88-773A-4869-BCD9-5C439A061DA6}" srcOrd="2" destOrd="0" presId="urn:microsoft.com/office/officeart/2005/8/layout/orgChart1"/>
    <dgm:cxn modelId="{D6A429AD-BE3C-4F8E-87D8-AB1027493D46}" type="presParOf" srcId="{71F32DCC-2147-42C0-A463-4BC1EAF30238}" destId="{E30ED13C-F4F7-4112-BAD0-C507D98EB6AF}" srcOrd="2" destOrd="0" presId="urn:microsoft.com/office/officeart/2005/8/layout/orgChart1"/>
    <dgm:cxn modelId="{5D80215B-3279-4E07-ABB4-4FE696E64620}" type="presParOf" srcId="{71F32DCC-2147-42C0-A463-4BC1EAF30238}" destId="{BC7798B4-9A2D-4DDB-A558-0DB7796C98C6}" srcOrd="3" destOrd="0" presId="urn:microsoft.com/office/officeart/2005/8/layout/orgChart1"/>
    <dgm:cxn modelId="{F796EED0-216B-413A-BF8E-1A35D0A678CF}" type="presParOf" srcId="{BC7798B4-9A2D-4DDB-A558-0DB7796C98C6}" destId="{2A4E7271-235B-4EAD-8C14-56AEC7667F62}" srcOrd="0" destOrd="0" presId="urn:microsoft.com/office/officeart/2005/8/layout/orgChart1"/>
    <dgm:cxn modelId="{43538C2C-0684-4E4B-B2E1-ADF81F93BCA6}" type="presParOf" srcId="{2A4E7271-235B-4EAD-8C14-56AEC7667F62}" destId="{08963700-2B29-4C0B-A9EF-76B41862ED9A}" srcOrd="0" destOrd="0" presId="urn:microsoft.com/office/officeart/2005/8/layout/orgChart1"/>
    <dgm:cxn modelId="{A0A2F632-E8EB-46DA-8990-FA0178BF903D}" type="presParOf" srcId="{2A4E7271-235B-4EAD-8C14-56AEC7667F62}" destId="{94ACCA81-5582-4076-863C-0A17957BCF16}" srcOrd="1" destOrd="0" presId="urn:microsoft.com/office/officeart/2005/8/layout/orgChart1"/>
    <dgm:cxn modelId="{6F3FD71C-B8B1-4182-B816-FC2827BA5C8A}" type="presParOf" srcId="{BC7798B4-9A2D-4DDB-A558-0DB7796C98C6}" destId="{5877A699-6C2A-4F3C-B3FF-E487615C6434}" srcOrd="1" destOrd="0" presId="urn:microsoft.com/office/officeart/2005/8/layout/orgChart1"/>
    <dgm:cxn modelId="{9A3CC432-DB26-4E3E-BA45-B9B2DF5F13A5}" type="presParOf" srcId="{5877A699-6C2A-4F3C-B3FF-E487615C6434}" destId="{39FA3484-A82C-4BE1-BA03-DB99F91ED5A5}" srcOrd="0" destOrd="0" presId="urn:microsoft.com/office/officeart/2005/8/layout/orgChart1"/>
    <dgm:cxn modelId="{1B9150A4-568E-4983-8E6B-2CB7CFFE1122}" type="presParOf" srcId="{5877A699-6C2A-4F3C-B3FF-E487615C6434}" destId="{650DA448-C032-4300-A7CE-421881205F4A}" srcOrd="1" destOrd="0" presId="urn:microsoft.com/office/officeart/2005/8/layout/orgChart1"/>
    <dgm:cxn modelId="{3C5AD68C-B928-4FBB-A7DA-CEFE0DDFADD9}" type="presParOf" srcId="{650DA448-C032-4300-A7CE-421881205F4A}" destId="{7175F639-548A-4996-B5E1-9E02AF575305}" srcOrd="0" destOrd="0" presId="urn:microsoft.com/office/officeart/2005/8/layout/orgChart1"/>
    <dgm:cxn modelId="{945C6507-305B-473F-AB6A-31C22A35B638}" type="presParOf" srcId="{7175F639-548A-4996-B5E1-9E02AF575305}" destId="{66ACA8F5-8438-4681-930A-C9A9200767F6}" srcOrd="0" destOrd="0" presId="urn:microsoft.com/office/officeart/2005/8/layout/orgChart1"/>
    <dgm:cxn modelId="{E76612E6-4AB6-428F-BC1C-C3D127F44D80}" type="presParOf" srcId="{7175F639-548A-4996-B5E1-9E02AF575305}" destId="{BE4AD7FC-7F9A-4BD3-869A-03C8F8658B53}" srcOrd="1" destOrd="0" presId="urn:microsoft.com/office/officeart/2005/8/layout/orgChart1"/>
    <dgm:cxn modelId="{9C1B5F6A-FC87-4E15-A34D-767DDDC55E89}" type="presParOf" srcId="{650DA448-C032-4300-A7CE-421881205F4A}" destId="{CD42A7C0-7C24-47E1-9065-7B2AA4BD5489}" srcOrd="1" destOrd="0" presId="urn:microsoft.com/office/officeart/2005/8/layout/orgChart1"/>
    <dgm:cxn modelId="{334C89F0-5DE3-40B0-9FC6-545EB712A681}" type="presParOf" srcId="{CD42A7C0-7C24-47E1-9065-7B2AA4BD5489}" destId="{8E803E29-C93C-40A3-9B91-F824B1A6499B}" srcOrd="0" destOrd="0" presId="urn:microsoft.com/office/officeart/2005/8/layout/orgChart1"/>
    <dgm:cxn modelId="{4589B524-8BCD-406D-88B6-CC5385BBDBE1}" type="presParOf" srcId="{CD42A7C0-7C24-47E1-9065-7B2AA4BD5489}" destId="{EB3A7F85-E098-4E9D-8D09-B923EA8EF00E}" srcOrd="1" destOrd="0" presId="urn:microsoft.com/office/officeart/2005/8/layout/orgChart1"/>
    <dgm:cxn modelId="{3918BA0A-343D-451D-87C7-29518DE812EC}" type="presParOf" srcId="{EB3A7F85-E098-4E9D-8D09-B923EA8EF00E}" destId="{ED5F9F1F-65ED-4388-ACD9-62F778214F93}" srcOrd="0" destOrd="0" presId="urn:microsoft.com/office/officeart/2005/8/layout/orgChart1"/>
    <dgm:cxn modelId="{E0194A96-AE0A-4CE9-B768-A84370AF87E7}" type="presParOf" srcId="{ED5F9F1F-65ED-4388-ACD9-62F778214F93}" destId="{B4FCFA31-C642-42AD-8F93-A31D782068AA}" srcOrd="0" destOrd="0" presId="urn:microsoft.com/office/officeart/2005/8/layout/orgChart1"/>
    <dgm:cxn modelId="{1BAD2EE1-34D0-4821-9673-389658387B1E}" type="presParOf" srcId="{ED5F9F1F-65ED-4388-ACD9-62F778214F93}" destId="{47748972-FEBA-48AC-86E0-CA3FA3A614F9}" srcOrd="1" destOrd="0" presId="urn:microsoft.com/office/officeart/2005/8/layout/orgChart1"/>
    <dgm:cxn modelId="{DB67A5F1-A711-4E69-ADD2-55617618258A}" type="presParOf" srcId="{EB3A7F85-E098-4E9D-8D09-B923EA8EF00E}" destId="{09E4B2FE-3544-4A8C-9097-7520773EDF1E}" srcOrd="1" destOrd="0" presId="urn:microsoft.com/office/officeart/2005/8/layout/orgChart1"/>
    <dgm:cxn modelId="{98F42EAD-95E2-47F2-BD2F-5F34AA3EAA4B}" type="presParOf" srcId="{09E4B2FE-3544-4A8C-9097-7520773EDF1E}" destId="{302B1147-D18B-4B07-B474-D69C43E662F7}" srcOrd="0" destOrd="0" presId="urn:microsoft.com/office/officeart/2005/8/layout/orgChart1"/>
    <dgm:cxn modelId="{8429ABF5-3C6D-432D-A502-77EF83648E00}" type="presParOf" srcId="{09E4B2FE-3544-4A8C-9097-7520773EDF1E}" destId="{FBA6BAAE-5974-4F14-A33F-C6D35CD61A0D}" srcOrd="1" destOrd="0" presId="urn:microsoft.com/office/officeart/2005/8/layout/orgChart1"/>
    <dgm:cxn modelId="{BDA0F251-7994-42CC-92C1-A2FE4E3E71DF}" type="presParOf" srcId="{FBA6BAAE-5974-4F14-A33F-C6D35CD61A0D}" destId="{274DE973-A73B-4254-A002-BAB0610E25A8}" srcOrd="0" destOrd="0" presId="urn:microsoft.com/office/officeart/2005/8/layout/orgChart1"/>
    <dgm:cxn modelId="{74D11148-55D8-4EE0-A2D3-A72F6457F232}" type="presParOf" srcId="{274DE973-A73B-4254-A002-BAB0610E25A8}" destId="{DB578D8E-4F4C-4B1D-B5F9-B64757EADE3F}" srcOrd="0" destOrd="0" presId="urn:microsoft.com/office/officeart/2005/8/layout/orgChart1"/>
    <dgm:cxn modelId="{695EFBD5-8CF6-495E-8247-608CB334A75A}" type="presParOf" srcId="{274DE973-A73B-4254-A002-BAB0610E25A8}" destId="{E6E43B3B-6686-4CAE-B2FE-4740C4A69BC6}" srcOrd="1" destOrd="0" presId="urn:microsoft.com/office/officeart/2005/8/layout/orgChart1"/>
    <dgm:cxn modelId="{A8A68FA7-8C92-4858-BF68-DC66A1703443}" type="presParOf" srcId="{FBA6BAAE-5974-4F14-A33F-C6D35CD61A0D}" destId="{42B73389-FF3F-4410-BE06-450EF77F24A8}" srcOrd="1" destOrd="0" presId="urn:microsoft.com/office/officeart/2005/8/layout/orgChart1"/>
    <dgm:cxn modelId="{DC575D20-09BD-47CA-913E-0D404A675883}" type="presParOf" srcId="{42B73389-FF3F-4410-BE06-450EF77F24A8}" destId="{0A7A6510-3E65-477E-B4A2-C309751E80B1}" srcOrd="0" destOrd="0" presId="urn:microsoft.com/office/officeart/2005/8/layout/orgChart1"/>
    <dgm:cxn modelId="{A3DDAC9B-71FC-40BB-A20B-BB63F66B77A7}" type="presParOf" srcId="{42B73389-FF3F-4410-BE06-450EF77F24A8}" destId="{7AA9AAB0-54E9-49A0-92AF-D1C3E4DBFC8B}" srcOrd="1" destOrd="0" presId="urn:microsoft.com/office/officeart/2005/8/layout/orgChart1"/>
    <dgm:cxn modelId="{5483D130-DCB7-48B5-BC53-A7189DC0C7C1}" type="presParOf" srcId="{7AA9AAB0-54E9-49A0-92AF-D1C3E4DBFC8B}" destId="{04630CA3-8FB1-4DE1-80D1-416AA3483755}" srcOrd="0" destOrd="0" presId="urn:microsoft.com/office/officeart/2005/8/layout/orgChart1"/>
    <dgm:cxn modelId="{D483C1E4-6A3B-47B5-997C-8F8709A5BE1C}" type="presParOf" srcId="{04630CA3-8FB1-4DE1-80D1-416AA3483755}" destId="{F4CD4151-E89B-400A-BD93-985BA9AD3D0C}" srcOrd="0" destOrd="0" presId="urn:microsoft.com/office/officeart/2005/8/layout/orgChart1"/>
    <dgm:cxn modelId="{C78D7F3F-A3DA-4872-8A23-EE4C778EEF19}" type="presParOf" srcId="{04630CA3-8FB1-4DE1-80D1-416AA3483755}" destId="{E7E4DD83-4FA3-4BCC-88AB-5923733F8306}" srcOrd="1" destOrd="0" presId="urn:microsoft.com/office/officeart/2005/8/layout/orgChart1"/>
    <dgm:cxn modelId="{512285A9-9DE2-4F6A-847A-87177AA5B533}" type="presParOf" srcId="{7AA9AAB0-54E9-49A0-92AF-D1C3E4DBFC8B}" destId="{26FFBE61-25A1-4E5D-B6B6-688743BD084E}" srcOrd="1" destOrd="0" presId="urn:microsoft.com/office/officeart/2005/8/layout/orgChart1"/>
    <dgm:cxn modelId="{A1B4BDC3-4B48-46B8-8038-ECF347E83565}" type="presParOf" srcId="{7AA9AAB0-54E9-49A0-92AF-D1C3E4DBFC8B}" destId="{24504F5D-C7B8-41D9-B2C8-7F841A8D0AD5}" srcOrd="2" destOrd="0" presId="urn:microsoft.com/office/officeart/2005/8/layout/orgChart1"/>
    <dgm:cxn modelId="{F16A9C01-0FE5-4C94-B1C6-9AB993B571F3}" type="presParOf" srcId="{FBA6BAAE-5974-4F14-A33F-C6D35CD61A0D}" destId="{F96111CA-A250-47FA-8562-DB9201F3F34A}" srcOrd="2" destOrd="0" presId="urn:microsoft.com/office/officeart/2005/8/layout/orgChart1"/>
    <dgm:cxn modelId="{F96A549B-5424-4FF0-967A-24D4FA098E8E}" type="presParOf" srcId="{EB3A7F85-E098-4E9D-8D09-B923EA8EF00E}" destId="{B7D546A6-8752-4501-9DEA-B5E4059B7538}" srcOrd="2" destOrd="0" presId="urn:microsoft.com/office/officeart/2005/8/layout/orgChart1"/>
    <dgm:cxn modelId="{66542DBA-5F1C-4888-A2E7-06C806F632DB}" type="presParOf" srcId="{650DA448-C032-4300-A7CE-421881205F4A}" destId="{D8AB267E-231A-4A13-9DC8-B89A98BD2B7C}" srcOrd="2" destOrd="0" presId="urn:microsoft.com/office/officeart/2005/8/layout/orgChart1"/>
    <dgm:cxn modelId="{AB5D8B31-D5D6-48B6-BEDC-CE24D329D7DA}" type="presParOf" srcId="{BC7798B4-9A2D-4DDB-A558-0DB7796C98C6}" destId="{7C44BA73-698C-436F-B3B4-3B429B705C76}" srcOrd="2" destOrd="0" presId="urn:microsoft.com/office/officeart/2005/8/layout/orgChart1"/>
    <dgm:cxn modelId="{D534B28D-3CA7-419E-8A00-2B5AF3C45C11}" type="presParOf" srcId="{71F32DCC-2147-42C0-A463-4BC1EAF30238}" destId="{6F2BE4DC-20AB-4ABD-B2C4-6E13DA9A1507}" srcOrd="4" destOrd="0" presId="urn:microsoft.com/office/officeart/2005/8/layout/orgChart1"/>
    <dgm:cxn modelId="{A80EE5E6-9CC8-4A24-9BCF-A306E2698855}" type="presParOf" srcId="{71F32DCC-2147-42C0-A463-4BC1EAF30238}" destId="{CAF6F621-52A8-4CE9-97D9-3FB7948D7BB2}" srcOrd="5" destOrd="0" presId="urn:microsoft.com/office/officeart/2005/8/layout/orgChart1"/>
    <dgm:cxn modelId="{7D339C9A-F064-4483-9636-572F1A454989}" type="presParOf" srcId="{CAF6F621-52A8-4CE9-97D9-3FB7948D7BB2}" destId="{4FD69506-993D-413E-9626-D5D691529CCD}" srcOrd="0" destOrd="0" presId="urn:microsoft.com/office/officeart/2005/8/layout/orgChart1"/>
    <dgm:cxn modelId="{8C072D28-5F56-4189-A211-F6AF75372E20}" type="presParOf" srcId="{4FD69506-993D-413E-9626-D5D691529CCD}" destId="{03ED1903-CB4D-47BC-84EA-2DE974FFA983}" srcOrd="0" destOrd="0" presId="urn:microsoft.com/office/officeart/2005/8/layout/orgChart1"/>
    <dgm:cxn modelId="{005F3022-E005-422F-936A-8B17C45C473A}" type="presParOf" srcId="{4FD69506-993D-413E-9626-D5D691529CCD}" destId="{467AF25B-B5FC-4D18-AC4C-8EF8414D4033}" srcOrd="1" destOrd="0" presId="urn:microsoft.com/office/officeart/2005/8/layout/orgChart1"/>
    <dgm:cxn modelId="{D931FCB9-4CEF-4F25-9D76-4D4EA8463FED}" type="presParOf" srcId="{CAF6F621-52A8-4CE9-97D9-3FB7948D7BB2}" destId="{88A35027-4D3B-4DB1-99F8-329C8E4E1D68}" srcOrd="1" destOrd="0" presId="urn:microsoft.com/office/officeart/2005/8/layout/orgChart1"/>
    <dgm:cxn modelId="{363F1636-CE89-470D-84D7-25ACE1373E35}" type="presParOf" srcId="{88A35027-4D3B-4DB1-99F8-329C8E4E1D68}" destId="{75370D8E-CB69-42FC-83FD-FA7E0A1641E9}" srcOrd="0" destOrd="0" presId="urn:microsoft.com/office/officeart/2005/8/layout/orgChart1"/>
    <dgm:cxn modelId="{0D20D538-8BEC-40C4-8E5B-B19F38286CD2}" type="presParOf" srcId="{88A35027-4D3B-4DB1-99F8-329C8E4E1D68}" destId="{27E97C4B-69C3-4D00-AADF-6CE7911AA1C1}" srcOrd="1" destOrd="0" presId="urn:microsoft.com/office/officeart/2005/8/layout/orgChart1"/>
    <dgm:cxn modelId="{02916DF5-F8FD-4A3E-A2C2-2A5EA6BEF3BE}" type="presParOf" srcId="{27E97C4B-69C3-4D00-AADF-6CE7911AA1C1}" destId="{7BEEC1E6-2B5D-4B41-BEEF-52547B242463}" srcOrd="0" destOrd="0" presId="urn:microsoft.com/office/officeart/2005/8/layout/orgChart1"/>
    <dgm:cxn modelId="{8AD60FA8-CF01-4D1D-BA4B-D1DC5A9FFFF0}" type="presParOf" srcId="{7BEEC1E6-2B5D-4B41-BEEF-52547B242463}" destId="{3202A9BD-2F4B-4BAC-A0F3-A2BAD7B9AC3A}" srcOrd="0" destOrd="0" presId="urn:microsoft.com/office/officeart/2005/8/layout/orgChart1"/>
    <dgm:cxn modelId="{05279D84-C18D-40D7-A7AC-21E0A7D4F17D}" type="presParOf" srcId="{7BEEC1E6-2B5D-4B41-BEEF-52547B242463}" destId="{4E1BBFFC-883C-4FAD-88E9-3BC2B452AB57}" srcOrd="1" destOrd="0" presId="urn:microsoft.com/office/officeart/2005/8/layout/orgChart1"/>
    <dgm:cxn modelId="{AB2F40F6-18BB-42D0-A412-CC08D5757E46}" type="presParOf" srcId="{27E97C4B-69C3-4D00-AADF-6CE7911AA1C1}" destId="{951FE899-633E-47AB-BCD5-D615E20286FB}" srcOrd="1" destOrd="0" presId="urn:microsoft.com/office/officeart/2005/8/layout/orgChart1"/>
    <dgm:cxn modelId="{9879AC76-1581-4281-A670-8784D3F7FFD0}" type="presParOf" srcId="{951FE899-633E-47AB-BCD5-D615E20286FB}" destId="{D387D0FD-EE60-4031-A72D-7646891683EF}" srcOrd="0" destOrd="0" presId="urn:microsoft.com/office/officeart/2005/8/layout/orgChart1"/>
    <dgm:cxn modelId="{AD969DF4-BE02-43DE-8BA7-0CFD56D187D3}" type="presParOf" srcId="{951FE899-633E-47AB-BCD5-D615E20286FB}" destId="{9E773030-46F6-4030-9314-40E7AAF13CD3}" srcOrd="1" destOrd="0" presId="urn:microsoft.com/office/officeart/2005/8/layout/orgChart1"/>
    <dgm:cxn modelId="{0C9A53D0-94E2-436D-B01C-A928EE4FBAAA}" type="presParOf" srcId="{9E773030-46F6-4030-9314-40E7AAF13CD3}" destId="{78F33601-9231-465E-9E3E-07510DFFA734}" srcOrd="0" destOrd="0" presId="urn:microsoft.com/office/officeart/2005/8/layout/orgChart1"/>
    <dgm:cxn modelId="{9EE07CD2-B150-4EBD-8715-32D04C9AEEB4}" type="presParOf" srcId="{78F33601-9231-465E-9E3E-07510DFFA734}" destId="{4519B3D3-854E-4148-B0D5-FC6D3C3049C6}" srcOrd="0" destOrd="0" presId="urn:microsoft.com/office/officeart/2005/8/layout/orgChart1"/>
    <dgm:cxn modelId="{600407C9-4E59-4397-ADDD-8B1DF6A30FE3}" type="presParOf" srcId="{78F33601-9231-465E-9E3E-07510DFFA734}" destId="{EEF30803-8FDA-4A20-A7B3-E1CC573658D0}" srcOrd="1" destOrd="0" presId="urn:microsoft.com/office/officeart/2005/8/layout/orgChart1"/>
    <dgm:cxn modelId="{782BB4AB-8F94-4D3F-AFC3-5621DFA9D8B2}" type="presParOf" srcId="{9E773030-46F6-4030-9314-40E7AAF13CD3}" destId="{9DF6825C-3D79-460E-AFC7-66A84D16101D}" srcOrd="1" destOrd="0" presId="urn:microsoft.com/office/officeart/2005/8/layout/orgChart1"/>
    <dgm:cxn modelId="{EE36D3BD-1A50-4A98-A8A1-2917C9D77700}" type="presParOf" srcId="{9DF6825C-3D79-460E-AFC7-66A84D16101D}" destId="{80B935FB-C286-41A1-BF6D-961C1F1CC66A}" srcOrd="0" destOrd="0" presId="urn:microsoft.com/office/officeart/2005/8/layout/orgChart1"/>
    <dgm:cxn modelId="{73B86411-C7E9-481A-8C34-DC69AA34DADC}" type="presParOf" srcId="{9DF6825C-3D79-460E-AFC7-66A84D16101D}" destId="{8848452A-1A6D-4F1C-AE73-ACE009373F1A}" srcOrd="1" destOrd="0" presId="urn:microsoft.com/office/officeart/2005/8/layout/orgChart1"/>
    <dgm:cxn modelId="{DA7D4A64-05CC-4DFC-9C18-330655D1A42F}" type="presParOf" srcId="{8848452A-1A6D-4F1C-AE73-ACE009373F1A}" destId="{7CA78C66-90B3-417C-ACCA-F506814365C8}" srcOrd="0" destOrd="0" presId="urn:microsoft.com/office/officeart/2005/8/layout/orgChart1"/>
    <dgm:cxn modelId="{93014D55-29C4-4BEB-B248-60A123281FC1}" type="presParOf" srcId="{7CA78C66-90B3-417C-ACCA-F506814365C8}" destId="{14AE43D3-BCFF-468E-85E7-0252C34DE33D}" srcOrd="0" destOrd="0" presId="urn:microsoft.com/office/officeart/2005/8/layout/orgChart1"/>
    <dgm:cxn modelId="{02A58D74-1998-489F-B969-43B950E40F72}" type="presParOf" srcId="{7CA78C66-90B3-417C-ACCA-F506814365C8}" destId="{2AB50E58-14D9-425D-B7E3-2F40955A205B}" srcOrd="1" destOrd="0" presId="urn:microsoft.com/office/officeart/2005/8/layout/orgChart1"/>
    <dgm:cxn modelId="{D649E842-5252-4A43-82A9-36A78F2A2B33}" type="presParOf" srcId="{8848452A-1A6D-4F1C-AE73-ACE009373F1A}" destId="{1DC6D7FC-D4FF-43A0-BA92-2F6EC13BD34F}" srcOrd="1" destOrd="0" presId="urn:microsoft.com/office/officeart/2005/8/layout/orgChart1"/>
    <dgm:cxn modelId="{259F197F-F742-4900-AF93-AAA622739B95}" type="presParOf" srcId="{8848452A-1A6D-4F1C-AE73-ACE009373F1A}" destId="{271CB8F1-8BE7-4DA1-B293-10C145E878ED}" srcOrd="2" destOrd="0" presId="urn:microsoft.com/office/officeart/2005/8/layout/orgChart1"/>
    <dgm:cxn modelId="{94CA90B8-898A-4936-94EE-81D50682A3EE}" type="presParOf" srcId="{9E773030-46F6-4030-9314-40E7AAF13CD3}" destId="{FE6E5427-38A8-49C9-981B-C313124991E8}" srcOrd="2" destOrd="0" presId="urn:microsoft.com/office/officeart/2005/8/layout/orgChart1"/>
    <dgm:cxn modelId="{146EECA9-EF72-4742-8963-CA52FAE63FD3}" type="presParOf" srcId="{27E97C4B-69C3-4D00-AADF-6CE7911AA1C1}" destId="{08279FF0-B02F-4F81-A810-6A02FA9E5052}" srcOrd="2" destOrd="0" presId="urn:microsoft.com/office/officeart/2005/8/layout/orgChart1"/>
    <dgm:cxn modelId="{5DB98719-1469-4661-85CA-DB05B136EBC1}" type="presParOf" srcId="{CAF6F621-52A8-4CE9-97D9-3FB7948D7BB2}" destId="{9CF763FB-E1E7-449B-A828-96E0FFBDDDA0}" srcOrd="2" destOrd="0" presId="urn:microsoft.com/office/officeart/2005/8/layout/orgChart1"/>
    <dgm:cxn modelId="{3B4C1090-9622-414A-B948-21584F391AB0}" type="presParOf" srcId="{32390BEF-0840-47E5-918E-85D7E4DB1826}" destId="{27DA2D80-9F95-4C74-96EF-75E48F575DED}"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3223D26-10CD-468A-B99E-8B9B659CDA5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AE82E358-6647-4BCF-8590-6857BFB761AD}">
      <dgm:prSet phldrT="[Text]" custT="1"/>
      <dgm:spPr/>
      <dgm:t>
        <a:bodyPr/>
        <a:lstStyle/>
        <a:p>
          <a:pPr algn="ctr"/>
          <a:r>
            <a:rPr lang="en-US" sz="1600" b="1" dirty="0" smtClean="0"/>
            <a:t>METHODOLOGY OF LEARNING</a:t>
          </a:r>
          <a:endParaRPr lang="en-US" sz="1600" b="1" dirty="0"/>
        </a:p>
      </dgm:t>
    </dgm:pt>
    <dgm:pt modelId="{0EF374B0-6D6F-4E27-880A-136CFE5B16F4}" type="parTrans" cxnId="{B6F00359-385C-4914-9FD6-FD8B3C0B1DBE}">
      <dgm:prSet/>
      <dgm:spPr/>
      <dgm:t>
        <a:bodyPr/>
        <a:lstStyle/>
        <a:p>
          <a:pPr algn="ctr"/>
          <a:endParaRPr lang="en-US">
            <a:solidFill>
              <a:schemeClr val="tx1"/>
            </a:solidFill>
          </a:endParaRPr>
        </a:p>
      </dgm:t>
    </dgm:pt>
    <dgm:pt modelId="{08E33597-54E5-4057-BD57-65A9D0E16F75}" type="sibTrans" cxnId="{B6F00359-385C-4914-9FD6-FD8B3C0B1DBE}">
      <dgm:prSet/>
      <dgm:spPr/>
      <dgm:t>
        <a:bodyPr/>
        <a:lstStyle/>
        <a:p>
          <a:pPr algn="ctr"/>
          <a:endParaRPr lang="en-US">
            <a:solidFill>
              <a:schemeClr val="tx1"/>
            </a:solidFill>
          </a:endParaRPr>
        </a:p>
      </dgm:t>
    </dgm:pt>
    <dgm:pt modelId="{4E3DBE44-B12C-4C55-9294-EF05B7FAAA79}">
      <dgm:prSet phldrT="[Text]" custT="1"/>
      <dgm:spPr/>
      <dgm:t>
        <a:bodyPr/>
        <a:lstStyle/>
        <a:p>
          <a:pPr algn="ctr"/>
          <a:r>
            <a:rPr lang="en-US" sz="1600" b="1" smtClean="0"/>
            <a:t>DIDACTICS</a:t>
          </a:r>
          <a:endParaRPr lang="en-US" sz="1600" b="1" dirty="0"/>
        </a:p>
      </dgm:t>
    </dgm:pt>
    <dgm:pt modelId="{A05ADC6F-5D5E-4FFB-BB03-14C632EEF778}" type="parTrans" cxnId="{5B77C95C-91EC-4962-B3B6-67450FDD37AE}">
      <dgm:prSet/>
      <dgm:spPr/>
      <dgm:t>
        <a:bodyPr/>
        <a:lstStyle/>
        <a:p>
          <a:pPr algn="ctr"/>
          <a:endParaRPr lang="en-US">
            <a:solidFill>
              <a:schemeClr val="tx1"/>
            </a:solidFill>
          </a:endParaRPr>
        </a:p>
      </dgm:t>
    </dgm:pt>
    <dgm:pt modelId="{DC01021A-A9E6-4352-87C3-84E423030BDF}" type="sibTrans" cxnId="{5B77C95C-91EC-4962-B3B6-67450FDD37AE}">
      <dgm:prSet/>
      <dgm:spPr/>
      <dgm:t>
        <a:bodyPr/>
        <a:lstStyle/>
        <a:p>
          <a:pPr algn="ctr"/>
          <a:endParaRPr lang="en-US">
            <a:solidFill>
              <a:schemeClr val="tx1"/>
            </a:solidFill>
          </a:endParaRPr>
        </a:p>
      </dgm:t>
    </dgm:pt>
    <dgm:pt modelId="{A84C3C45-E968-46AF-8A0A-C6E6CEC38ED1}">
      <dgm:prSet phldrT="[Text]" custT="1"/>
      <dgm:spPr/>
      <dgm:t>
        <a:bodyPr/>
        <a:lstStyle/>
        <a:p>
          <a:pPr algn="ctr"/>
          <a:r>
            <a:rPr lang="en-US" sz="1600" b="1" dirty="0" smtClean="0"/>
            <a:t>PROJECTS</a:t>
          </a:r>
          <a:endParaRPr lang="en-US" sz="1600" b="1" dirty="0"/>
        </a:p>
      </dgm:t>
    </dgm:pt>
    <dgm:pt modelId="{6E7D30E4-A867-4C41-B99E-BAB800DAB5CE}" type="parTrans" cxnId="{5B29D3BB-F6B3-45D3-B30F-1B21A69C7606}">
      <dgm:prSet/>
      <dgm:spPr/>
      <dgm:t>
        <a:bodyPr/>
        <a:lstStyle/>
        <a:p>
          <a:pPr algn="ctr"/>
          <a:endParaRPr lang="en-US">
            <a:solidFill>
              <a:schemeClr val="tx1"/>
            </a:solidFill>
          </a:endParaRPr>
        </a:p>
      </dgm:t>
    </dgm:pt>
    <dgm:pt modelId="{B9A8AB85-88B6-4858-A582-0B890F15334F}" type="sibTrans" cxnId="{5B29D3BB-F6B3-45D3-B30F-1B21A69C7606}">
      <dgm:prSet/>
      <dgm:spPr/>
      <dgm:t>
        <a:bodyPr/>
        <a:lstStyle/>
        <a:p>
          <a:pPr algn="ctr"/>
          <a:endParaRPr lang="en-US">
            <a:solidFill>
              <a:schemeClr val="tx1"/>
            </a:solidFill>
          </a:endParaRPr>
        </a:p>
      </dgm:t>
    </dgm:pt>
    <dgm:pt modelId="{CFFE0CBE-13A7-4803-8827-FA1066B67221}">
      <dgm:prSet phldrT="[Text]" custT="1"/>
      <dgm:spPr/>
      <dgm:t>
        <a:bodyPr/>
        <a:lstStyle/>
        <a:p>
          <a:pPr algn="ctr"/>
          <a:r>
            <a:rPr lang="en-US" sz="1400" b="1" dirty="0" smtClean="0"/>
            <a:t>COMMUNITY CAMPUS PARTNERSHIPS </a:t>
          </a:r>
          <a:r>
            <a:rPr lang="en-US" sz="1600" b="1" dirty="0" smtClean="0"/>
            <a:t>SERVICE LEARNING</a:t>
          </a:r>
          <a:endParaRPr lang="en-US" sz="1600" b="1" dirty="0"/>
        </a:p>
      </dgm:t>
    </dgm:pt>
    <dgm:pt modelId="{2B7F104A-2A97-4478-8EA0-51CE29250CF0}" type="parTrans" cxnId="{02E2C6EB-49D0-4AA0-8DD9-CFB6368698B9}">
      <dgm:prSet/>
      <dgm:spPr/>
      <dgm:t>
        <a:bodyPr/>
        <a:lstStyle/>
        <a:p>
          <a:pPr algn="ctr"/>
          <a:endParaRPr lang="en-US">
            <a:solidFill>
              <a:schemeClr val="tx1"/>
            </a:solidFill>
          </a:endParaRPr>
        </a:p>
      </dgm:t>
    </dgm:pt>
    <dgm:pt modelId="{C8A2BE14-6425-483B-9218-E4EFB7FAE0CA}" type="sibTrans" cxnId="{02E2C6EB-49D0-4AA0-8DD9-CFB6368698B9}">
      <dgm:prSet/>
      <dgm:spPr/>
      <dgm:t>
        <a:bodyPr/>
        <a:lstStyle/>
        <a:p>
          <a:pPr algn="ctr"/>
          <a:endParaRPr lang="en-US">
            <a:solidFill>
              <a:schemeClr val="tx1"/>
            </a:solidFill>
          </a:endParaRPr>
        </a:p>
      </dgm:t>
    </dgm:pt>
    <dgm:pt modelId="{07E4BF44-7B77-4052-8A8F-3AEE2AD77D77}">
      <dgm:prSet/>
      <dgm:spPr/>
      <dgm:t>
        <a:bodyPr/>
        <a:lstStyle/>
        <a:p>
          <a:pPr algn="ctr"/>
          <a:r>
            <a:rPr lang="en-US" smtClean="0"/>
            <a:t>Core Lecture Series</a:t>
          </a:r>
          <a:endParaRPr lang="en-US" dirty="0"/>
        </a:p>
      </dgm:t>
    </dgm:pt>
    <dgm:pt modelId="{97F3F565-0CFD-4D11-8D62-6FA7271DFB17}" type="parTrans" cxnId="{E24D40B4-7437-44FF-9582-979B9C77E334}">
      <dgm:prSet/>
      <dgm:spPr/>
      <dgm:t>
        <a:bodyPr/>
        <a:lstStyle/>
        <a:p>
          <a:pPr algn="ctr"/>
          <a:endParaRPr lang="en-US">
            <a:solidFill>
              <a:schemeClr val="tx1"/>
            </a:solidFill>
          </a:endParaRPr>
        </a:p>
      </dgm:t>
    </dgm:pt>
    <dgm:pt modelId="{109DB7AF-CD9B-4989-B162-29CBFCD7C458}" type="sibTrans" cxnId="{E24D40B4-7437-44FF-9582-979B9C77E334}">
      <dgm:prSet/>
      <dgm:spPr/>
      <dgm:t>
        <a:bodyPr/>
        <a:lstStyle/>
        <a:p>
          <a:pPr algn="ctr"/>
          <a:endParaRPr lang="en-US">
            <a:solidFill>
              <a:schemeClr val="tx1"/>
            </a:solidFill>
          </a:endParaRPr>
        </a:p>
      </dgm:t>
    </dgm:pt>
    <dgm:pt modelId="{1BFBF0F4-B5A9-4DAF-9096-DBBEAFA36219}">
      <dgm:prSet/>
      <dgm:spPr/>
      <dgm:t>
        <a:bodyPr/>
        <a:lstStyle/>
        <a:p>
          <a:pPr algn="ctr"/>
          <a:r>
            <a:rPr lang="en-US" smtClean="0"/>
            <a:t>Workshops</a:t>
          </a:r>
          <a:endParaRPr lang="en-US" dirty="0"/>
        </a:p>
      </dgm:t>
    </dgm:pt>
    <dgm:pt modelId="{8288380E-B9BD-46AC-AED0-4BBDCCCFC025}" type="parTrans" cxnId="{752E921F-E021-420E-BECE-6568514EC03F}">
      <dgm:prSet/>
      <dgm:spPr/>
      <dgm:t>
        <a:bodyPr/>
        <a:lstStyle/>
        <a:p>
          <a:pPr algn="ctr"/>
          <a:endParaRPr lang="en-US">
            <a:solidFill>
              <a:schemeClr val="tx1"/>
            </a:solidFill>
          </a:endParaRPr>
        </a:p>
      </dgm:t>
    </dgm:pt>
    <dgm:pt modelId="{6E3DA2AA-50ED-4BF6-9F41-BD533926BF2B}" type="sibTrans" cxnId="{752E921F-E021-420E-BECE-6568514EC03F}">
      <dgm:prSet/>
      <dgm:spPr/>
      <dgm:t>
        <a:bodyPr/>
        <a:lstStyle/>
        <a:p>
          <a:pPr algn="ctr"/>
          <a:endParaRPr lang="en-US">
            <a:solidFill>
              <a:schemeClr val="tx1"/>
            </a:solidFill>
          </a:endParaRPr>
        </a:p>
      </dgm:t>
    </dgm:pt>
    <dgm:pt modelId="{849508CF-7935-4317-80F5-83F4920523A2}">
      <dgm:prSet/>
      <dgm:spPr/>
      <dgm:t>
        <a:bodyPr/>
        <a:lstStyle/>
        <a:p>
          <a:pPr algn="ctr"/>
          <a:r>
            <a:rPr lang="en-US" smtClean="0"/>
            <a:t>Continuity Clinic Lectures</a:t>
          </a:r>
          <a:endParaRPr lang="en-US" dirty="0"/>
        </a:p>
      </dgm:t>
    </dgm:pt>
    <dgm:pt modelId="{50C2C46E-3222-4121-8391-477695111C84}" type="parTrans" cxnId="{52BA3051-3068-4100-BA2A-FC8A20EDBEDC}">
      <dgm:prSet/>
      <dgm:spPr/>
      <dgm:t>
        <a:bodyPr/>
        <a:lstStyle/>
        <a:p>
          <a:pPr algn="ctr"/>
          <a:endParaRPr lang="en-US">
            <a:solidFill>
              <a:schemeClr val="tx1"/>
            </a:solidFill>
          </a:endParaRPr>
        </a:p>
      </dgm:t>
    </dgm:pt>
    <dgm:pt modelId="{3DC90590-E367-45D7-9D8F-0E3D3BC0027F}" type="sibTrans" cxnId="{52BA3051-3068-4100-BA2A-FC8A20EDBEDC}">
      <dgm:prSet/>
      <dgm:spPr/>
      <dgm:t>
        <a:bodyPr/>
        <a:lstStyle/>
        <a:p>
          <a:pPr algn="ctr"/>
          <a:endParaRPr lang="en-US">
            <a:solidFill>
              <a:schemeClr val="tx1"/>
            </a:solidFill>
          </a:endParaRPr>
        </a:p>
      </dgm:t>
    </dgm:pt>
    <dgm:pt modelId="{E95C68C8-4820-454B-BDB8-B6953CA2262A}">
      <dgm:prSet/>
      <dgm:spPr/>
      <dgm:t>
        <a:bodyPr/>
        <a:lstStyle/>
        <a:p>
          <a:pPr algn="ctr"/>
          <a:r>
            <a:rPr lang="en-US" smtClean="0"/>
            <a:t>Grand Rounds</a:t>
          </a:r>
          <a:endParaRPr lang="en-US" dirty="0"/>
        </a:p>
      </dgm:t>
    </dgm:pt>
    <dgm:pt modelId="{7C62BAD6-8EB6-460B-889F-216870C1FE7C}" type="parTrans" cxnId="{2F29BAB5-3C76-47F0-8FC6-96DE8C189D78}">
      <dgm:prSet/>
      <dgm:spPr/>
      <dgm:t>
        <a:bodyPr/>
        <a:lstStyle/>
        <a:p>
          <a:pPr algn="ctr"/>
          <a:endParaRPr lang="en-US">
            <a:solidFill>
              <a:schemeClr val="tx1"/>
            </a:solidFill>
          </a:endParaRPr>
        </a:p>
      </dgm:t>
    </dgm:pt>
    <dgm:pt modelId="{259BFF3D-4C9B-4F94-9AEF-B5DCEA97FB70}" type="sibTrans" cxnId="{2F29BAB5-3C76-47F0-8FC6-96DE8C189D78}">
      <dgm:prSet/>
      <dgm:spPr/>
      <dgm:t>
        <a:bodyPr/>
        <a:lstStyle/>
        <a:p>
          <a:pPr algn="ctr"/>
          <a:endParaRPr lang="en-US">
            <a:solidFill>
              <a:schemeClr val="tx1"/>
            </a:solidFill>
          </a:endParaRPr>
        </a:p>
      </dgm:t>
    </dgm:pt>
    <dgm:pt modelId="{19151CE6-3F64-4BC4-97B8-3B25805D9620}">
      <dgm:prSet/>
      <dgm:spPr/>
      <dgm:t>
        <a:bodyPr/>
        <a:lstStyle/>
        <a:p>
          <a:pPr algn="ctr"/>
          <a:r>
            <a:rPr lang="en-US" smtClean="0"/>
            <a:t>Narrative Medicine</a:t>
          </a:r>
          <a:endParaRPr lang="en-US" dirty="0"/>
        </a:p>
      </dgm:t>
    </dgm:pt>
    <dgm:pt modelId="{78B57AB5-D138-488F-A668-92FDC9687B8A}" type="parTrans" cxnId="{28BFB8B2-8913-4B02-A9E4-F242FB5DC9C0}">
      <dgm:prSet/>
      <dgm:spPr>
        <a:ln>
          <a:noFill/>
        </a:ln>
      </dgm:spPr>
      <dgm:t>
        <a:bodyPr/>
        <a:lstStyle/>
        <a:p>
          <a:pPr algn="ctr"/>
          <a:endParaRPr lang="en-US">
            <a:solidFill>
              <a:schemeClr val="tx1"/>
            </a:solidFill>
          </a:endParaRPr>
        </a:p>
      </dgm:t>
    </dgm:pt>
    <dgm:pt modelId="{48970BFC-59F0-4004-96A4-577E130D7DB2}" type="sibTrans" cxnId="{28BFB8B2-8913-4B02-A9E4-F242FB5DC9C0}">
      <dgm:prSet/>
      <dgm:spPr/>
      <dgm:t>
        <a:bodyPr/>
        <a:lstStyle/>
        <a:p>
          <a:pPr algn="ctr"/>
          <a:endParaRPr lang="en-US">
            <a:solidFill>
              <a:schemeClr val="tx1"/>
            </a:solidFill>
          </a:endParaRPr>
        </a:p>
      </dgm:t>
    </dgm:pt>
    <dgm:pt modelId="{B443966F-3619-4A36-8E08-A345CFEC79BE}">
      <dgm:prSet/>
      <dgm:spPr/>
      <dgm:t>
        <a:bodyPr/>
        <a:lstStyle/>
        <a:p>
          <a:pPr algn="ctr"/>
          <a:r>
            <a:rPr lang="en-US" smtClean="0"/>
            <a:t>Advocacy Project</a:t>
          </a:r>
          <a:endParaRPr lang="en-US" dirty="0"/>
        </a:p>
      </dgm:t>
    </dgm:pt>
    <dgm:pt modelId="{5A40269A-8DE0-448D-BE42-11EC98BC5730}" type="parTrans" cxnId="{B2F8CDF4-0712-43FA-8480-63CC8DE85FC6}">
      <dgm:prSet/>
      <dgm:spPr/>
      <dgm:t>
        <a:bodyPr/>
        <a:lstStyle/>
        <a:p>
          <a:pPr algn="ctr"/>
          <a:endParaRPr lang="en-US">
            <a:solidFill>
              <a:schemeClr val="tx1"/>
            </a:solidFill>
          </a:endParaRPr>
        </a:p>
      </dgm:t>
    </dgm:pt>
    <dgm:pt modelId="{F851F12B-0839-4B81-90DC-5ADA639E6F72}" type="sibTrans" cxnId="{B2F8CDF4-0712-43FA-8480-63CC8DE85FC6}">
      <dgm:prSet/>
      <dgm:spPr/>
      <dgm:t>
        <a:bodyPr/>
        <a:lstStyle/>
        <a:p>
          <a:pPr algn="ctr"/>
          <a:endParaRPr lang="en-US">
            <a:solidFill>
              <a:schemeClr val="tx1"/>
            </a:solidFill>
          </a:endParaRPr>
        </a:p>
      </dgm:t>
    </dgm:pt>
    <dgm:pt modelId="{35C3E14D-9B97-44FD-8AD4-8A18A647D0DB}">
      <dgm:prSet/>
      <dgm:spPr/>
      <dgm:t>
        <a:bodyPr/>
        <a:lstStyle/>
        <a:p>
          <a:pPr algn="ctr"/>
          <a:r>
            <a:rPr lang="en-US" dirty="0" smtClean="0"/>
            <a:t>Individual Scholarly Project</a:t>
          </a:r>
          <a:endParaRPr lang="en-US" dirty="0"/>
        </a:p>
      </dgm:t>
    </dgm:pt>
    <dgm:pt modelId="{0EC62ACD-1FF9-4500-A821-CAF4DF400B4C}" type="parTrans" cxnId="{FC2695C7-9689-4069-AAD4-931544DC8F00}">
      <dgm:prSet/>
      <dgm:spPr>
        <a:ln>
          <a:noFill/>
        </a:ln>
      </dgm:spPr>
      <dgm:t>
        <a:bodyPr/>
        <a:lstStyle/>
        <a:p>
          <a:pPr algn="ctr"/>
          <a:endParaRPr lang="en-US">
            <a:solidFill>
              <a:schemeClr val="tx1"/>
            </a:solidFill>
          </a:endParaRPr>
        </a:p>
      </dgm:t>
    </dgm:pt>
    <dgm:pt modelId="{BBC2E153-B93A-499E-8848-B76BE455D63C}" type="sibTrans" cxnId="{FC2695C7-9689-4069-AAD4-931544DC8F00}">
      <dgm:prSet/>
      <dgm:spPr/>
      <dgm:t>
        <a:bodyPr/>
        <a:lstStyle/>
        <a:p>
          <a:pPr algn="ctr"/>
          <a:endParaRPr lang="en-US">
            <a:solidFill>
              <a:schemeClr val="tx1"/>
            </a:solidFill>
          </a:endParaRPr>
        </a:p>
      </dgm:t>
    </dgm:pt>
    <dgm:pt modelId="{4CD6E50C-9748-4B96-A499-D7326F9DF0D5}">
      <dgm:prSet/>
      <dgm:spPr/>
      <dgm:t>
        <a:bodyPr/>
        <a:lstStyle/>
        <a:p>
          <a:pPr algn="ctr"/>
          <a:r>
            <a:rPr lang="en-US" smtClean="0"/>
            <a:t>WIC</a:t>
          </a:r>
          <a:endParaRPr lang="en-US" dirty="0"/>
        </a:p>
      </dgm:t>
    </dgm:pt>
    <dgm:pt modelId="{26366E10-BC53-496E-982E-5470E7DD319E}" type="parTrans" cxnId="{CCCF429C-15ED-43D2-BCE1-9A2492399A8B}">
      <dgm:prSet/>
      <dgm:spPr/>
      <dgm:t>
        <a:bodyPr/>
        <a:lstStyle/>
        <a:p>
          <a:pPr algn="ctr"/>
          <a:endParaRPr lang="en-US">
            <a:solidFill>
              <a:schemeClr val="tx1"/>
            </a:solidFill>
          </a:endParaRPr>
        </a:p>
      </dgm:t>
    </dgm:pt>
    <dgm:pt modelId="{15B7EC7D-EEB6-4666-8E9F-F23A7E69EB36}" type="sibTrans" cxnId="{CCCF429C-15ED-43D2-BCE1-9A2492399A8B}">
      <dgm:prSet/>
      <dgm:spPr/>
      <dgm:t>
        <a:bodyPr/>
        <a:lstStyle/>
        <a:p>
          <a:pPr algn="ctr"/>
          <a:endParaRPr lang="en-US">
            <a:solidFill>
              <a:schemeClr val="tx1"/>
            </a:solidFill>
          </a:endParaRPr>
        </a:p>
      </dgm:t>
    </dgm:pt>
    <dgm:pt modelId="{EC469B0A-535D-422F-AF1F-60EEE93F1C3A}">
      <dgm:prSet/>
      <dgm:spPr/>
      <dgm:t>
        <a:bodyPr/>
        <a:lstStyle/>
        <a:p>
          <a:pPr algn="ctr"/>
          <a:r>
            <a:rPr lang="en-US" dirty="0" smtClean="0"/>
            <a:t>Riverdale Lactation Center</a:t>
          </a:r>
          <a:endParaRPr lang="en-US" dirty="0"/>
        </a:p>
      </dgm:t>
    </dgm:pt>
    <dgm:pt modelId="{818CB8A0-D53C-4722-B7C2-E090FD280150}" type="parTrans" cxnId="{A6CCAF08-6B61-4349-8A36-318BE4290EA3}">
      <dgm:prSet/>
      <dgm:spPr/>
      <dgm:t>
        <a:bodyPr/>
        <a:lstStyle/>
        <a:p>
          <a:pPr algn="ctr"/>
          <a:endParaRPr lang="en-US">
            <a:solidFill>
              <a:schemeClr val="tx1"/>
            </a:solidFill>
          </a:endParaRPr>
        </a:p>
      </dgm:t>
    </dgm:pt>
    <dgm:pt modelId="{C81F4DC7-0ACC-4457-9098-277487F579F8}" type="sibTrans" cxnId="{A6CCAF08-6B61-4349-8A36-318BE4290EA3}">
      <dgm:prSet/>
      <dgm:spPr/>
      <dgm:t>
        <a:bodyPr/>
        <a:lstStyle/>
        <a:p>
          <a:pPr algn="ctr"/>
          <a:endParaRPr lang="en-US">
            <a:solidFill>
              <a:schemeClr val="tx1"/>
            </a:solidFill>
          </a:endParaRPr>
        </a:p>
      </dgm:t>
    </dgm:pt>
    <dgm:pt modelId="{70AFD4AD-C80F-4EF6-AFEF-FA3FBF716E02}">
      <dgm:prSet/>
      <dgm:spPr/>
      <dgm:t>
        <a:bodyPr/>
        <a:lstStyle/>
        <a:p>
          <a:pPr algn="ctr"/>
          <a:r>
            <a:rPr lang="en-US" dirty="0" smtClean="0"/>
            <a:t>Mott Haven Academy Charter School</a:t>
          </a:r>
          <a:endParaRPr lang="en-US" dirty="0"/>
        </a:p>
      </dgm:t>
    </dgm:pt>
    <dgm:pt modelId="{8E376163-B9EE-42C1-9E6C-5F5BC168893C}" type="parTrans" cxnId="{17D92F9B-0765-46EC-A235-DF4CFF813AF8}">
      <dgm:prSet/>
      <dgm:spPr/>
      <dgm:t>
        <a:bodyPr/>
        <a:lstStyle/>
        <a:p>
          <a:pPr algn="ctr"/>
          <a:endParaRPr lang="en-US">
            <a:solidFill>
              <a:schemeClr val="tx1"/>
            </a:solidFill>
          </a:endParaRPr>
        </a:p>
      </dgm:t>
    </dgm:pt>
    <dgm:pt modelId="{1F8AC370-BA40-45E6-BA11-5CFCEB1C86AF}" type="sibTrans" cxnId="{17D92F9B-0765-46EC-A235-DF4CFF813AF8}">
      <dgm:prSet/>
      <dgm:spPr/>
      <dgm:t>
        <a:bodyPr/>
        <a:lstStyle/>
        <a:p>
          <a:pPr algn="ctr"/>
          <a:endParaRPr lang="en-US">
            <a:solidFill>
              <a:schemeClr val="tx1"/>
            </a:solidFill>
          </a:endParaRPr>
        </a:p>
      </dgm:t>
    </dgm:pt>
    <dgm:pt modelId="{1C267211-2EAE-4696-B823-20091E8B62ED}">
      <dgm:prSet/>
      <dgm:spPr/>
      <dgm:t>
        <a:bodyPr/>
        <a:lstStyle/>
        <a:p>
          <a:pPr algn="ctr"/>
          <a:r>
            <a:rPr lang="en-US" dirty="0" smtClean="0"/>
            <a:t>Home Visits</a:t>
          </a:r>
          <a:endParaRPr lang="en-US" dirty="0"/>
        </a:p>
      </dgm:t>
    </dgm:pt>
    <dgm:pt modelId="{6BD78D0B-582A-44EC-8EF6-E3DD251FA6A6}" type="parTrans" cxnId="{4828C15C-7228-4E77-8725-53469CF24EC5}">
      <dgm:prSet/>
      <dgm:spPr/>
      <dgm:t>
        <a:bodyPr/>
        <a:lstStyle/>
        <a:p>
          <a:pPr algn="ctr"/>
          <a:endParaRPr lang="en-US">
            <a:solidFill>
              <a:schemeClr val="tx1"/>
            </a:solidFill>
          </a:endParaRPr>
        </a:p>
      </dgm:t>
    </dgm:pt>
    <dgm:pt modelId="{0F6FEDC8-15C6-4096-B046-571C5F3C1991}" type="sibTrans" cxnId="{4828C15C-7228-4E77-8725-53469CF24EC5}">
      <dgm:prSet/>
      <dgm:spPr/>
      <dgm:t>
        <a:bodyPr/>
        <a:lstStyle/>
        <a:p>
          <a:pPr algn="ctr"/>
          <a:endParaRPr lang="en-US">
            <a:solidFill>
              <a:schemeClr val="tx1"/>
            </a:solidFill>
          </a:endParaRPr>
        </a:p>
      </dgm:t>
    </dgm:pt>
    <dgm:pt modelId="{BFD8EB7E-6943-48E5-813C-AE0575247BD8}">
      <dgm:prSet/>
      <dgm:spPr/>
      <dgm:t>
        <a:bodyPr/>
        <a:lstStyle/>
        <a:p>
          <a:pPr algn="ctr"/>
          <a:r>
            <a:rPr lang="en-US" dirty="0" smtClean="0"/>
            <a:t>Family PEACE Program / DV</a:t>
          </a:r>
          <a:endParaRPr lang="en-US" dirty="0"/>
        </a:p>
      </dgm:t>
    </dgm:pt>
    <dgm:pt modelId="{B876991A-98B2-4DDD-9B5E-4E9F669B77F4}" type="parTrans" cxnId="{C3B1B8BD-B63A-44DF-9247-457544965FE1}">
      <dgm:prSet/>
      <dgm:spPr/>
      <dgm:t>
        <a:bodyPr/>
        <a:lstStyle/>
        <a:p>
          <a:pPr algn="ctr"/>
          <a:endParaRPr lang="en-US">
            <a:solidFill>
              <a:schemeClr val="tx1"/>
            </a:solidFill>
          </a:endParaRPr>
        </a:p>
      </dgm:t>
    </dgm:pt>
    <dgm:pt modelId="{594526FF-F4D0-49B4-9324-E023489D160E}" type="sibTrans" cxnId="{C3B1B8BD-B63A-44DF-9247-457544965FE1}">
      <dgm:prSet/>
      <dgm:spPr/>
      <dgm:t>
        <a:bodyPr/>
        <a:lstStyle/>
        <a:p>
          <a:pPr algn="ctr"/>
          <a:endParaRPr lang="en-US">
            <a:solidFill>
              <a:schemeClr val="tx1"/>
            </a:solidFill>
          </a:endParaRPr>
        </a:p>
      </dgm:t>
    </dgm:pt>
    <dgm:pt modelId="{EAA93DFE-1836-4BF1-A969-9D87550F60EC}">
      <dgm:prSet/>
      <dgm:spPr/>
      <dgm:t>
        <a:bodyPr/>
        <a:lstStyle/>
        <a:p>
          <a:pPr algn="ctr"/>
          <a:r>
            <a:rPr lang="en-US" dirty="0" smtClean="0"/>
            <a:t>Access / Manhattan Safety City</a:t>
          </a:r>
          <a:endParaRPr lang="en-US" dirty="0"/>
        </a:p>
      </dgm:t>
    </dgm:pt>
    <dgm:pt modelId="{6FDB7123-BD20-4EAB-A310-BFE96A2DFC86}" type="parTrans" cxnId="{2E46AF83-42D8-467B-9BBB-0DD2FB63FF8F}">
      <dgm:prSet/>
      <dgm:spPr/>
      <dgm:t>
        <a:bodyPr/>
        <a:lstStyle/>
        <a:p>
          <a:pPr algn="ctr"/>
          <a:endParaRPr lang="en-US">
            <a:solidFill>
              <a:schemeClr val="tx1"/>
            </a:solidFill>
          </a:endParaRPr>
        </a:p>
      </dgm:t>
    </dgm:pt>
    <dgm:pt modelId="{068E7A17-31D2-4771-8377-B2949E6E5EAD}" type="sibTrans" cxnId="{2E46AF83-42D8-467B-9BBB-0DD2FB63FF8F}">
      <dgm:prSet/>
      <dgm:spPr/>
      <dgm:t>
        <a:bodyPr/>
        <a:lstStyle/>
        <a:p>
          <a:pPr algn="ctr"/>
          <a:endParaRPr lang="en-US">
            <a:solidFill>
              <a:schemeClr val="tx1"/>
            </a:solidFill>
          </a:endParaRPr>
        </a:p>
      </dgm:t>
    </dgm:pt>
    <dgm:pt modelId="{64C1CAC9-C0AA-4841-B70F-23F237ADD9A9}">
      <dgm:prSet/>
      <dgm:spPr/>
      <dgm:t>
        <a:bodyPr/>
        <a:lstStyle/>
        <a:p>
          <a:pPr algn="ctr"/>
          <a:r>
            <a:rPr lang="en-US" dirty="0" smtClean="0"/>
            <a:t>New York Foundling</a:t>
          </a:r>
          <a:endParaRPr lang="en-US" dirty="0"/>
        </a:p>
      </dgm:t>
    </dgm:pt>
    <dgm:pt modelId="{3E7BCBC1-C245-4910-9AE5-B88529658512}" type="parTrans" cxnId="{7247F41E-AF72-469D-9F2B-6DD5748D1B67}">
      <dgm:prSet/>
      <dgm:spPr/>
      <dgm:t>
        <a:bodyPr/>
        <a:lstStyle/>
        <a:p>
          <a:pPr algn="ctr"/>
          <a:endParaRPr lang="en-US">
            <a:solidFill>
              <a:schemeClr val="tx1"/>
            </a:solidFill>
          </a:endParaRPr>
        </a:p>
      </dgm:t>
    </dgm:pt>
    <dgm:pt modelId="{21C2411B-67BC-4460-84A5-7A639833F774}" type="sibTrans" cxnId="{7247F41E-AF72-469D-9F2B-6DD5748D1B67}">
      <dgm:prSet/>
      <dgm:spPr/>
      <dgm:t>
        <a:bodyPr/>
        <a:lstStyle/>
        <a:p>
          <a:pPr algn="ctr"/>
          <a:endParaRPr lang="en-US">
            <a:solidFill>
              <a:schemeClr val="tx1"/>
            </a:solidFill>
          </a:endParaRPr>
        </a:p>
      </dgm:t>
    </dgm:pt>
    <dgm:pt modelId="{519E0F7A-3C18-4C9B-8D13-B4E69E28A195}">
      <dgm:prSet/>
      <dgm:spPr/>
      <dgm:t>
        <a:bodyPr/>
        <a:lstStyle/>
        <a:p>
          <a:pPr algn="ctr"/>
          <a:r>
            <a:rPr lang="en-US" dirty="0" smtClean="0"/>
            <a:t>Project DOCC</a:t>
          </a:r>
          <a:endParaRPr lang="en-US" dirty="0"/>
        </a:p>
      </dgm:t>
    </dgm:pt>
    <dgm:pt modelId="{501A24EB-6C17-4079-8246-9B401DC14B45}" type="parTrans" cxnId="{C33587EE-7CF5-41B7-A506-8A3FD2FD83F1}">
      <dgm:prSet/>
      <dgm:spPr/>
      <dgm:t>
        <a:bodyPr/>
        <a:lstStyle/>
        <a:p>
          <a:pPr algn="ctr"/>
          <a:endParaRPr lang="en-US">
            <a:solidFill>
              <a:schemeClr val="tx1"/>
            </a:solidFill>
          </a:endParaRPr>
        </a:p>
      </dgm:t>
    </dgm:pt>
    <dgm:pt modelId="{07336829-07D5-4C33-8C4F-A640D5964662}" type="sibTrans" cxnId="{C33587EE-7CF5-41B7-A506-8A3FD2FD83F1}">
      <dgm:prSet/>
      <dgm:spPr/>
      <dgm:t>
        <a:bodyPr/>
        <a:lstStyle/>
        <a:p>
          <a:pPr algn="ctr"/>
          <a:endParaRPr lang="en-US">
            <a:solidFill>
              <a:schemeClr val="tx1"/>
            </a:solidFill>
          </a:endParaRPr>
        </a:p>
      </dgm:t>
    </dgm:pt>
    <dgm:pt modelId="{E6C1FE20-B4FD-45B9-B60C-FC349A012003}">
      <dgm:prSet/>
      <dgm:spPr/>
      <dgm:t>
        <a:bodyPr/>
        <a:lstStyle/>
        <a:p>
          <a:pPr algn="ctr"/>
          <a:r>
            <a:rPr lang="en-US" dirty="0" smtClean="0"/>
            <a:t>Walking Tour</a:t>
          </a:r>
          <a:endParaRPr lang="en-US" dirty="0"/>
        </a:p>
      </dgm:t>
    </dgm:pt>
    <dgm:pt modelId="{28690169-D8A7-4A7D-B088-A5DA89922FCD}" type="parTrans" cxnId="{2ED2A32A-8563-4465-9DD6-20E5756BCD9D}">
      <dgm:prSet/>
      <dgm:spPr/>
      <dgm:t>
        <a:bodyPr/>
        <a:lstStyle/>
        <a:p>
          <a:pPr algn="ctr"/>
          <a:endParaRPr lang="en-US">
            <a:solidFill>
              <a:schemeClr val="tx1"/>
            </a:solidFill>
          </a:endParaRPr>
        </a:p>
      </dgm:t>
    </dgm:pt>
    <dgm:pt modelId="{008947CB-AD2B-42FD-903D-D423C853A5CC}" type="sibTrans" cxnId="{2ED2A32A-8563-4465-9DD6-20E5756BCD9D}">
      <dgm:prSet/>
      <dgm:spPr/>
      <dgm:t>
        <a:bodyPr/>
        <a:lstStyle/>
        <a:p>
          <a:pPr algn="ctr"/>
          <a:endParaRPr lang="en-US">
            <a:solidFill>
              <a:schemeClr val="tx1"/>
            </a:solidFill>
          </a:endParaRPr>
        </a:p>
      </dgm:t>
    </dgm:pt>
    <dgm:pt modelId="{DFCA1197-C9AC-4512-8367-3DE91ACD3B76}">
      <dgm:prSet/>
      <dgm:spPr/>
      <dgm:t>
        <a:bodyPr/>
        <a:lstStyle/>
        <a:p>
          <a:pPr algn="ctr"/>
          <a:r>
            <a:rPr lang="en-US" dirty="0" smtClean="0"/>
            <a:t>Health Education in Community Settings</a:t>
          </a:r>
          <a:endParaRPr lang="en-US" dirty="0"/>
        </a:p>
      </dgm:t>
    </dgm:pt>
    <dgm:pt modelId="{A2B3A61F-3B98-48DB-A5C6-76CB50C3AFAC}" type="parTrans" cxnId="{C9276852-F579-4AE0-A108-7567627DC767}">
      <dgm:prSet/>
      <dgm:spPr/>
      <dgm:t>
        <a:bodyPr/>
        <a:lstStyle/>
        <a:p>
          <a:pPr algn="ctr"/>
          <a:endParaRPr lang="en-US">
            <a:solidFill>
              <a:schemeClr val="tx1"/>
            </a:solidFill>
          </a:endParaRPr>
        </a:p>
      </dgm:t>
    </dgm:pt>
    <dgm:pt modelId="{9C4801BF-604D-44B7-93E8-7CC6880724C2}" type="sibTrans" cxnId="{C9276852-F579-4AE0-A108-7567627DC767}">
      <dgm:prSet/>
      <dgm:spPr/>
      <dgm:t>
        <a:bodyPr/>
        <a:lstStyle/>
        <a:p>
          <a:pPr algn="ctr"/>
          <a:endParaRPr lang="en-US">
            <a:solidFill>
              <a:schemeClr val="tx1"/>
            </a:solidFill>
          </a:endParaRPr>
        </a:p>
      </dgm:t>
    </dgm:pt>
    <dgm:pt modelId="{BFAED49C-312C-46B0-B0C4-C7B8E1F046B2}">
      <dgm:prSet/>
      <dgm:spPr/>
      <dgm:t>
        <a:bodyPr/>
        <a:lstStyle/>
        <a:p>
          <a:pPr algn="ctr"/>
          <a:r>
            <a:rPr lang="en-US" dirty="0" smtClean="0"/>
            <a:t>Turn 2 Us Program</a:t>
          </a:r>
          <a:endParaRPr lang="en-US" dirty="0"/>
        </a:p>
      </dgm:t>
    </dgm:pt>
    <dgm:pt modelId="{B590C623-1FFA-46E7-962A-605B600BBE65}" type="parTrans" cxnId="{45D80C7D-9601-4399-BAC9-3F846A2A9F9F}">
      <dgm:prSet/>
      <dgm:spPr>
        <a:ln>
          <a:noFill/>
        </a:ln>
      </dgm:spPr>
      <dgm:t>
        <a:bodyPr/>
        <a:lstStyle/>
        <a:p>
          <a:pPr algn="ctr"/>
          <a:endParaRPr lang="en-US">
            <a:solidFill>
              <a:schemeClr val="tx1"/>
            </a:solidFill>
          </a:endParaRPr>
        </a:p>
      </dgm:t>
    </dgm:pt>
    <dgm:pt modelId="{0A6113F7-D636-4523-B017-406859BF10AA}" type="sibTrans" cxnId="{45D80C7D-9601-4399-BAC9-3F846A2A9F9F}">
      <dgm:prSet/>
      <dgm:spPr/>
      <dgm:t>
        <a:bodyPr/>
        <a:lstStyle/>
        <a:p>
          <a:pPr algn="ctr"/>
          <a:endParaRPr lang="en-US">
            <a:solidFill>
              <a:schemeClr val="tx1"/>
            </a:solidFill>
          </a:endParaRPr>
        </a:p>
      </dgm:t>
    </dgm:pt>
    <dgm:pt modelId="{30D276F3-4373-4CC0-AE88-DCCBF448A356}">
      <dgm:prSet/>
      <dgm:spPr/>
      <dgm:t>
        <a:bodyPr/>
        <a:lstStyle/>
        <a:p>
          <a:pPr algn="ctr"/>
          <a:r>
            <a:rPr lang="en-US" dirty="0" smtClean="0"/>
            <a:t>Ft. George Head Start Program</a:t>
          </a:r>
          <a:endParaRPr lang="en-US" dirty="0"/>
        </a:p>
      </dgm:t>
    </dgm:pt>
    <dgm:pt modelId="{D64F105E-C97A-40BE-B20A-070FDDB2B737}" type="sibTrans" cxnId="{DEE4F2FE-539A-40EB-8A7D-EB9F1A89D2E3}">
      <dgm:prSet/>
      <dgm:spPr/>
      <dgm:t>
        <a:bodyPr/>
        <a:lstStyle/>
        <a:p>
          <a:pPr algn="ctr"/>
          <a:endParaRPr lang="en-US">
            <a:solidFill>
              <a:schemeClr val="tx1"/>
            </a:solidFill>
          </a:endParaRPr>
        </a:p>
      </dgm:t>
    </dgm:pt>
    <dgm:pt modelId="{F4EC048C-C931-4AC2-AE02-1BC971E9F8E9}" type="parTrans" cxnId="{DEE4F2FE-539A-40EB-8A7D-EB9F1A89D2E3}">
      <dgm:prSet/>
      <dgm:spPr/>
      <dgm:t>
        <a:bodyPr/>
        <a:lstStyle/>
        <a:p>
          <a:pPr algn="ctr"/>
          <a:endParaRPr lang="en-US">
            <a:solidFill>
              <a:schemeClr val="tx1"/>
            </a:solidFill>
          </a:endParaRPr>
        </a:p>
      </dgm:t>
    </dgm:pt>
    <dgm:pt modelId="{C6625947-9D9A-4BC5-BECB-2210F6AE7975}">
      <dgm:prSet/>
      <dgm:spPr/>
      <dgm:t>
        <a:bodyPr/>
        <a:lstStyle/>
        <a:p>
          <a:pPr algn="ctr"/>
          <a:r>
            <a:rPr lang="en-US" dirty="0" smtClean="0"/>
            <a:t>Children’s Health Fund--Mobile Van</a:t>
          </a:r>
          <a:endParaRPr lang="en-US" dirty="0"/>
        </a:p>
      </dgm:t>
    </dgm:pt>
    <dgm:pt modelId="{857EC9B5-67C2-4BE3-AA8E-199B84CFD759}" type="sibTrans" cxnId="{BD9BA0D1-17CB-4DF3-85DD-F3E95DE680D9}">
      <dgm:prSet/>
      <dgm:spPr/>
      <dgm:t>
        <a:bodyPr/>
        <a:lstStyle/>
        <a:p>
          <a:pPr algn="ctr"/>
          <a:endParaRPr lang="en-US">
            <a:solidFill>
              <a:schemeClr val="tx1"/>
            </a:solidFill>
          </a:endParaRPr>
        </a:p>
      </dgm:t>
    </dgm:pt>
    <dgm:pt modelId="{04A19565-9A6B-4A05-A488-5725269CE356}" type="parTrans" cxnId="{BD9BA0D1-17CB-4DF3-85DD-F3E95DE680D9}">
      <dgm:prSet/>
      <dgm:spPr/>
      <dgm:t>
        <a:bodyPr/>
        <a:lstStyle/>
        <a:p>
          <a:pPr algn="ctr"/>
          <a:endParaRPr lang="en-US">
            <a:solidFill>
              <a:schemeClr val="tx1"/>
            </a:solidFill>
          </a:endParaRPr>
        </a:p>
      </dgm:t>
    </dgm:pt>
    <dgm:pt modelId="{B82A4675-7D6F-4241-8519-52AA2E8ED948}" type="pres">
      <dgm:prSet presAssocID="{43223D26-10CD-468A-B99E-8B9B659CDA50}" presName="hierChild1" presStyleCnt="0">
        <dgm:presLayoutVars>
          <dgm:orgChart val="1"/>
          <dgm:chPref val="1"/>
          <dgm:dir/>
          <dgm:animOne val="branch"/>
          <dgm:animLvl val="lvl"/>
          <dgm:resizeHandles/>
        </dgm:presLayoutVars>
      </dgm:prSet>
      <dgm:spPr/>
      <dgm:t>
        <a:bodyPr/>
        <a:lstStyle/>
        <a:p>
          <a:endParaRPr lang="en-US"/>
        </a:p>
      </dgm:t>
    </dgm:pt>
    <dgm:pt modelId="{A467B8A1-B303-44E0-9214-12BAAB2585C7}" type="pres">
      <dgm:prSet presAssocID="{AE82E358-6647-4BCF-8590-6857BFB761AD}" presName="hierRoot1" presStyleCnt="0">
        <dgm:presLayoutVars>
          <dgm:hierBranch val="init"/>
        </dgm:presLayoutVars>
      </dgm:prSet>
      <dgm:spPr/>
      <dgm:t>
        <a:bodyPr/>
        <a:lstStyle/>
        <a:p>
          <a:endParaRPr lang="en-US"/>
        </a:p>
      </dgm:t>
    </dgm:pt>
    <dgm:pt modelId="{BC9155D4-9944-4133-BFC8-600B0487D0EF}" type="pres">
      <dgm:prSet presAssocID="{AE82E358-6647-4BCF-8590-6857BFB761AD}" presName="rootComposite1" presStyleCnt="0"/>
      <dgm:spPr/>
      <dgm:t>
        <a:bodyPr/>
        <a:lstStyle/>
        <a:p>
          <a:endParaRPr lang="en-US"/>
        </a:p>
      </dgm:t>
    </dgm:pt>
    <dgm:pt modelId="{D9A66C49-AF1E-42C4-9EC0-0E5019C8B9BF}" type="pres">
      <dgm:prSet presAssocID="{AE82E358-6647-4BCF-8590-6857BFB761AD}" presName="rootText1" presStyleLbl="node0" presStyleIdx="0" presStyleCnt="1" custScaleX="799928" custScaleY="183697" custLinFactY="-104858" custLinFactNeighborX="95693" custLinFactNeighborY="-200000">
        <dgm:presLayoutVars>
          <dgm:chPref val="3"/>
        </dgm:presLayoutVars>
      </dgm:prSet>
      <dgm:spPr/>
      <dgm:t>
        <a:bodyPr/>
        <a:lstStyle/>
        <a:p>
          <a:endParaRPr lang="en-US"/>
        </a:p>
      </dgm:t>
    </dgm:pt>
    <dgm:pt modelId="{D9A12709-4C44-486E-A44C-9F5E5D3F4BCE}" type="pres">
      <dgm:prSet presAssocID="{AE82E358-6647-4BCF-8590-6857BFB761AD}" presName="rootConnector1" presStyleLbl="node1" presStyleIdx="0" presStyleCnt="0"/>
      <dgm:spPr/>
      <dgm:t>
        <a:bodyPr/>
        <a:lstStyle/>
        <a:p>
          <a:endParaRPr lang="en-US"/>
        </a:p>
      </dgm:t>
    </dgm:pt>
    <dgm:pt modelId="{73EA0A5F-270D-4F35-BDA2-82B153A2C399}" type="pres">
      <dgm:prSet presAssocID="{AE82E358-6647-4BCF-8590-6857BFB761AD}" presName="hierChild2" presStyleCnt="0"/>
      <dgm:spPr/>
      <dgm:t>
        <a:bodyPr/>
        <a:lstStyle/>
        <a:p>
          <a:endParaRPr lang="en-US"/>
        </a:p>
      </dgm:t>
    </dgm:pt>
    <dgm:pt modelId="{1AAF4325-6081-48A3-B25E-5F18F33D835B}" type="pres">
      <dgm:prSet presAssocID="{A05ADC6F-5D5E-4FFB-BB03-14C632EEF778}" presName="Name37" presStyleLbl="parChTrans1D2" presStyleIdx="0" presStyleCnt="3"/>
      <dgm:spPr/>
      <dgm:t>
        <a:bodyPr/>
        <a:lstStyle/>
        <a:p>
          <a:endParaRPr lang="en-US"/>
        </a:p>
      </dgm:t>
    </dgm:pt>
    <dgm:pt modelId="{21AA7B5E-2FA2-48E4-B02E-AB56609A66C0}" type="pres">
      <dgm:prSet presAssocID="{4E3DBE44-B12C-4C55-9294-EF05B7FAAA79}" presName="hierRoot2" presStyleCnt="0">
        <dgm:presLayoutVars>
          <dgm:hierBranch val="init"/>
        </dgm:presLayoutVars>
      </dgm:prSet>
      <dgm:spPr/>
      <dgm:t>
        <a:bodyPr/>
        <a:lstStyle/>
        <a:p>
          <a:endParaRPr lang="en-US"/>
        </a:p>
      </dgm:t>
    </dgm:pt>
    <dgm:pt modelId="{CEEDD790-2582-4611-B769-FDB19C2758E4}" type="pres">
      <dgm:prSet presAssocID="{4E3DBE44-B12C-4C55-9294-EF05B7FAAA79}" presName="rootComposite" presStyleCnt="0"/>
      <dgm:spPr/>
      <dgm:t>
        <a:bodyPr/>
        <a:lstStyle/>
        <a:p>
          <a:endParaRPr lang="en-US"/>
        </a:p>
      </dgm:t>
    </dgm:pt>
    <dgm:pt modelId="{01BE3EE3-6FB3-4F57-8BF9-9D0B51739F3A}" type="pres">
      <dgm:prSet presAssocID="{4E3DBE44-B12C-4C55-9294-EF05B7FAAA79}" presName="rootText" presStyleLbl="node2" presStyleIdx="0" presStyleCnt="3" custScaleX="561643" custScaleY="201844" custLinFactX="75384" custLinFactY="-90330" custLinFactNeighborX="100000" custLinFactNeighborY="-100000">
        <dgm:presLayoutVars>
          <dgm:chPref val="3"/>
        </dgm:presLayoutVars>
      </dgm:prSet>
      <dgm:spPr/>
      <dgm:t>
        <a:bodyPr/>
        <a:lstStyle/>
        <a:p>
          <a:endParaRPr lang="en-US"/>
        </a:p>
      </dgm:t>
    </dgm:pt>
    <dgm:pt modelId="{546F9A76-CD36-45A6-ABC2-9441D1D9A09A}" type="pres">
      <dgm:prSet presAssocID="{4E3DBE44-B12C-4C55-9294-EF05B7FAAA79}" presName="rootConnector" presStyleLbl="node2" presStyleIdx="0" presStyleCnt="3"/>
      <dgm:spPr/>
      <dgm:t>
        <a:bodyPr/>
        <a:lstStyle/>
        <a:p>
          <a:endParaRPr lang="en-US"/>
        </a:p>
      </dgm:t>
    </dgm:pt>
    <dgm:pt modelId="{CE808ADA-7CE2-405D-AF81-520564E4AB5C}" type="pres">
      <dgm:prSet presAssocID="{4E3DBE44-B12C-4C55-9294-EF05B7FAAA79}" presName="hierChild4" presStyleCnt="0"/>
      <dgm:spPr/>
      <dgm:t>
        <a:bodyPr/>
        <a:lstStyle/>
        <a:p>
          <a:endParaRPr lang="en-US"/>
        </a:p>
      </dgm:t>
    </dgm:pt>
    <dgm:pt modelId="{CCEEDD2B-CC14-454D-8D67-23DADA8CB29B}" type="pres">
      <dgm:prSet presAssocID="{97F3F565-0CFD-4D11-8D62-6FA7271DFB17}" presName="Name37" presStyleLbl="parChTrans1D3" presStyleIdx="0" presStyleCnt="3"/>
      <dgm:spPr/>
      <dgm:t>
        <a:bodyPr/>
        <a:lstStyle/>
        <a:p>
          <a:endParaRPr lang="en-US"/>
        </a:p>
      </dgm:t>
    </dgm:pt>
    <dgm:pt modelId="{19C17EFE-67C2-4B8E-B78D-E9257A11CAA2}" type="pres">
      <dgm:prSet presAssocID="{07E4BF44-7B77-4052-8A8F-3AEE2AD77D77}" presName="hierRoot2" presStyleCnt="0">
        <dgm:presLayoutVars>
          <dgm:hierBranch val="init"/>
        </dgm:presLayoutVars>
      </dgm:prSet>
      <dgm:spPr/>
      <dgm:t>
        <a:bodyPr/>
        <a:lstStyle/>
        <a:p>
          <a:endParaRPr lang="en-US"/>
        </a:p>
      </dgm:t>
    </dgm:pt>
    <dgm:pt modelId="{93907E78-E1C0-4800-A58F-F7832BE104AF}" type="pres">
      <dgm:prSet presAssocID="{07E4BF44-7B77-4052-8A8F-3AEE2AD77D77}" presName="rootComposite" presStyleCnt="0"/>
      <dgm:spPr/>
      <dgm:t>
        <a:bodyPr/>
        <a:lstStyle/>
        <a:p>
          <a:endParaRPr lang="en-US"/>
        </a:p>
      </dgm:t>
    </dgm:pt>
    <dgm:pt modelId="{FDE1B1C3-28AF-4F8A-AC91-53A72393E1B5}" type="pres">
      <dgm:prSet presAssocID="{07E4BF44-7B77-4052-8A8F-3AEE2AD77D77}" presName="rootText" presStyleLbl="node3" presStyleIdx="0" presStyleCnt="3" custScaleX="541912" custScaleY="173902" custLinFactX="75384" custLinFactY="-70522" custLinFactNeighborX="100000" custLinFactNeighborY="-100000">
        <dgm:presLayoutVars>
          <dgm:chPref val="3"/>
        </dgm:presLayoutVars>
      </dgm:prSet>
      <dgm:spPr/>
      <dgm:t>
        <a:bodyPr/>
        <a:lstStyle/>
        <a:p>
          <a:endParaRPr lang="en-US"/>
        </a:p>
      </dgm:t>
    </dgm:pt>
    <dgm:pt modelId="{8D88E127-BF07-4D14-B329-22C5703EE6DE}" type="pres">
      <dgm:prSet presAssocID="{07E4BF44-7B77-4052-8A8F-3AEE2AD77D77}" presName="rootConnector" presStyleLbl="node3" presStyleIdx="0" presStyleCnt="3"/>
      <dgm:spPr/>
      <dgm:t>
        <a:bodyPr/>
        <a:lstStyle/>
        <a:p>
          <a:endParaRPr lang="en-US"/>
        </a:p>
      </dgm:t>
    </dgm:pt>
    <dgm:pt modelId="{5F716492-0BD5-4025-B727-AA332D56B5B4}" type="pres">
      <dgm:prSet presAssocID="{07E4BF44-7B77-4052-8A8F-3AEE2AD77D77}" presName="hierChild4" presStyleCnt="0"/>
      <dgm:spPr/>
      <dgm:t>
        <a:bodyPr/>
        <a:lstStyle/>
        <a:p>
          <a:endParaRPr lang="en-US"/>
        </a:p>
      </dgm:t>
    </dgm:pt>
    <dgm:pt modelId="{A364A35C-C7BF-4145-A929-0EEDC77E4F5F}" type="pres">
      <dgm:prSet presAssocID="{8288380E-B9BD-46AC-AED0-4BBDCCCFC025}" presName="Name37" presStyleLbl="parChTrans1D4" presStyleIdx="0" presStyleCnt="17"/>
      <dgm:spPr/>
      <dgm:t>
        <a:bodyPr/>
        <a:lstStyle/>
        <a:p>
          <a:endParaRPr lang="en-US"/>
        </a:p>
      </dgm:t>
    </dgm:pt>
    <dgm:pt modelId="{2E84CE0D-50F3-4C7D-AE66-51BD9C5F1719}" type="pres">
      <dgm:prSet presAssocID="{1BFBF0F4-B5A9-4DAF-9096-DBBEAFA36219}" presName="hierRoot2" presStyleCnt="0">
        <dgm:presLayoutVars>
          <dgm:hierBranch val="init"/>
        </dgm:presLayoutVars>
      </dgm:prSet>
      <dgm:spPr/>
      <dgm:t>
        <a:bodyPr/>
        <a:lstStyle/>
        <a:p>
          <a:endParaRPr lang="en-US"/>
        </a:p>
      </dgm:t>
    </dgm:pt>
    <dgm:pt modelId="{67232941-43C0-42D7-B4A8-89EB134AECA4}" type="pres">
      <dgm:prSet presAssocID="{1BFBF0F4-B5A9-4DAF-9096-DBBEAFA36219}" presName="rootComposite" presStyleCnt="0"/>
      <dgm:spPr/>
      <dgm:t>
        <a:bodyPr/>
        <a:lstStyle/>
        <a:p>
          <a:endParaRPr lang="en-US"/>
        </a:p>
      </dgm:t>
    </dgm:pt>
    <dgm:pt modelId="{DEF4D511-A8B8-48A3-BDC8-BBD1A59A70C6}" type="pres">
      <dgm:prSet presAssocID="{1BFBF0F4-B5A9-4DAF-9096-DBBEAFA36219}" presName="rootText" presStyleLbl="node4" presStyleIdx="0" presStyleCnt="17" custScaleX="541912" custScaleY="173902" custLinFactX="75384" custLinFactY="-70522" custLinFactNeighborX="100000" custLinFactNeighborY="-100000">
        <dgm:presLayoutVars>
          <dgm:chPref val="3"/>
        </dgm:presLayoutVars>
      </dgm:prSet>
      <dgm:spPr/>
      <dgm:t>
        <a:bodyPr/>
        <a:lstStyle/>
        <a:p>
          <a:endParaRPr lang="en-US"/>
        </a:p>
      </dgm:t>
    </dgm:pt>
    <dgm:pt modelId="{4B82B6F4-66B0-4B14-83C6-2863F57608ED}" type="pres">
      <dgm:prSet presAssocID="{1BFBF0F4-B5A9-4DAF-9096-DBBEAFA36219}" presName="rootConnector" presStyleLbl="node4" presStyleIdx="0" presStyleCnt="17"/>
      <dgm:spPr/>
      <dgm:t>
        <a:bodyPr/>
        <a:lstStyle/>
        <a:p>
          <a:endParaRPr lang="en-US"/>
        </a:p>
      </dgm:t>
    </dgm:pt>
    <dgm:pt modelId="{828D0E4F-9835-4EC7-878D-2EE8A55C7DBB}" type="pres">
      <dgm:prSet presAssocID="{1BFBF0F4-B5A9-4DAF-9096-DBBEAFA36219}" presName="hierChild4" presStyleCnt="0"/>
      <dgm:spPr/>
      <dgm:t>
        <a:bodyPr/>
        <a:lstStyle/>
        <a:p>
          <a:endParaRPr lang="en-US"/>
        </a:p>
      </dgm:t>
    </dgm:pt>
    <dgm:pt modelId="{D81A9504-CB1D-496B-B579-C27349874F8D}" type="pres">
      <dgm:prSet presAssocID="{50C2C46E-3222-4121-8391-477695111C84}" presName="Name37" presStyleLbl="parChTrans1D4" presStyleIdx="1" presStyleCnt="17"/>
      <dgm:spPr/>
      <dgm:t>
        <a:bodyPr/>
        <a:lstStyle/>
        <a:p>
          <a:endParaRPr lang="en-US"/>
        </a:p>
      </dgm:t>
    </dgm:pt>
    <dgm:pt modelId="{D0243A57-142E-49EB-9674-06F16BA890BC}" type="pres">
      <dgm:prSet presAssocID="{849508CF-7935-4317-80F5-83F4920523A2}" presName="hierRoot2" presStyleCnt="0">
        <dgm:presLayoutVars>
          <dgm:hierBranch val="init"/>
        </dgm:presLayoutVars>
      </dgm:prSet>
      <dgm:spPr/>
      <dgm:t>
        <a:bodyPr/>
        <a:lstStyle/>
        <a:p>
          <a:endParaRPr lang="en-US"/>
        </a:p>
      </dgm:t>
    </dgm:pt>
    <dgm:pt modelId="{82EA94C3-64C1-4A1D-9D65-3D8C18FB8503}" type="pres">
      <dgm:prSet presAssocID="{849508CF-7935-4317-80F5-83F4920523A2}" presName="rootComposite" presStyleCnt="0"/>
      <dgm:spPr/>
      <dgm:t>
        <a:bodyPr/>
        <a:lstStyle/>
        <a:p>
          <a:endParaRPr lang="en-US"/>
        </a:p>
      </dgm:t>
    </dgm:pt>
    <dgm:pt modelId="{07B90EB7-7A3C-4274-BBE4-62A5E35EDF71}" type="pres">
      <dgm:prSet presAssocID="{849508CF-7935-4317-80F5-83F4920523A2}" presName="rootText" presStyleLbl="node4" presStyleIdx="1" presStyleCnt="17" custScaleX="541912" custScaleY="173902" custLinFactX="75384" custLinFactY="-70522" custLinFactNeighborX="100000" custLinFactNeighborY="-100000">
        <dgm:presLayoutVars>
          <dgm:chPref val="3"/>
        </dgm:presLayoutVars>
      </dgm:prSet>
      <dgm:spPr/>
      <dgm:t>
        <a:bodyPr/>
        <a:lstStyle/>
        <a:p>
          <a:endParaRPr lang="en-US"/>
        </a:p>
      </dgm:t>
    </dgm:pt>
    <dgm:pt modelId="{D433E755-8C8E-4503-997B-C30E2435AF60}" type="pres">
      <dgm:prSet presAssocID="{849508CF-7935-4317-80F5-83F4920523A2}" presName="rootConnector" presStyleLbl="node4" presStyleIdx="1" presStyleCnt="17"/>
      <dgm:spPr/>
      <dgm:t>
        <a:bodyPr/>
        <a:lstStyle/>
        <a:p>
          <a:endParaRPr lang="en-US"/>
        </a:p>
      </dgm:t>
    </dgm:pt>
    <dgm:pt modelId="{DB5B7638-1575-4B3F-BDC9-06C76EFF67D1}" type="pres">
      <dgm:prSet presAssocID="{849508CF-7935-4317-80F5-83F4920523A2}" presName="hierChild4" presStyleCnt="0"/>
      <dgm:spPr/>
      <dgm:t>
        <a:bodyPr/>
        <a:lstStyle/>
        <a:p>
          <a:endParaRPr lang="en-US"/>
        </a:p>
      </dgm:t>
    </dgm:pt>
    <dgm:pt modelId="{558505F4-A840-41B4-BB71-C6FA6292CCC3}" type="pres">
      <dgm:prSet presAssocID="{7C62BAD6-8EB6-460B-889F-216870C1FE7C}" presName="Name37" presStyleLbl="parChTrans1D4" presStyleIdx="2" presStyleCnt="17"/>
      <dgm:spPr/>
      <dgm:t>
        <a:bodyPr/>
        <a:lstStyle/>
        <a:p>
          <a:endParaRPr lang="en-US"/>
        </a:p>
      </dgm:t>
    </dgm:pt>
    <dgm:pt modelId="{75ABF17E-B7AC-4411-860D-D65CA30F2CB2}" type="pres">
      <dgm:prSet presAssocID="{E95C68C8-4820-454B-BDB8-B6953CA2262A}" presName="hierRoot2" presStyleCnt="0">
        <dgm:presLayoutVars>
          <dgm:hierBranch val="init"/>
        </dgm:presLayoutVars>
      </dgm:prSet>
      <dgm:spPr/>
      <dgm:t>
        <a:bodyPr/>
        <a:lstStyle/>
        <a:p>
          <a:endParaRPr lang="en-US"/>
        </a:p>
      </dgm:t>
    </dgm:pt>
    <dgm:pt modelId="{283E5C21-0321-41E8-9DEB-1034647A62A5}" type="pres">
      <dgm:prSet presAssocID="{E95C68C8-4820-454B-BDB8-B6953CA2262A}" presName="rootComposite" presStyleCnt="0"/>
      <dgm:spPr/>
      <dgm:t>
        <a:bodyPr/>
        <a:lstStyle/>
        <a:p>
          <a:endParaRPr lang="en-US"/>
        </a:p>
      </dgm:t>
    </dgm:pt>
    <dgm:pt modelId="{E194B15C-0D3B-43EF-834E-650CCCD4D7C1}" type="pres">
      <dgm:prSet presAssocID="{E95C68C8-4820-454B-BDB8-B6953CA2262A}" presName="rootText" presStyleLbl="node4" presStyleIdx="2" presStyleCnt="17" custScaleX="541912" custScaleY="173902" custLinFactX="75384" custLinFactY="-70522" custLinFactNeighborX="100000" custLinFactNeighborY="-100000">
        <dgm:presLayoutVars>
          <dgm:chPref val="3"/>
        </dgm:presLayoutVars>
      </dgm:prSet>
      <dgm:spPr/>
      <dgm:t>
        <a:bodyPr/>
        <a:lstStyle/>
        <a:p>
          <a:endParaRPr lang="en-US"/>
        </a:p>
      </dgm:t>
    </dgm:pt>
    <dgm:pt modelId="{8E3DD693-BAF5-4443-93AC-ED43FED17785}" type="pres">
      <dgm:prSet presAssocID="{E95C68C8-4820-454B-BDB8-B6953CA2262A}" presName="rootConnector" presStyleLbl="node4" presStyleIdx="2" presStyleCnt="17"/>
      <dgm:spPr/>
      <dgm:t>
        <a:bodyPr/>
        <a:lstStyle/>
        <a:p>
          <a:endParaRPr lang="en-US"/>
        </a:p>
      </dgm:t>
    </dgm:pt>
    <dgm:pt modelId="{8E72A04F-89F4-4B8D-84F1-0BB39F026BEA}" type="pres">
      <dgm:prSet presAssocID="{E95C68C8-4820-454B-BDB8-B6953CA2262A}" presName="hierChild4" presStyleCnt="0"/>
      <dgm:spPr/>
      <dgm:t>
        <a:bodyPr/>
        <a:lstStyle/>
        <a:p>
          <a:endParaRPr lang="en-US"/>
        </a:p>
      </dgm:t>
    </dgm:pt>
    <dgm:pt modelId="{B07BFB1F-5177-423F-83F0-22E42190B146}" type="pres">
      <dgm:prSet presAssocID="{78B57AB5-D138-488F-A668-92FDC9687B8A}" presName="Name37" presStyleLbl="parChTrans1D4" presStyleIdx="3" presStyleCnt="17"/>
      <dgm:spPr/>
      <dgm:t>
        <a:bodyPr/>
        <a:lstStyle/>
        <a:p>
          <a:endParaRPr lang="en-US"/>
        </a:p>
      </dgm:t>
    </dgm:pt>
    <dgm:pt modelId="{22F37C70-5891-4AE2-BEA8-376EC9A3F1E5}" type="pres">
      <dgm:prSet presAssocID="{19151CE6-3F64-4BC4-97B8-3B25805D9620}" presName="hierRoot2" presStyleCnt="0">
        <dgm:presLayoutVars>
          <dgm:hierBranch val="init"/>
        </dgm:presLayoutVars>
      </dgm:prSet>
      <dgm:spPr/>
      <dgm:t>
        <a:bodyPr/>
        <a:lstStyle/>
        <a:p>
          <a:endParaRPr lang="en-US"/>
        </a:p>
      </dgm:t>
    </dgm:pt>
    <dgm:pt modelId="{865749EE-C996-4B6F-A396-EB1B34589FD3}" type="pres">
      <dgm:prSet presAssocID="{19151CE6-3F64-4BC4-97B8-3B25805D9620}" presName="rootComposite" presStyleCnt="0"/>
      <dgm:spPr/>
      <dgm:t>
        <a:bodyPr/>
        <a:lstStyle/>
        <a:p>
          <a:endParaRPr lang="en-US"/>
        </a:p>
      </dgm:t>
    </dgm:pt>
    <dgm:pt modelId="{003D1500-28DB-4D64-8C13-3F398D8A7B8E}" type="pres">
      <dgm:prSet presAssocID="{19151CE6-3F64-4BC4-97B8-3B25805D9620}" presName="rootText" presStyleLbl="node4" presStyleIdx="3" presStyleCnt="17" custScaleX="541912" custScaleY="173902" custLinFactY="-70522" custLinFactNeighborX="39905" custLinFactNeighborY="-100000">
        <dgm:presLayoutVars>
          <dgm:chPref val="3"/>
        </dgm:presLayoutVars>
      </dgm:prSet>
      <dgm:spPr/>
      <dgm:t>
        <a:bodyPr/>
        <a:lstStyle/>
        <a:p>
          <a:endParaRPr lang="en-US"/>
        </a:p>
      </dgm:t>
    </dgm:pt>
    <dgm:pt modelId="{FF9F9DE0-DB9E-417A-B8F3-8456D55CAE28}" type="pres">
      <dgm:prSet presAssocID="{19151CE6-3F64-4BC4-97B8-3B25805D9620}" presName="rootConnector" presStyleLbl="node4" presStyleIdx="3" presStyleCnt="17"/>
      <dgm:spPr/>
      <dgm:t>
        <a:bodyPr/>
        <a:lstStyle/>
        <a:p>
          <a:endParaRPr lang="en-US"/>
        </a:p>
      </dgm:t>
    </dgm:pt>
    <dgm:pt modelId="{A7574BE8-D7A6-4B26-979F-3C5F2EFF988E}" type="pres">
      <dgm:prSet presAssocID="{19151CE6-3F64-4BC4-97B8-3B25805D9620}" presName="hierChild4" presStyleCnt="0"/>
      <dgm:spPr/>
      <dgm:t>
        <a:bodyPr/>
        <a:lstStyle/>
        <a:p>
          <a:endParaRPr lang="en-US"/>
        </a:p>
      </dgm:t>
    </dgm:pt>
    <dgm:pt modelId="{341C95F1-61E4-419D-8D92-8CED6FC5EFDD}" type="pres">
      <dgm:prSet presAssocID="{19151CE6-3F64-4BC4-97B8-3B25805D9620}" presName="hierChild5" presStyleCnt="0"/>
      <dgm:spPr/>
      <dgm:t>
        <a:bodyPr/>
        <a:lstStyle/>
        <a:p>
          <a:endParaRPr lang="en-US"/>
        </a:p>
      </dgm:t>
    </dgm:pt>
    <dgm:pt modelId="{44505F42-4C48-42E9-BF96-254CFA70D6D8}" type="pres">
      <dgm:prSet presAssocID="{E95C68C8-4820-454B-BDB8-B6953CA2262A}" presName="hierChild5" presStyleCnt="0"/>
      <dgm:spPr/>
      <dgm:t>
        <a:bodyPr/>
        <a:lstStyle/>
        <a:p>
          <a:endParaRPr lang="en-US"/>
        </a:p>
      </dgm:t>
    </dgm:pt>
    <dgm:pt modelId="{1942C3EB-F911-4382-B962-420D9489C576}" type="pres">
      <dgm:prSet presAssocID="{849508CF-7935-4317-80F5-83F4920523A2}" presName="hierChild5" presStyleCnt="0"/>
      <dgm:spPr/>
      <dgm:t>
        <a:bodyPr/>
        <a:lstStyle/>
        <a:p>
          <a:endParaRPr lang="en-US"/>
        </a:p>
      </dgm:t>
    </dgm:pt>
    <dgm:pt modelId="{AB60C5FE-1545-4E3B-B84F-38C8BE52C434}" type="pres">
      <dgm:prSet presAssocID="{1BFBF0F4-B5A9-4DAF-9096-DBBEAFA36219}" presName="hierChild5" presStyleCnt="0"/>
      <dgm:spPr/>
      <dgm:t>
        <a:bodyPr/>
        <a:lstStyle/>
        <a:p>
          <a:endParaRPr lang="en-US"/>
        </a:p>
      </dgm:t>
    </dgm:pt>
    <dgm:pt modelId="{4ECBC360-CD42-4CF3-8D0E-FA4CF56AD1EF}" type="pres">
      <dgm:prSet presAssocID="{07E4BF44-7B77-4052-8A8F-3AEE2AD77D77}" presName="hierChild5" presStyleCnt="0"/>
      <dgm:spPr/>
      <dgm:t>
        <a:bodyPr/>
        <a:lstStyle/>
        <a:p>
          <a:endParaRPr lang="en-US"/>
        </a:p>
      </dgm:t>
    </dgm:pt>
    <dgm:pt modelId="{6128D956-8D8B-4CEB-8C98-A0827660EC4A}" type="pres">
      <dgm:prSet presAssocID="{4E3DBE44-B12C-4C55-9294-EF05B7FAAA79}" presName="hierChild5" presStyleCnt="0"/>
      <dgm:spPr/>
      <dgm:t>
        <a:bodyPr/>
        <a:lstStyle/>
        <a:p>
          <a:endParaRPr lang="en-US"/>
        </a:p>
      </dgm:t>
    </dgm:pt>
    <dgm:pt modelId="{22858DC9-BFEC-4615-8527-446B18CB494D}" type="pres">
      <dgm:prSet presAssocID="{6E7D30E4-A867-4C41-B99E-BAB800DAB5CE}" presName="Name37" presStyleLbl="parChTrans1D2" presStyleIdx="1" presStyleCnt="3"/>
      <dgm:spPr/>
      <dgm:t>
        <a:bodyPr/>
        <a:lstStyle/>
        <a:p>
          <a:endParaRPr lang="en-US"/>
        </a:p>
      </dgm:t>
    </dgm:pt>
    <dgm:pt modelId="{D4999066-3775-49F6-BF63-83E79CC873F4}" type="pres">
      <dgm:prSet presAssocID="{A84C3C45-E968-46AF-8A0A-C6E6CEC38ED1}" presName="hierRoot2" presStyleCnt="0">
        <dgm:presLayoutVars>
          <dgm:hierBranch val="init"/>
        </dgm:presLayoutVars>
      </dgm:prSet>
      <dgm:spPr/>
      <dgm:t>
        <a:bodyPr/>
        <a:lstStyle/>
        <a:p>
          <a:endParaRPr lang="en-US"/>
        </a:p>
      </dgm:t>
    </dgm:pt>
    <dgm:pt modelId="{80AF2381-CF28-4AA6-8BF8-FEE4D921615E}" type="pres">
      <dgm:prSet presAssocID="{A84C3C45-E968-46AF-8A0A-C6E6CEC38ED1}" presName="rootComposite" presStyleCnt="0"/>
      <dgm:spPr/>
      <dgm:t>
        <a:bodyPr/>
        <a:lstStyle/>
        <a:p>
          <a:endParaRPr lang="en-US"/>
        </a:p>
      </dgm:t>
    </dgm:pt>
    <dgm:pt modelId="{33C3180F-3CAA-4966-9E6A-2BB0F48C8F1E}" type="pres">
      <dgm:prSet presAssocID="{A84C3C45-E968-46AF-8A0A-C6E6CEC38ED1}" presName="rootText" presStyleLbl="node2" presStyleIdx="1" presStyleCnt="3" custScaleX="603860" custScaleY="201844" custLinFactX="75384" custLinFactY="-90330" custLinFactNeighborX="100000" custLinFactNeighborY="-100000">
        <dgm:presLayoutVars>
          <dgm:chPref val="3"/>
        </dgm:presLayoutVars>
      </dgm:prSet>
      <dgm:spPr/>
      <dgm:t>
        <a:bodyPr/>
        <a:lstStyle/>
        <a:p>
          <a:endParaRPr lang="en-US"/>
        </a:p>
      </dgm:t>
    </dgm:pt>
    <dgm:pt modelId="{CC763662-E653-4A32-BA14-F12325851498}" type="pres">
      <dgm:prSet presAssocID="{A84C3C45-E968-46AF-8A0A-C6E6CEC38ED1}" presName="rootConnector" presStyleLbl="node2" presStyleIdx="1" presStyleCnt="3"/>
      <dgm:spPr/>
      <dgm:t>
        <a:bodyPr/>
        <a:lstStyle/>
        <a:p>
          <a:endParaRPr lang="en-US"/>
        </a:p>
      </dgm:t>
    </dgm:pt>
    <dgm:pt modelId="{B3227454-486F-419F-B257-F9685A74BBFF}" type="pres">
      <dgm:prSet presAssocID="{A84C3C45-E968-46AF-8A0A-C6E6CEC38ED1}" presName="hierChild4" presStyleCnt="0"/>
      <dgm:spPr/>
      <dgm:t>
        <a:bodyPr/>
        <a:lstStyle/>
        <a:p>
          <a:endParaRPr lang="en-US"/>
        </a:p>
      </dgm:t>
    </dgm:pt>
    <dgm:pt modelId="{4817F2E6-02AA-40AA-93DA-0ADBF6663D90}" type="pres">
      <dgm:prSet presAssocID="{5A40269A-8DE0-448D-BE42-11EC98BC5730}" presName="Name37" presStyleLbl="parChTrans1D3" presStyleIdx="1" presStyleCnt="3"/>
      <dgm:spPr/>
      <dgm:t>
        <a:bodyPr/>
        <a:lstStyle/>
        <a:p>
          <a:endParaRPr lang="en-US"/>
        </a:p>
      </dgm:t>
    </dgm:pt>
    <dgm:pt modelId="{F26E6ED2-3BF3-4A59-99A4-6719F7EFDA5F}" type="pres">
      <dgm:prSet presAssocID="{B443966F-3619-4A36-8E08-A345CFEC79BE}" presName="hierRoot2" presStyleCnt="0">
        <dgm:presLayoutVars>
          <dgm:hierBranch val="init"/>
        </dgm:presLayoutVars>
      </dgm:prSet>
      <dgm:spPr/>
      <dgm:t>
        <a:bodyPr/>
        <a:lstStyle/>
        <a:p>
          <a:endParaRPr lang="en-US"/>
        </a:p>
      </dgm:t>
    </dgm:pt>
    <dgm:pt modelId="{B05CE434-2DAA-40E3-A505-E12FEA54A726}" type="pres">
      <dgm:prSet presAssocID="{B443966F-3619-4A36-8E08-A345CFEC79BE}" presName="rootComposite" presStyleCnt="0"/>
      <dgm:spPr/>
      <dgm:t>
        <a:bodyPr/>
        <a:lstStyle/>
        <a:p>
          <a:endParaRPr lang="en-US"/>
        </a:p>
      </dgm:t>
    </dgm:pt>
    <dgm:pt modelId="{C30EB713-E29B-46D2-9B5B-CB33D9F28F62}" type="pres">
      <dgm:prSet presAssocID="{B443966F-3619-4A36-8E08-A345CFEC79BE}" presName="rootText" presStyleLbl="node3" presStyleIdx="1" presStyleCnt="3" custScaleX="537867" custScaleY="164693" custLinFactX="75384" custLinFactY="-70522" custLinFactNeighborX="100000" custLinFactNeighborY="-100000">
        <dgm:presLayoutVars>
          <dgm:chPref val="3"/>
        </dgm:presLayoutVars>
      </dgm:prSet>
      <dgm:spPr/>
      <dgm:t>
        <a:bodyPr/>
        <a:lstStyle/>
        <a:p>
          <a:endParaRPr lang="en-US"/>
        </a:p>
      </dgm:t>
    </dgm:pt>
    <dgm:pt modelId="{0AC28614-62CE-4913-AECA-2A47B91A5006}" type="pres">
      <dgm:prSet presAssocID="{B443966F-3619-4A36-8E08-A345CFEC79BE}" presName="rootConnector" presStyleLbl="node3" presStyleIdx="1" presStyleCnt="3"/>
      <dgm:spPr/>
      <dgm:t>
        <a:bodyPr/>
        <a:lstStyle/>
        <a:p>
          <a:endParaRPr lang="en-US"/>
        </a:p>
      </dgm:t>
    </dgm:pt>
    <dgm:pt modelId="{8852FA86-3405-4C2F-A78F-A512E5074943}" type="pres">
      <dgm:prSet presAssocID="{B443966F-3619-4A36-8E08-A345CFEC79BE}" presName="hierChild4" presStyleCnt="0"/>
      <dgm:spPr/>
      <dgm:t>
        <a:bodyPr/>
        <a:lstStyle/>
        <a:p>
          <a:endParaRPr lang="en-US"/>
        </a:p>
      </dgm:t>
    </dgm:pt>
    <dgm:pt modelId="{C1347ACE-01FF-4FED-B1C0-BCC0C8262021}" type="pres">
      <dgm:prSet presAssocID="{0EC62ACD-1FF9-4500-A821-CAF4DF400B4C}" presName="Name37" presStyleLbl="parChTrans1D4" presStyleIdx="4" presStyleCnt="17"/>
      <dgm:spPr/>
      <dgm:t>
        <a:bodyPr/>
        <a:lstStyle/>
        <a:p>
          <a:endParaRPr lang="en-US"/>
        </a:p>
      </dgm:t>
    </dgm:pt>
    <dgm:pt modelId="{5902747D-4929-489D-B9B3-030A629227FA}" type="pres">
      <dgm:prSet presAssocID="{35C3E14D-9B97-44FD-8AD4-8A18A647D0DB}" presName="hierRoot2" presStyleCnt="0">
        <dgm:presLayoutVars>
          <dgm:hierBranch val="init"/>
        </dgm:presLayoutVars>
      </dgm:prSet>
      <dgm:spPr/>
      <dgm:t>
        <a:bodyPr/>
        <a:lstStyle/>
        <a:p>
          <a:endParaRPr lang="en-US"/>
        </a:p>
      </dgm:t>
    </dgm:pt>
    <dgm:pt modelId="{1846B79C-FC21-487D-BAF5-EAD5AEF94F26}" type="pres">
      <dgm:prSet presAssocID="{35C3E14D-9B97-44FD-8AD4-8A18A647D0DB}" presName="rootComposite" presStyleCnt="0"/>
      <dgm:spPr/>
      <dgm:t>
        <a:bodyPr/>
        <a:lstStyle/>
        <a:p>
          <a:endParaRPr lang="en-US"/>
        </a:p>
      </dgm:t>
    </dgm:pt>
    <dgm:pt modelId="{425B1095-08A0-4D35-ACD7-1CFCE4102C3D}" type="pres">
      <dgm:prSet presAssocID="{35C3E14D-9B97-44FD-8AD4-8A18A647D0DB}" presName="rootText" presStyleLbl="node4" presStyleIdx="4" presStyleCnt="17" custScaleX="537867" custScaleY="164693" custLinFactY="-70522" custLinFactNeighborX="39539" custLinFactNeighborY="-100000">
        <dgm:presLayoutVars>
          <dgm:chPref val="3"/>
        </dgm:presLayoutVars>
      </dgm:prSet>
      <dgm:spPr/>
      <dgm:t>
        <a:bodyPr/>
        <a:lstStyle/>
        <a:p>
          <a:endParaRPr lang="en-US"/>
        </a:p>
      </dgm:t>
    </dgm:pt>
    <dgm:pt modelId="{66CF036E-EDC8-404E-BCDC-1641BC9B267D}" type="pres">
      <dgm:prSet presAssocID="{35C3E14D-9B97-44FD-8AD4-8A18A647D0DB}" presName="rootConnector" presStyleLbl="node4" presStyleIdx="4" presStyleCnt="17"/>
      <dgm:spPr/>
      <dgm:t>
        <a:bodyPr/>
        <a:lstStyle/>
        <a:p>
          <a:endParaRPr lang="en-US"/>
        </a:p>
      </dgm:t>
    </dgm:pt>
    <dgm:pt modelId="{1CD0CFAB-8731-4879-A261-2987B486DB50}" type="pres">
      <dgm:prSet presAssocID="{35C3E14D-9B97-44FD-8AD4-8A18A647D0DB}" presName="hierChild4" presStyleCnt="0"/>
      <dgm:spPr/>
      <dgm:t>
        <a:bodyPr/>
        <a:lstStyle/>
        <a:p>
          <a:endParaRPr lang="en-US"/>
        </a:p>
      </dgm:t>
    </dgm:pt>
    <dgm:pt modelId="{A42CCF8D-585A-4490-894E-2D93E27F1B80}" type="pres">
      <dgm:prSet presAssocID="{35C3E14D-9B97-44FD-8AD4-8A18A647D0DB}" presName="hierChild5" presStyleCnt="0"/>
      <dgm:spPr/>
      <dgm:t>
        <a:bodyPr/>
        <a:lstStyle/>
        <a:p>
          <a:endParaRPr lang="en-US"/>
        </a:p>
      </dgm:t>
    </dgm:pt>
    <dgm:pt modelId="{EC0136FF-7930-4628-B727-88C834297ABC}" type="pres">
      <dgm:prSet presAssocID="{B443966F-3619-4A36-8E08-A345CFEC79BE}" presName="hierChild5" presStyleCnt="0"/>
      <dgm:spPr/>
      <dgm:t>
        <a:bodyPr/>
        <a:lstStyle/>
        <a:p>
          <a:endParaRPr lang="en-US"/>
        </a:p>
      </dgm:t>
    </dgm:pt>
    <dgm:pt modelId="{9357BBCE-D8BD-41C6-ADCA-CC3175B200BE}" type="pres">
      <dgm:prSet presAssocID="{A84C3C45-E968-46AF-8A0A-C6E6CEC38ED1}" presName="hierChild5" presStyleCnt="0"/>
      <dgm:spPr/>
      <dgm:t>
        <a:bodyPr/>
        <a:lstStyle/>
        <a:p>
          <a:endParaRPr lang="en-US"/>
        </a:p>
      </dgm:t>
    </dgm:pt>
    <dgm:pt modelId="{D3687F1D-2F9C-4C51-8AB5-CDBDCB2B1FD5}" type="pres">
      <dgm:prSet presAssocID="{2B7F104A-2A97-4478-8EA0-51CE29250CF0}" presName="Name37" presStyleLbl="parChTrans1D2" presStyleIdx="2" presStyleCnt="3"/>
      <dgm:spPr/>
      <dgm:t>
        <a:bodyPr/>
        <a:lstStyle/>
        <a:p>
          <a:endParaRPr lang="en-US"/>
        </a:p>
      </dgm:t>
    </dgm:pt>
    <dgm:pt modelId="{585E3EBA-C95B-4322-BF33-911B6D7BCDEF}" type="pres">
      <dgm:prSet presAssocID="{CFFE0CBE-13A7-4803-8827-FA1066B67221}" presName="hierRoot2" presStyleCnt="0">
        <dgm:presLayoutVars>
          <dgm:hierBranch val="init"/>
        </dgm:presLayoutVars>
      </dgm:prSet>
      <dgm:spPr/>
      <dgm:t>
        <a:bodyPr/>
        <a:lstStyle/>
        <a:p>
          <a:endParaRPr lang="en-US"/>
        </a:p>
      </dgm:t>
    </dgm:pt>
    <dgm:pt modelId="{C3C89CB8-C486-44CF-8A43-EF764C6A8792}" type="pres">
      <dgm:prSet presAssocID="{CFFE0CBE-13A7-4803-8827-FA1066B67221}" presName="rootComposite" presStyleCnt="0"/>
      <dgm:spPr/>
      <dgm:t>
        <a:bodyPr/>
        <a:lstStyle/>
        <a:p>
          <a:endParaRPr lang="en-US"/>
        </a:p>
      </dgm:t>
    </dgm:pt>
    <dgm:pt modelId="{2022B480-61CF-4B13-AC68-76C2DB2580FD}" type="pres">
      <dgm:prSet presAssocID="{CFFE0CBE-13A7-4803-8827-FA1066B67221}" presName="rootText" presStyleLbl="node2" presStyleIdx="2" presStyleCnt="3" custScaleX="876241" custScaleY="256183" custLinFactX="75384" custLinFactY="-90330" custLinFactNeighborX="100000" custLinFactNeighborY="-100000">
        <dgm:presLayoutVars>
          <dgm:chPref val="3"/>
        </dgm:presLayoutVars>
      </dgm:prSet>
      <dgm:spPr/>
      <dgm:t>
        <a:bodyPr/>
        <a:lstStyle/>
        <a:p>
          <a:endParaRPr lang="en-US"/>
        </a:p>
      </dgm:t>
    </dgm:pt>
    <dgm:pt modelId="{EF99B8A3-3F12-44C6-99E0-8C0139630688}" type="pres">
      <dgm:prSet presAssocID="{CFFE0CBE-13A7-4803-8827-FA1066B67221}" presName="rootConnector" presStyleLbl="node2" presStyleIdx="2" presStyleCnt="3"/>
      <dgm:spPr/>
      <dgm:t>
        <a:bodyPr/>
        <a:lstStyle/>
        <a:p>
          <a:endParaRPr lang="en-US"/>
        </a:p>
      </dgm:t>
    </dgm:pt>
    <dgm:pt modelId="{D0872FD7-DBBD-428E-B810-4FAAD5B9986F}" type="pres">
      <dgm:prSet presAssocID="{CFFE0CBE-13A7-4803-8827-FA1066B67221}" presName="hierChild4" presStyleCnt="0"/>
      <dgm:spPr/>
      <dgm:t>
        <a:bodyPr/>
        <a:lstStyle/>
        <a:p>
          <a:endParaRPr lang="en-US"/>
        </a:p>
      </dgm:t>
    </dgm:pt>
    <dgm:pt modelId="{5C9AE998-F7CF-4B84-AF60-C45D67006424}" type="pres">
      <dgm:prSet presAssocID="{26366E10-BC53-496E-982E-5470E7DD319E}" presName="Name37" presStyleLbl="parChTrans1D3" presStyleIdx="2" presStyleCnt="3"/>
      <dgm:spPr/>
      <dgm:t>
        <a:bodyPr/>
        <a:lstStyle/>
        <a:p>
          <a:endParaRPr lang="en-US"/>
        </a:p>
      </dgm:t>
    </dgm:pt>
    <dgm:pt modelId="{C54A692C-8494-41B5-ACE4-EFC09141243A}" type="pres">
      <dgm:prSet presAssocID="{4CD6E50C-9748-4B96-A499-D7326F9DF0D5}" presName="hierRoot2" presStyleCnt="0">
        <dgm:presLayoutVars>
          <dgm:hierBranch val="init"/>
        </dgm:presLayoutVars>
      </dgm:prSet>
      <dgm:spPr/>
      <dgm:t>
        <a:bodyPr/>
        <a:lstStyle/>
        <a:p>
          <a:endParaRPr lang="en-US"/>
        </a:p>
      </dgm:t>
    </dgm:pt>
    <dgm:pt modelId="{11B36B42-68E6-42E4-A5A1-69D68CF35F50}" type="pres">
      <dgm:prSet presAssocID="{4CD6E50C-9748-4B96-A499-D7326F9DF0D5}" presName="rootComposite" presStyleCnt="0"/>
      <dgm:spPr/>
      <dgm:t>
        <a:bodyPr/>
        <a:lstStyle/>
        <a:p>
          <a:endParaRPr lang="en-US"/>
        </a:p>
      </dgm:t>
    </dgm:pt>
    <dgm:pt modelId="{CD6F2830-924C-41BC-B212-2C613D34B6FF}" type="pres">
      <dgm:prSet presAssocID="{4CD6E50C-9748-4B96-A499-D7326F9DF0D5}" presName="rootText" presStyleLbl="node3" presStyleIdx="2" presStyleCnt="3" custScaleX="714692" custScaleY="137676" custLinFactX="75384" custLinFactY="-49617" custLinFactNeighborX="100000" custLinFactNeighborY="-100000">
        <dgm:presLayoutVars>
          <dgm:chPref val="3"/>
        </dgm:presLayoutVars>
      </dgm:prSet>
      <dgm:spPr/>
      <dgm:t>
        <a:bodyPr/>
        <a:lstStyle/>
        <a:p>
          <a:endParaRPr lang="en-US"/>
        </a:p>
      </dgm:t>
    </dgm:pt>
    <dgm:pt modelId="{FC2E87A3-8D3E-4953-B271-88898B59E1DA}" type="pres">
      <dgm:prSet presAssocID="{4CD6E50C-9748-4B96-A499-D7326F9DF0D5}" presName="rootConnector" presStyleLbl="node3" presStyleIdx="2" presStyleCnt="3"/>
      <dgm:spPr/>
      <dgm:t>
        <a:bodyPr/>
        <a:lstStyle/>
        <a:p>
          <a:endParaRPr lang="en-US"/>
        </a:p>
      </dgm:t>
    </dgm:pt>
    <dgm:pt modelId="{40C83919-A716-4612-AD30-566A9E422A2A}" type="pres">
      <dgm:prSet presAssocID="{4CD6E50C-9748-4B96-A499-D7326F9DF0D5}" presName="hierChild4" presStyleCnt="0"/>
      <dgm:spPr/>
      <dgm:t>
        <a:bodyPr/>
        <a:lstStyle/>
        <a:p>
          <a:endParaRPr lang="en-US"/>
        </a:p>
      </dgm:t>
    </dgm:pt>
    <dgm:pt modelId="{CC83130E-8E71-4C9A-8C10-3A4CBE695C7C}" type="pres">
      <dgm:prSet presAssocID="{818CB8A0-D53C-4722-B7C2-E090FD280150}" presName="Name37" presStyleLbl="parChTrans1D4" presStyleIdx="5" presStyleCnt="17"/>
      <dgm:spPr/>
      <dgm:t>
        <a:bodyPr/>
        <a:lstStyle/>
        <a:p>
          <a:endParaRPr lang="en-US"/>
        </a:p>
      </dgm:t>
    </dgm:pt>
    <dgm:pt modelId="{48ECAADC-F074-40FB-8F71-79B2C29119CC}" type="pres">
      <dgm:prSet presAssocID="{EC469B0A-535D-422F-AF1F-60EEE93F1C3A}" presName="hierRoot2" presStyleCnt="0">
        <dgm:presLayoutVars>
          <dgm:hierBranch val="init"/>
        </dgm:presLayoutVars>
      </dgm:prSet>
      <dgm:spPr/>
      <dgm:t>
        <a:bodyPr/>
        <a:lstStyle/>
        <a:p>
          <a:endParaRPr lang="en-US"/>
        </a:p>
      </dgm:t>
    </dgm:pt>
    <dgm:pt modelId="{53AF4A05-78CF-4998-ACC2-53E92AB64590}" type="pres">
      <dgm:prSet presAssocID="{EC469B0A-535D-422F-AF1F-60EEE93F1C3A}" presName="rootComposite" presStyleCnt="0"/>
      <dgm:spPr/>
      <dgm:t>
        <a:bodyPr/>
        <a:lstStyle/>
        <a:p>
          <a:endParaRPr lang="en-US"/>
        </a:p>
      </dgm:t>
    </dgm:pt>
    <dgm:pt modelId="{F48136BA-5148-4A87-AAA8-30B00683FD95}" type="pres">
      <dgm:prSet presAssocID="{EC469B0A-535D-422F-AF1F-60EEE93F1C3A}" presName="rootText" presStyleLbl="node4" presStyleIdx="5" presStyleCnt="17" custScaleX="714692" custScaleY="137676" custLinFactX="75384" custLinFactY="-46396" custLinFactNeighborX="100000" custLinFactNeighborY="-100000">
        <dgm:presLayoutVars>
          <dgm:chPref val="3"/>
        </dgm:presLayoutVars>
      </dgm:prSet>
      <dgm:spPr/>
      <dgm:t>
        <a:bodyPr/>
        <a:lstStyle/>
        <a:p>
          <a:endParaRPr lang="en-US"/>
        </a:p>
      </dgm:t>
    </dgm:pt>
    <dgm:pt modelId="{14195BDE-CCCC-40BC-9411-C729DCF27087}" type="pres">
      <dgm:prSet presAssocID="{EC469B0A-535D-422F-AF1F-60EEE93F1C3A}" presName="rootConnector" presStyleLbl="node4" presStyleIdx="5" presStyleCnt="17"/>
      <dgm:spPr/>
      <dgm:t>
        <a:bodyPr/>
        <a:lstStyle/>
        <a:p>
          <a:endParaRPr lang="en-US"/>
        </a:p>
      </dgm:t>
    </dgm:pt>
    <dgm:pt modelId="{4600E1DF-D5E4-43DE-9E5C-5DC01B6F2FF7}" type="pres">
      <dgm:prSet presAssocID="{EC469B0A-535D-422F-AF1F-60EEE93F1C3A}" presName="hierChild4" presStyleCnt="0"/>
      <dgm:spPr/>
      <dgm:t>
        <a:bodyPr/>
        <a:lstStyle/>
        <a:p>
          <a:endParaRPr lang="en-US"/>
        </a:p>
      </dgm:t>
    </dgm:pt>
    <dgm:pt modelId="{B51BB18C-A1AA-4E39-90E5-16DFA26D8303}" type="pres">
      <dgm:prSet presAssocID="{8E376163-B9EE-42C1-9E6C-5F5BC168893C}" presName="Name37" presStyleLbl="parChTrans1D4" presStyleIdx="6" presStyleCnt="17"/>
      <dgm:spPr/>
      <dgm:t>
        <a:bodyPr/>
        <a:lstStyle/>
        <a:p>
          <a:endParaRPr lang="en-US"/>
        </a:p>
      </dgm:t>
    </dgm:pt>
    <dgm:pt modelId="{8A99B96B-AA30-4211-8A33-1A706FB5E371}" type="pres">
      <dgm:prSet presAssocID="{70AFD4AD-C80F-4EF6-AFEF-FA3FBF716E02}" presName="hierRoot2" presStyleCnt="0">
        <dgm:presLayoutVars>
          <dgm:hierBranch val="init"/>
        </dgm:presLayoutVars>
      </dgm:prSet>
      <dgm:spPr/>
      <dgm:t>
        <a:bodyPr/>
        <a:lstStyle/>
        <a:p>
          <a:endParaRPr lang="en-US"/>
        </a:p>
      </dgm:t>
    </dgm:pt>
    <dgm:pt modelId="{90004241-3D8F-4915-9FBF-639147505DD7}" type="pres">
      <dgm:prSet presAssocID="{70AFD4AD-C80F-4EF6-AFEF-FA3FBF716E02}" presName="rootComposite" presStyleCnt="0"/>
      <dgm:spPr/>
      <dgm:t>
        <a:bodyPr/>
        <a:lstStyle/>
        <a:p>
          <a:endParaRPr lang="en-US"/>
        </a:p>
      </dgm:t>
    </dgm:pt>
    <dgm:pt modelId="{7EF5C935-3B37-4ECC-8D96-63CBA311D759}" type="pres">
      <dgm:prSet presAssocID="{70AFD4AD-C80F-4EF6-AFEF-FA3FBF716E02}" presName="rootText" presStyleLbl="node4" presStyleIdx="6" presStyleCnt="17" custScaleX="714692" custScaleY="137676" custLinFactX="75384" custLinFactY="-45186" custLinFactNeighborX="100000" custLinFactNeighborY="-100000">
        <dgm:presLayoutVars>
          <dgm:chPref val="3"/>
        </dgm:presLayoutVars>
      </dgm:prSet>
      <dgm:spPr/>
      <dgm:t>
        <a:bodyPr/>
        <a:lstStyle/>
        <a:p>
          <a:endParaRPr lang="en-US"/>
        </a:p>
      </dgm:t>
    </dgm:pt>
    <dgm:pt modelId="{671574F4-0419-42B3-A36C-B0AF2D3DA024}" type="pres">
      <dgm:prSet presAssocID="{70AFD4AD-C80F-4EF6-AFEF-FA3FBF716E02}" presName="rootConnector" presStyleLbl="node4" presStyleIdx="6" presStyleCnt="17"/>
      <dgm:spPr/>
      <dgm:t>
        <a:bodyPr/>
        <a:lstStyle/>
        <a:p>
          <a:endParaRPr lang="en-US"/>
        </a:p>
      </dgm:t>
    </dgm:pt>
    <dgm:pt modelId="{045E3E59-153E-4DF7-B661-449B029D290B}" type="pres">
      <dgm:prSet presAssocID="{70AFD4AD-C80F-4EF6-AFEF-FA3FBF716E02}" presName="hierChild4" presStyleCnt="0"/>
      <dgm:spPr/>
      <dgm:t>
        <a:bodyPr/>
        <a:lstStyle/>
        <a:p>
          <a:endParaRPr lang="en-US"/>
        </a:p>
      </dgm:t>
    </dgm:pt>
    <dgm:pt modelId="{013EA209-9F1F-4B7B-834E-F0A37E77BAA6}" type="pres">
      <dgm:prSet presAssocID="{F4EC048C-C931-4AC2-AE02-1BC971E9F8E9}" presName="Name37" presStyleLbl="parChTrans1D4" presStyleIdx="7" presStyleCnt="17"/>
      <dgm:spPr/>
      <dgm:t>
        <a:bodyPr/>
        <a:lstStyle/>
        <a:p>
          <a:endParaRPr lang="en-US"/>
        </a:p>
      </dgm:t>
    </dgm:pt>
    <dgm:pt modelId="{B110C7FD-060A-48A3-B837-4F518380534E}" type="pres">
      <dgm:prSet presAssocID="{30D276F3-4373-4CC0-AE88-DCCBF448A356}" presName="hierRoot2" presStyleCnt="0">
        <dgm:presLayoutVars>
          <dgm:hierBranch val="init"/>
        </dgm:presLayoutVars>
      </dgm:prSet>
      <dgm:spPr/>
      <dgm:t>
        <a:bodyPr/>
        <a:lstStyle/>
        <a:p>
          <a:endParaRPr lang="en-US"/>
        </a:p>
      </dgm:t>
    </dgm:pt>
    <dgm:pt modelId="{C8DB1992-4D7C-4541-80C3-906C2E024A08}" type="pres">
      <dgm:prSet presAssocID="{30D276F3-4373-4CC0-AE88-DCCBF448A356}" presName="rootComposite" presStyleCnt="0"/>
      <dgm:spPr/>
      <dgm:t>
        <a:bodyPr/>
        <a:lstStyle/>
        <a:p>
          <a:endParaRPr lang="en-US"/>
        </a:p>
      </dgm:t>
    </dgm:pt>
    <dgm:pt modelId="{3FB68A7F-54F8-4FB3-ABAF-56D584B07E9E}" type="pres">
      <dgm:prSet presAssocID="{30D276F3-4373-4CC0-AE88-DCCBF448A356}" presName="rootText" presStyleLbl="node4" presStyleIdx="7" presStyleCnt="17" custScaleX="714692" custScaleY="137676" custLinFactX="75384" custLinFactY="-43977" custLinFactNeighborX="100000" custLinFactNeighborY="-100000">
        <dgm:presLayoutVars>
          <dgm:chPref val="3"/>
        </dgm:presLayoutVars>
      </dgm:prSet>
      <dgm:spPr/>
      <dgm:t>
        <a:bodyPr/>
        <a:lstStyle/>
        <a:p>
          <a:endParaRPr lang="en-US"/>
        </a:p>
      </dgm:t>
    </dgm:pt>
    <dgm:pt modelId="{44077668-0A9F-4124-A598-8240A980DA00}" type="pres">
      <dgm:prSet presAssocID="{30D276F3-4373-4CC0-AE88-DCCBF448A356}" presName="rootConnector" presStyleLbl="node4" presStyleIdx="7" presStyleCnt="17"/>
      <dgm:spPr/>
      <dgm:t>
        <a:bodyPr/>
        <a:lstStyle/>
        <a:p>
          <a:endParaRPr lang="en-US"/>
        </a:p>
      </dgm:t>
    </dgm:pt>
    <dgm:pt modelId="{4632C348-58C5-401A-A70C-3E813EA84D93}" type="pres">
      <dgm:prSet presAssocID="{30D276F3-4373-4CC0-AE88-DCCBF448A356}" presName="hierChild4" presStyleCnt="0"/>
      <dgm:spPr/>
      <dgm:t>
        <a:bodyPr/>
        <a:lstStyle/>
        <a:p>
          <a:endParaRPr lang="en-US"/>
        </a:p>
      </dgm:t>
    </dgm:pt>
    <dgm:pt modelId="{96E452D7-8CEB-4E9E-B0EB-B63702C85838}" type="pres">
      <dgm:prSet presAssocID="{6BD78D0B-582A-44EC-8EF6-E3DD251FA6A6}" presName="Name37" presStyleLbl="parChTrans1D4" presStyleIdx="8" presStyleCnt="17"/>
      <dgm:spPr/>
      <dgm:t>
        <a:bodyPr/>
        <a:lstStyle/>
        <a:p>
          <a:endParaRPr lang="en-US"/>
        </a:p>
      </dgm:t>
    </dgm:pt>
    <dgm:pt modelId="{2DDB78BE-7DA6-4C3C-9CE4-7F6E8BC6F5BB}" type="pres">
      <dgm:prSet presAssocID="{1C267211-2EAE-4696-B823-20091E8B62ED}" presName="hierRoot2" presStyleCnt="0">
        <dgm:presLayoutVars>
          <dgm:hierBranch val="init"/>
        </dgm:presLayoutVars>
      </dgm:prSet>
      <dgm:spPr/>
      <dgm:t>
        <a:bodyPr/>
        <a:lstStyle/>
        <a:p>
          <a:endParaRPr lang="en-US"/>
        </a:p>
      </dgm:t>
    </dgm:pt>
    <dgm:pt modelId="{C5761950-A10C-4A38-A7BD-8D59A00BE504}" type="pres">
      <dgm:prSet presAssocID="{1C267211-2EAE-4696-B823-20091E8B62ED}" presName="rootComposite" presStyleCnt="0"/>
      <dgm:spPr/>
      <dgm:t>
        <a:bodyPr/>
        <a:lstStyle/>
        <a:p>
          <a:endParaRPr lang="en-US"/>
        </a:p>
      </dgm:t>
    </dgm:pt>
    <dgm:pt modelId="{158F39A4-1315-43EB-B8A5-1EB57D09BB25}" type="pres">
      <dgm:prSet presAssocID="{1C267211-2EAE-4696-B823-20091E8B62ED}" presName="rootText" presStyleLbl="node4" presStyleIdx="8" presStyleCnt="17" custScaleX="714692" custScaleY="137676" custLinFactX="75384" custLinFactY="-42767" custLinFactNeighborX="100000" custLinFactNeighborY="-100000">
        <dgm:presLayoutVars>
          <dgm:chPref val="3"/>
        </dgm:presLayoutVars>
      </dgm:prSet>
      <dgm:spPr/>
      <dgm:t>
        <a:bodyPr/>
        <a:lstStyle/>
        <a:p>
          <a:endParaRPr lang="en-US"/>
        </a:p>
      </dgm:t>
    </dgm:pt>
    <dgm:pt modelId="{A62A3141-FF17-4A9A-8B2D-9A5B55F1DE0C}" type="pres">
      <dgm:prSet presAssocID="{1C267211-2EAE-4696-B823-20091E8B62ED}" presName="rootConnector" presStyleLbl="node4" presStyleIdx="8" presStyleCnt="17"/>
      <dgm:spPr/>
      <dgm:t>
        <a:bodyPr/>
        <a:lstStyle/>
        <a:p>
          <a:endParaRPr lang="en-US"/>
        </a:p>
      </dgm:t>
    </dgm:pt>
    <dgm:pt modelId="{7D8CBFDC-7D01-46E0-9AE8-1FF70C9500CC}" type="pres">
      <dgm:prSet presAssocID="{1C267211-2EAE-4696-B823-20091E8B62ED}" presName="hierChild4" presStyleCnt="0"/>
      <dgm:spPr/>
      <dgm:t>
        <a:bodyPr/>
        <a:lstStyle/>
        <a:p>
          <a:endParaRPr lang="en-US"/>
        </a:p>
      </dgm:t>
    </dgm:pt>
    <dgm:pt modelId="{211811CB-A15A-442F-9651-F2E0FFB83CC2}" type="pres">
      <dgm:prSet presAssocID="{B876991A-98B2-4DDD-9B5E-4E9F669B77F4}" presName="Name37" presStyleLbl="parChTrans1D4" presStyleIdx="9" presStyleCnt="17"/>
      <dgm:spPr/>
      <dgm:t>
        <a:bodyPr/>
        <a:lstStyle/>
        <a:p>
          <a:endParaRPr lang="en-US"/>
        </a:p>
      </dgm:t>
    </dgm:pt>
    <dgm:pt modelId="{B2E005BC-A502-4A44-927D-689ED081166B}" type="pres">
      <dgm:prSet presAssocID="{BFD8EB7E-6943-48E5-813C-AE0575247BD8}" presName="hierRoot2" presStyleCnt="0">
        <dgm:presLayoutVars>
          <dgm:hierBranch val="init"/>
        </dgm:presLayoutVars>
      </dgm:prSet>
      <dgm:spPr/>
      <dgm:t>
        <a:bodyPr/>
        <a:lstStyle/>
        <a:p>
          <a:endParaRPr lang="en-US"/>
        </a:p>
      </dgm:t>
    </dgm:pt>
    <dgm:pt modelId="{80DC2712-974A-4907-B6C7-3A9EFB29EE6B}" type="pres">
      <dgm:prSet presAssocID="{BFD8EB7E-6943-48E5-813C-AE0575247BD8}" presName="rootComposite" presStyleCnt="0"/>
      <dgm:spPr/>
      <dgm:t>
        <a:bodyPr/>
        <a:lstStyle/>
        <a:p>
          <a:endParaRPr lang="en-US"/>
        </a:p>
      </dgm:t>
    </dgm:pt>
    <dgm:pt modelId="{C6BD39BE-79CC-488E-BAFA-5D9763F417F3}" type="pres">
      <dgm:prSet presAssocID="{BFD8EB7E-6943-48E5-813C-AE0575247BD8}" presName="rootText" presStyleLbl="node4" presStyleIdx="9" presStyleCnt="17" custScaleX="714692" custScaleY="137676" custLinFactX="75384" custLinFactY="-41557" custLinFactNeighborX="100000" custLinFactNeighborY="-100000">
        <dgm:presLayoutVars>
          <dgm:chPref val="3"/>
        </dgm:presLayoutVars>
      </dgm:prSet>
      <dgm:spPr/>
      <dgm:t>
        <a:bodyPr/>
        <a:lstStyle/>
        <a:p>
          <a:endParaRPr lang="en-US"/>
        </a:p>
      </dgm:t>
    </dgm:pt>
    <dgm:pt modelId="{47C52E8F-9371-4559-AE1A-06ED162FA478}" type="pres">
      <dgm:prSet presAssocID="{BFD8EB7E-6943-48E5-813C-AE0575247BD8}" presName="rootConnector" presStyleLbl="node4" presStyleIdx="9" presStyleCnt="17"/>
      <dgm:spPr/>
      <dgm:t>
        <a:bodyPr/>
        <a:lstStyle/>
        <a:p>
          <a:endParaRPr lang="en-US"/>
        </a:p>
      </dgm:t>
    </dgm:pt>
    <dgm:pt modelId="{5BD6420C-FC39-477F-8FDC-2B6D800F215A}" type="pres">
      <dgm:prSet presAssocID="{BFD8EB7E-6943-48E5-813C-AE0575247BD8}" presName="hierChild4" presStyleCnt="0"/>
      <dgm:spPr/>
      <dgm:t>
        <a:bodyPr/>
        <a:lstStyle/>
        <a:p>
          <a:endParaRPr lang="en-US"/>
        </a:p>
      </dgm:t>
    </dgm:pt>
    <dgm:pt modelId="{15DA386B-5F45-4ACC-8A7F-44F053F4C2C6}" type="pres">
      <dgm:prSet presAssocID="{6FDB7123-BD20-4EAB-A310-BFE96A2DFC86}" presName="Name37" presStyleLbl="parChTrans1D4" presStyleIdx="10" presStyleCnt="17"/>
      <dgm:spPr/>
      <dgm:t>
        <a:bodyPr/>
        <a:lstStyle/>
        <a:p>
          <a:endParaRPr lang="en-US"/>
        </a:p>
      </dgm:t>
    </dgm:pt>
    <dgm:pt modelId="{FD0574F5-D265-4755-BC46-8D4D822A9EF2}" type="pres">
      <dgm:prSet presAssocID="{EAA93DFE-1836-4BF1-A969-9D87550F60EC}" presName="hierRoot2" presStyleCnt="0">
        <dgm:presLayoutVars>
          <dgm:hierBranch val="init"/>
        </dgm:presLayoutVars>
      </dgm:prSet>
      <dgm:spPr/>
      <dgm:t>
        <a:bodyPr/>
        <a:lstStyle/>
        <a:p>
          <a:endParaRPr lang="en-US"/>
        </a:p>
      </dgm:t>
    </dgm:pt>
    <dgm:pt modelId="{91EB70EB-628A-479C-A368-1B6E2BC4733F}" type="pres">
      <dgm:prSet presAssocID="{EAA93DFE-1836-4BF1-A969-9D87550F60EC}" presName="rootComposite" presStyleCnt="0"/>
      <dgm:spPr/>
      <dgm:t>
        <a:bodyPr/>
        <a:lstStyle/>
        <a:p>
          <a:endParaRPr lang="en-US"/>
        </a:p>
      </dgm:t>
    </dgm:pt>
    <dgm:pt modelId="{6056E88F-EE59-49A5-BDA0-35BFB052B887}" type="pres">
      <dgm:prSet presAssocID="{EAA93DFE-1836-4BF1-A969-9D87550F60EC}" presName="rootText" presStyleLbl="node4" presStyleIdx="10" presStyleCnt="17" custScaleX="714692" custScaleY="137676" custLinFactX="75384" custLinFactY="-40347" custLinFactNeighborX="100000" custLinFactNeighborY="-100000">
        <dgm:presLayoutVars>
          <dgm:chPref val="3"/>
        </dgm:presLayoutVars>
      </dgm:prSet>
      <dgm:spPr/>
      <dgm:t>
        <a:bodyPr/>
        <a:lstStyle/>
        <a:p>
          <a:endParaRPr lang="en-US"/>
        </a:p>
      </dgm:t>
    </dgm:pt>
    <dgm:pt modelId="{6DB77AF1-8894-4BE8-B02D-960397B7BF0F}" type="pres">
      <dgm:prSet presAssocID="{EAA93DFE-1836-4BF1-A969-9D87550F60EC}" presName="rootConnector" presStyleLbl="node4" presStyleIdx="10" presStyleCnt="17"/>
      <dgm:spPr/>
      <dgm:t>
        <a:bodyPr/>
        <a:lstStyle/>
        <a:p>
          <a:endParaRPr lang="en-US"/>
        </a:p>
      </dgm:t>
    </dgm:pt>
    <dgm:pt modelId="{B1EFA1F2-FE01-4F57-9942-A046212AA9FF}" type="pres">
      <dgm:prSet presAssocID="{EAA93DFE-1836-4BF1-A969-9D87550F60EC}" presName="hierChild4" presStyleCnt="0"/>
      <dgm:spPr/>
      <dgm:t>
        <a:bodyPr/>
        <a:lstStyle/>
        <a:p>
          <a:endParaRPr lang="en-US"/>
        </a:p>
      </dgm:t>
    </dgm:pt>
    <dgm:pt modelId="{56F356C7-3B6E-47F6-8B8F-7CE750590915}" type="pres">
      <dgm:prSet presAssocID="{3E7BCBC1-C245-4910-9AE5-B88529658512}" presName="Name37" presStyleLbl="parChTrans1D4" presStyleIdx="11" presStyleCnt="17"/>
      <dgm:spPr/>
      <dgm:t>
        <a:bodyPr/>
        <a:lstStyle/>
        <a:p>
          <a:endParaRPr lang="en-US"/>
        </a:p>
      </dgm:t>
    </dgm:pt>
    <dgm:pt modelId="{F8401D5C-9E68-4E92-8403-A70DD28F5551}" type="pres">
      <dgm:prSet presAssocID="{64C1CAC9-C0AA-4841-B70F-23F237ADD9A9}" presName="hierRoot2" presStyleCnt="0">
        <dgm:presLayoutVars>
          <dgm:hierBranch val="init"/>
        </dgm:presLayoutVars>
      </dgm:prSet>
      <dgm:spPr/>
      <dgm:t>
        <a:bodyPr/>
        <a:lstStyle/>
        <a:p>
          <a:endParaRPr lang="en-US"/>
        </a:p>
      </dgm:t>
    </dgm:pt>
    <dgm:pt modelId="{56C05A72-0E7B-41DE-9171-9C4C96A53561}" type="pres">
      <dgm:prSet presAssocID="{64C1CAC9-C0AA-4841-B70F-23F237ADD9A9}" presName="rootComposite" presStyleCnt="0"/>
      <dgm:spPr/>
      <dgm:t>
        <a:bodyPr/>
        <a:lstStyle/>
        <a:p>
          <a:endParaRPr lang="en-US"/>
        </a:p>
      </dgm:t>
    </dgm:pt>
    <dgm:pt modelId="{6BC9A9F7-72D2-4D53-A2D9-FA6D9BF4BC85}" type="pres">
      <dgm:prSet presAssocID="{64C1CAC9-C0AA-4841-B70F-23F237ADD9A9}" presName="rootText" presStyleLbl="node4" presStyleIdx="11" presStyleCnt="17" custScaleX="717279" custScaleY="143785" custLinFactX="75384" custLinFactY="-39138" custLinFactNeighborX="100000" custLinFactNeighborY="-100000">
        <dgm:presLayoutVars>
          <dgm:chPref val="3"/>
        </dgm:presLayoutVars>
      </dgm:prSet>
      <dgm:spPr/>
      <dgm:t>
        <a:bodyPr/>
        <a:lstStyle/>
        <a:p>
          <a:endParaRPr lang="en-US"/>
        </a:p>
      </dgm:t>
    </dgm:pt>
    <dgm:pt modelId="{923BE53D-1D9A-4749-86D8-6EE0E18DC25F}" type="pres">
      <dgm:prSet presAssocID="{64C1CAC9-C0AA-4841-B70F-23F237ADD9A9}" presName="rootConnector" presStyleLbl="node4" presStyleIdx="11" presStyleCnt="17"/>
      <dgm:spPr/>
      <dgm:t>
        <a:bodyPr/>
        <a:lstStyle/>
        <a:p>
          <a:endParaRPr lang="en-US"/>
        </a:p>
      </dgm:t>
    </dgm:pt>
    <dgm:pt modelId="{983EDAD2-138E-4D45-B5A6-82D33397690C}" type="pres">
      <dgm:prSet presAssocID="{64C1CAC9-C0AA-4841-B70F-23F237ADD9A9}" presName="hierChild4" presStyleCnt="0"/>
      <dgm:spPr/>
      <dgm:t>
        <a:bodyPr/>
        <a:lstStyle/>
        <a:p>
          <a:endParaRPr lang="en-US"/>
        </a:p>
      </dgm:t>
    </dgm:pt>
    <dgm:pt modelId="{703BAEE0-0B53-461B-95DA-A5F02117C18E}" type="pres">
      <dgm:prSet presAssocID="{501A24EB-6C17-4079-8246-9B401DC14B45}" presName="Name37" presStyleLbl="parChTrans1D4" presStyleIdx="12" presStyleCnt="17"/>
      <dgm:spPr/>
      <dgm:t>
        <a:bodyPr/>
        <a:lstStyle/>
        <a:p>
          <a:endParaRPr lang="en-US"/>
        </a:p>
      </dgm:t>
    </dgm:pt>
    <dgm:pt modelId="{5B4254DD-12B7-4AC4-BB35-DFBCB8F80603}" type="pres">
      <dgm:prSet presAssocID="{519E0F7A-3C18-4C9B-8D13-B4E69E28A195}" presName="hierRoot2" presStyleCnt="0">
        <dgm:presLayoutVars>
          <dgm:hierBranch val="init"/>
        </dgm:presLayoutVars>
      </dgm:prSet>
      <dgm:spPr/>
      <dgm:t>
        <a:bodyPr/>
        <a:lstStyle/>
        <a:p>
          <a:endParaRPr lang="en-US"/>
        </a:p>
      </dgm:t>
    </dgm:pt>
    <dgm:pt modelId="{34078E09-351B-4D54-949B-54CB54E74C6B}" type="pres">
      <dgm:prSet presAssocID="{519E0F7A-3C18-4C9B-8D13-B4E69E28A195}" presName="rootComposite" presStyleCnt="0"/>
      <dgm:spPr/>
      <dgm:t>
        <a:bodyPr/>
        <a:lstStyle/>
        <a:p>
          <a:endParaRPr lang="en-US"/>
        </a:p>
      </dgm:t>
    </dgm:pt>
    <dgm:pt modelId="{01CC9CB9-571B-4A32-899A-C0E73D5B5E68}" type="pres">
      <dgm:prSet presAssocID="{519E0F7A-3C18-4C9B-8D13-B4E69E28A195}" presName="rootText" presStyleLbl="node4" presStyleIdx="12" presStyleCnt="17" custScaleX="717279" custScaleY="143785" custLinFactX="83670" custLinFactY="-44037" custLinFactNeighborX="100000" custLinFactNeighborY="-100000">
        <dgm:presLayoutVars>
          <dgm:chPref val="3"/>
        </dgm:presLayoutVars>
      </dgm:prSet>
      <dgm:spPr/>
      <dgm:t>
        <a:bodyPr/>
        <a:lstStyle/>
        <a:p>
          <a:endParaRPr lang="en-US"/>
        </a:p>
      </dgm:t>
    </dgm:pt>
    <dgm:pt modelId="{37742DA7-7295-440A-A9DE-6FD3B65E040D}" type="pres">
      <dgm:prSet presAssocID="{519E0F7A-3C18-4C9B-8D13-B4E69E28A195}" presName="rootConnector" presStyleLbl="node4" presStyleIdx="12" presStyleCnt="17"/>
      <dgm:spPr/>
      <dgm:t>
        <a:bodyPr/>
        <a:lstStyle/>
        <a:p>
          <a:endParaRPr lang="en-US"/>
        </a:p>
      </dgm:t>
    </dgm:pt>
    <dgm:pt modelId="{43826C59-AA2F-4DBB-B967-EBD7BAA29C92}" type="pres">
      <dgm:prSet presAssocID="{519E0F7A-3C18-4C9B-8D13-B4E69E28A195}" presName="hierChild4" presStyleCnt="0"/>
      <dgm:spPr/>
      <dgm:t>
        <a:bodyPr/>
        <a:lstStyle/>
        <a:p>
          <a:endParaRPr lang="en-US"/>
        </a:p>
      </dgm:t>
    </dgm:pt>
    <dgm:pt modelId="{526F8226-5DAE-43F4-8680-06C8E0BE5E05}" type="pres">
      <dgm:prSet presAssocID="{04A19565-9A6B-4A05-A488-5725269CE356}" presName="Name37" presStyleLbl="parChTrans1D4" presStyleIdx="13" presStyleCnt="17"/>
      <dgm:spPr/>
      <dgm:t>
        <a:bodyPr/>
        <a:lstStyle/>
        <a:p>
          <a:endParaRPr lang="en-US"/>
        </a:p>
      </dgm:t>
    </dgm:pt>
    <dgm:pt modelId="{CC0D5984-E4EF-4DE3-BE0A-768354E6A7CB}" type="pres">
      <dgm:prSet presAssocID="{C6625947-9D9A-4BC5-BECB-2210F6AE7975}" presName="hierRoot2" presStyleCnt="0">
        <dgm:presLayoutVars>
          <dgm:hierBranch val="init"/>
        </dgm:presLayoutVars>
      </dgm:prSet>
      <dgm:spPr/>
      <dgm:t>
        <a:bodyPr/>
        <a:lstStyle/>
        <a:p>
          <a:endParaRPr lang="en-US"/>
        </a:p>
      </dgm:t>
    </dgm:pt>
    <dgm:pt modelId="{143FECDF-ABB5-4620-B804-DD50AEA74087}" type="pres">
      <dgm:prSet presAssocID="{C6625947-9D9A-4BC5-BECB-2210F6AE7975}" presName="rootComposite" presStyleCnt="0"/>
      <dgm:spPr/>
      <dgm:t>
        <a:bodyPr/>
        <a:lstStyle/>
        <a:p>
          <a:endParaRPr lang="en-US"/>
        </a:p>
      </dgm:t>
    </dgm:pt>
    <dgm:pt modelId="{EBA1CD65-655E-4015-BBCB-EAE68CDC5725}" type="pres">
      <dgm:prSet presAssocID="{C6625947-9D9A-4BC5-BECB-2210F6AE7975}" presName="rootText" presStyleLbl="node4" presStyleIdx="13" presStyleCnt="17" custScaleX="710931" custScaleY="143330" custLinFactX="80496" custLinFactY="-48937" custLinFactNeighborX="100000" custLinFactNeighborY="-100000">
        <dgm:presLayoutVars>
          <dgm:chPref val="3"/>
        </dgm:presLayoutVars>
      </dgm:prSet>
      <dgm:spPr/>
      <dgm:t>
        <a:bodyPr/>
        <a:lstStyle/>
        <a:p>
          <a:endParaRPr lang="en-US"/>
        </a:p>
      </dgm:t>
    </dgm:pt>
    <dgm:pt modelId="{86CB52C7-AA8B-4049-80C4-3009ED02A648}" type="pres">
      <dgm:prSet presAssocID="{C6625947-9D9A-4BC5-BECB-2210F6AE7975}" presName="rootConnector" presStyleLbl="node4" presStyleIdx="13" presStyleCnt="17"/>
      <dgm:spPr/>
      <dgm:t>
        <a:bodyPr/>
        <a:lstStyle/>
        <a:p>
          <a:endParaRPr lang="en-US"/>
        </a:p>
      </dgm:t>
    </dgm:pt>
    <dgm:pt modelId="{8ACACE92-592C-48C8-8533-435EC25EEF39}" type="pres">
      <dgm:prSet presAssocID="{C6625947-9D9A-4BC5-BECB-2210F6AE7975}" presName="hierChild4" presStyleCnt="0"/>
      <dgm:spPr/>
      <dgm:t>
        <a:bodyPr/>
        <a:lstStyle/>
        <a:p>
          <a:endParaRPr lang="en-US"/>
        </a:p>
      </dgm:t>
    </dgm:pt>
    <dgm:pt modelId="{D78DD406-BB66-4926-A07A-4982692AE963}" type="pres">
      <dgm:prSet presAssocID="{28690169-D8A7-4A7D-B088-A5DA89922FCD}" presName="Name37" presStyleLbl="parChTrans1D4" presStyleIdx="14" presStyleCnt="17"/>
      <dgm:spPr/>
      <dgm:t>
        <a:bodyPr/>
        <a:lstStyle/>
        <a:p>
          <a:endParaRPr lang="en-US"/>
        </a:p>
      </dgm:t>
    </dgm:pt>
    <dgm:pt modelId="{15569348-02DD-43A7-885C-27511431E8B5}" type="pres">
      <dgm:prSet presAssocID="{E6C1FE20-B4FD-45B9-B60C-FC349A012003}" presName="hierRoot2" presStyleCnt="0">
        <dgm:presLayoutVars>
          <dgm:hierBranch val="init"/>
        </dgm:presLayoutVars>
      </dgm:prSet>
      <dgm:spPr/>
      <dgm:t>
        <a:bodyPr/>
        <a:lstStyle/>
        <a:p>
          <a:endParaRPr lang="en-US"/>
        </a:p>
      </dgm:t>
    </dgm:pt>
    <dgm:pt modelId="{9FE4CF9A-9EE9-4B45-9FC5-4FAF8F64B3FD}" type="pres">
      <dgm:prSet presAssocID="{E6C1FE20-B4FD-45B9-B60C-FC349A012003}" presName="rootComposite" presStyleCnt="0"/>
      <dgm:spPr/>
      <dgm:t>
        <a:bodyPr/>
        <a:lstStyle/>
        <a:p>
          <a:endParaRPr lang="en-US"/>
        </a:p>
      </dgm:t>
    </dgm:pt>
    <dgm:pt modelId="{11D3A18F-C079-47E5-A38F-BD353A9E47DF}" type="pres">
      <dgm:prSet presAssocID="{E6C1FE20-B4FD-45B9-B60C-FC349A012003}" presName="rootText" presStyleLbl="node4" presStyleIdx="14" presStyleCnt="17" custScaleX="711602" custScaleY="129737" custLinFactX="264209" custLinFactY="-53381" custLinFactNeighborX="300000" custLinFactNeighborY="-100000">
        <dgm:presLayoutVars>
          <dgm:chPref val="3"/>
        </dgm:presLayoutVars>
      </dgm:prSet>
      <dgm:spPr/>
      <dgm:t>
        <a:bodyPr/>
        <a:lstStyle/>
        <a:p>
          <a:endParaRPr lang="en-US"/>
        </a:p>
      </dgm:t>
    </dgm:pt>
    <dgm:pt modelId="{00E4C8D5-31EB-4AA5-8CD8-F29D6B51D0B3}" type="pres">
      <dgm:prSet presAssocID="{E6C1FE20-B4FD-45B9-B60C-FC349A012003}" presName="rootConnector" presStyleLbl="node4" presStyleIdx="14" presStyleCnt="17"/>
      <dgm:spPr/>
      <dgm:t>
        <a:bodyPr/>
        <a:lstStyle/>
        <a:p>
          <a:endParaRPr lang="en-US"/>
        </a:p>
      </dgm:t>
    </dgm:pt>
    <dgm:pt modelId="{214865DA-31FB-44AC-8A42-77AB23C0D593}" type="pres">
      <dgm:prSet presAssocID="{E6C1FE20-B4FD-45B9-B60C-FC349A012003}" presName="hierChild4" presStyleCnt="0"/>
      <dgm:spPr/>
      <dgm:t>
        <a:bodyPr/>
        <a:lstStyle/>
        <a:p>
          <a:endParaRPr lang="en-US"/>
        </a:p>
      </dgm:t>
    </dgm:pt>
    <dgm:pt modelId="{005F9A9F-F868-4CDB-A008-ABC0C998E815}" type="pres">
      <dgm:prSet presAssocID="{E6C1FE20-B4FD-45B9-B60C-FC349A012003}" presName="hierChild5" presStyleCnt="0"/>
      <dgm:spPr/>
      <dgm:t>
        <a:bodyPr/>
        <a:lstStyle/>
        <a:p>
          <a:endParaRPr lang="en-US"/>
        </a:p>
      </dgm:t>
    </dgm:pt>
    <dgm:pt modelId="{3333BC5B-53CD-4ED7-865E-FC810063664D}" type="pres">
      <dgm:prSet presAssocID="{A2B3A61F-3B98-48DB-A5C6-76CB50C3AFAC}" presName="Name37" presStyleLbl="parChTrans1D4" presStyleIdx="15" presStyleCnt="17"/>
      <dgm:spPr/>
      <dgm:t>
        <a:bodyPr/>
        <a:lstStyle/>
        <a:p>
          <a:endParaRPr lang="en-US"/>
        </a:p>
      </dgm:t>
    </dgm:pt>
    <dgm:pt modelId="{B8B0DB23-DEA5-48D7-AE8B-CC2650A7A458}" type="pres">
      <dgm:prSet presAssocID="{DFCA1197-C9AC-4512-8367-3DE91ACD3B76}" presName="hierRoot2" presStyleCnt="0">
        <dgm:presLayoutVars>
          <dgm:hierBranch val="init"/>
        </dgm:presLayoutVars>
      </dgm:prSet>
      <dgm:spPr/>
      <dgm:t>
        <a:bodyPr/>
        <a:lstStyle/>
        <a:p>
          <a:endParaRPr lang="en-US"/>
        </a:p>
      </dgm:t>
    </dgm:pt>
    <dgm:pt modelId="{E8E12808-4481-418F-9872-19136BF937BE}" type="pres">
      <dgm:prSet presAssocID="{DFCA1197-C9AC-4512-8367-3DE91ACD3B76}" presName="rootComposite" presStyleCnt="0"/>
      <dgm:spPr/>
      <dgm:t>
        <a:bodyPr/>
        <a:lstStyle/>
        <a:p>
          <a:endParaRPr lang="en-US"/>
        </a:p>
      </dgm:t>
    </dgm:pt>
    <dgm:pt modelId="{DFEC22D3-3FB8-41C4-A81D-388A6DA4F52A}" type="pres">
      <dgm:prSet presAssocID="{DFCA1197-C9AC-4512-8367-3DE91ACD3B76}" presName="rootText" presStyleLbl="node4" presStyleIdx="15" presStyleCnt="17" custScaleX="745754" custScaleY="172982" custLinFactX="-91004" custLinFactNeighborX="-100000" custLinFactNeighborY="27505">
        <dgm:presLayoutVars>
          <dgm:chPref val="3"/>
        </dgm:presLayoutVars>
      </dgm:prSet>
      <dgm:spPr/>
      <dgm:t>
        <a:bodyPr/>
        <a:lstStyle/>
        <a:p>
          <a:endParaRPr lang="en-US"/>
        </a:p>
      </dgm:t>
    </dgm:pt>
    <dgm:pt modelId="{24F555FB-74E6-45B9-8C70-08CFF3224C29}" type="pres">
      <dgm:prSet presAssocID="{DFCA1197-C9AC-4512-8367-3DE91ACD3B76}" presName="rootConnector" presStyleLbl="node4" presStyleIdx="15" presStyleCnt="17"/>
      <dgm:spPr/>
      <dgm:t>
        <a:bodyPr/>
        <a:lstStyle/>
        <a:p>
          <a:endParaRPr lang="en-US"/>
        </a:p>
      </dgm:t>
    </dgm:pt>
    <dgm:pt modelId="{7D24B4F3-8E64-4515-9188-0A797381360E}" type="pres">
      <dgm:prSet presAssocID="{DFCA1197-C9AC-4512-8367-3DE91ACD3B76}" presName="hierChild4" presStyleCnt="0"/>
      <dgm:spPr/>
      <dgm:t>
        <a:bodyPr/>
        <a:lstStyle/>
        <a:p>
          <a:endParaRPr lang="en-US"/>
        </a:p>
      </dgm:t>
    </dgm:pt>
    <dgm:pt modelId="{7FB53058-8547-4693-8BC7-E9064F74B60C}" type="pres">
      <dgm:prSet presAssocID="{B590C623-1FFA-46E7-962A-605B600BBE65}" presName="Name37" presStyleLbl="parChTrans1D4" presStyleIdx="16" presStyleCnt="17"/>
      <dgm:spPr/>
      <dgm:t>
        <a:bodyPr/>
        <a:lstStyle/>
        <a:p>
          <a:endParaRPr lang="en-US"/>
        </a:p>
      </dgm:t>
    </dgm:pt>
    <dgm:pt modelId="{DF048EEF-A93C-41C5-9ED1-0370AFF0CC5B}" type="pres">
      <dgm:prSet presAssocID="{BFAED49C-312C-46B0-B0C4-C7B8E1F046B2}" presName="hierRoot2" presStyleCnt="0">
        <dgm:presLayoutVars>
          <dgm:hierBranch val="init"/>
        </dgm:presLayoutVars>
      </dgm:prSet>
      <dgm:spPr/>
      <dgm:t>
        <a:bodyPr/>
        <a:lstStyle/>
        <a:p>
          <a:endParaRPr lang="en-US"/>
        </a:p>
      </dgm:t>
    </dgm:pt>
    <dgm:pt modelId="{10FC417E-0469-4895-BB5B-7820E5048490}" type="pres">
      <dgm:prSet presAssocID="{BFAED49C-312C-46B0-B0C4-C7B8E1F046B2}" presName="rootComposite" presStyleCnt="0"/>
      <dgm:spPr/>
      <dgm:t>
        <a:bodyPr/>
        <a:lstStyle/>
        <a:p>
          <a:endParaRPr lang="en-US"/>
        </a:p>
      </dgm:t>
    </dgm:pt>
    <dgm:pt modelId="{3C21003E-F772-4D45-B814-B574984FBE37}" type="pres">
      <dgm:prSet presAssocID="{BFAED49C-312C-46B0-B0C4-C7B8E1F046B2}" presName="rootText" presStyleLbl="node4" presStyleIdx="16" presStyleCnt="17" custScaleX="706915" custScaleY="143575" custLinFactX="-154831" custLinFactNeighborX="-200000" custLinFactNeighborY="38630">
        <dgm:presLayoutVars>
          <dgm:chPref val="3"/>
        </dgm:presLayoutVars>
      </dgm:prSet>
      <dgm:spPr/>
      <dgm:t>
        <a:bodyPr/>
        <a:lstStyle/>
        <a:p>
          <a:endParaRPr lang="en-US"/>
        </a:p>
      </dgm:t>
    </dgm:pt>
    <dgm:pt modelId="{D5601A2B-C26C-47EF-AEBE-CCDA3BAF4004}" type="pres">
      <dgm:prSet presAssocID="{BFAED49C-312C-46B0-B0C4-C7B8E1F046B2}" presName="rootConnector" presStyleLbl="node4" presStyleIdx="16" presStyleCnt="17"/>
      <dgm:spPr/>
      <dgm:t>
        <a:bodyPr/>
        <a:lstStyle/>
        <a:p>
          <a:endParaRPr lang="en-US"/>
        </a:p>
      </dgm:t>
    </dgm:pt>
    <dgm:pt modelId="{98D23A01-EF10-4A37-B319-D0F059B2270A}" type="pres">
      <dgm:prSet presAssocID="{BFAED49C-312C-46B0-B0C4-C7B8E1F046B2}" presName="hierChild4" presStyleCnt="0"/>
      <dgm:spPr/>
      <dgm:t>
        <a:bodyPr/>
        <a:lstStyle/>
        <a:p>
          <a:endParaRPr lang="en-US"/>
        </a:p>
      </dgm:t>
    </dgm:pt>
    <dgm:pt modelId="{2C83A3EC-5E82-40F7-95A9-C5CB1450B997}" type="pres">
      <dgm:prSet presAssocID="{BFAED49C-312C-46B0-B0C4-C7B8E1F046B2}" presName="hierChild5" presStyleCnt="0"/>
      <dgm:spPr/>
      <dgm:t>
        <a:bodyPr/>
        <a:lstStyle/>
        <a:p>
          <a:endParaRPr lang="en-US"/>
        </a:p>
      </dgm:t>
    </dgm:pt>
    <dgm:pt modelId="{2EB70CF2-2BE0-4A71-AC98-3A3F375E5000}" type="pres">
      <dgm:prSet presAssocID="{DFCA1197-C9AC-4512-8367-3DE91ACD3B76}" presName="hierChild5" presStyleCnt="0"/>
      <dgm:spPr/>
      <dgm:t>
        <a:bodyPr/>
        <a:lstStyle/>
        <a:p>
          <a:endParaRPr lang="en-US"/>
        </a:p>
      </dgm:t>
    </dgm:pt>
    <dgm:pt modelId="{0EFB1E7D-D522-42FB-A77C-D23243A81AE6}" type="pres">
      <dgm:prSet presAssocID="{C6625947-9D9A-4BC5-BECB-2210F6AE7975}" presName="hierChild5" presStyleCnt="0"/>
      <dgm:spPr/>
      <dgm:t>
        <a:bodyPr/>
        <a:lstStyle/>
        <a:p>
          <a:endParaRPr lang="en-US"/>
        </a:p>
      </dgm:t>
    </dgm:pt>
    <dgm:pt modelId="{833B22B4-B6B3-49BD-87C3-3DC0CA7A16AD}" type="pres">
      <dgm:prSet presAssocID="{519E0F7A-3C18-4C9B-8D13-B4E69E28A195}" presName="hierChild5" presStyleCnt="0"/>
      <dgm:spPr/>
      <dgm:t>
        <a:bodyPr/>
        <a:lstStyle/>
        <a:p>
          <a:endParaRPr lang="en-US"/>
        </a:p>
      </dgm:t>
    </dgm:pt>
    <dgm:pt modelId="{4AA91414-B0D5-4CF6-BE71-E00CABDA61FA}" type="pres">
      <dgm:prSet presAssocID="{64C1CAC9-C0AA-4841-B70F-23F237ADD9A9}" presName="hierChild5" presStyleCnt="0"/>
      <dgm:spPr/>
      <dgm:t>
        <a:bodyPr/>
        <a:lstStyle/>
        <a:p>
          <a:endParaRPr lang="en-US"/>
        </a:p>
      </dgm:t>
    </dgm:pt>
    <dgm:pt modelId="{8D68EFE0-0F85-4525-B141-67944F90552B}" type="pres">
      <dgm:prSet presAssocID="{EAA93DFE-1836-4BF1-A969-9D87550F60EC}" presName="hierChild5" presStyleCnt="0"/>
      <dgm:spPr/>
      <dgm:t>
        <a:bodyPr/>
        <a:lstStyle/>
        <a:p>
          <a:endParaRPr lang="en-US"/>
        </a:p>
      </dgm:t>
    </dgm:pt>
    <dgm:pt modelId="{4194A99B-AB14-482D-8056-461AE4141B50}" type="pres">
      <dgm:prSet presAssocID="{BFD8EB7E-6943-48E5-813C-AE0575247BD8}" presName="hierChild5" presStyleCnt="0"/>
      <dgm:spPr/>
      <dgm:t>
        <a:bodyPr/>
        <a:lstStyle/>
        <a:p>
          <a:endParaRPr lang="en-US"/>
        </a:p>
      </dgm:t>
    </dgm:pt>
    <dgm:pt modelId="{BFAC0513-027F-42B2-A691-2E6E9B2410D1}" type="pres">
      <dgm:prSet presAssocID="{1C267211-2EAE-4696-B823-20091E8B62ED}" presName="hierChild5" presStyleCnt="0"/>
      <dgm:spPr/>
      <dgm:t>
        <a:bodyPr/>
        <a:lstStyle/>
        <a:p>
          <a:endParaRPr lang="en-US"/>
        </a:p>
      </dgm:t>
    </dgm:pt>
    <dgm:pt modelId="{8D729C97-128B-48DF-B25F-1FB02F61F7EF}" type="pres">
      <dgm:prSet presAssocID="{30D276F3-4373-4CC0-AE88-DCCBF448A356}" presName="hierChild5" presStyleCnt="0"/>
      <dgm:spPr/>
      <dgm:t>
        <a:bodyPr/>
        <a:lstStyle/>
        <a:p>
          <a:endParaRPr lang="en-US"/>
        </a:p>
      </dgm:t>
    </dgm:pt>
    <dgm:pt modelId="{E09718A6-D7A5-44BB-9C06-EAFA5FAF7297}" type="pres">
      <dgm:prSet presAssocID="{70AFD4AD-C80F-4EF6-AFEF-FA3FBF716E02}" presName="hierChild5" presStyleCnt="0"/>
      <dgm:spPr/>
      <dgm:t>
        <a:bodyPr/>
        <a:lstStyle/>
        <a:p>
          <a:endParaRPr lang="en-US"/>
        </a:p>
      </dgm:t>
    </dgm:pt>
    <dgm:pt modelId="{BC85FB7F-9A56-4B83-898E-A3A65F2FAB82}" type="pres">
      <dgm:prSet presAssocID="{EC469B0A-535D-422F-AF1F-60EEE93F1C3A}" presName="hierChild5" presStyleCnt="0"/>
      <dgm:spPr/>
      <dgm:t>
        <a:bodyPr/>
        <a:lstStyle/>
        <a:p>
          <a:endParaRPr lang="en-US"/>
        </a:p>
      </dgm:t>
    </dgm:pt>
    <dgm:pt modelId="{19BA7AF0-EAEF-4212-A19E-6A9345941030}" type="pres">
      <dgm:prSet presAssocID="{4CD6E50C-9748-4B96-A499-D7326F9DF0D5}" presName="hierChild5" presStyleCnt="0"/>
      <dgm:spPr/>
      <dgm:t>
        <a:bodyPr/>
        <a:lstStyle/>
        <a:p>
          <a:endParaRPr lang="en-US"/>
        </a:p>
      </dgm:t>
    </dgm:pt>
    <dgm:pt modelId="{69F35A54-2469-4EBD-9BCC-0DCAB45D5384}" type="pres">
      <dgm:prSet presAssocID="{CFFE0CBE-13A7-4803-8827-FA1066B67221}" presName="hierChild5" presStyleCnt="0"/>
      <dgm:spPr/>
      <dgm:t>
        <a:bodyPr/>
        <a:lstStyle/>
        <a:p>
          <a:endParaRPr lang="en-US"/>
        </a:p>
      </dgm:t>
    </dgm:pt>
    <dgm:pt modelId="{1E4AF243-117D-4397-978B-1CC0BC7F191D}" type="pres">
      <dgm:prSet presAssocID="{AE82E358-6647-4BCF-8590-6857BFB761AD}" presName="hierChild3" presStyleCnt="0"/>
      <dgm:spPr/>
      <dgm:t>
        <a:bodyPr/>
        <a:lstStyle/>
        <a:p>
          <a:endParaRPr lang="en-US"/>
        </a:p>
      </dgm:t>
    </dgm:pt>
  </dgm:ptLst>
  <dgm:cxnLst>
    <dgm:cxn modelId="{1215AF3B-FF58-4DBF-BDB0-F9335244B885}" type="presOf" srcId="{849508CF-7935-4317-80F5-83F4920523A2}" destId="{07B90EB7-7A3C-4274-BBE4-62A5E35EDF71}" srcOrd="0" destOrd="0" presId="urn:microsoft.com/office/officeart/2005/8/layout/orgChart1"/>
    <dgm:cxn modelId="{D68393A0-8A96-4C8A-BB0C-819783185D54}" type="presOf" srcId="{4E3DBE44-B12C-4C55-9294-EF05B7FAAA79}" destId="{546F9A76-CD36-45A6-ABC2-9441D1D9A09A}" srcOrd="1" destOrd="0" presId="urn:microsoft.com/office/officeart/2005/8/layout/orgChart1"/>
    <dgm:cxn modelId="{70338C57-6A78-4BF6-96B6-554690DC6317}" type="presOf" srcId="{AE82E358-6647-4BCF-8590-6857BFB761AD}" destId="{D9A12709-4C44-486E-A44C-9F5E5D3F4BCE}" srcOrd="1" destOrd="0" presId="urn:microsoft.com/office/officeart/2005/8/layout/orgChart1"/>
    <dgm:cxn modelId="{9A474062-412C-40D4-BB95-448471F5ECAE}" type="presOf" srcId="{43223D26-10CD-468A-B99E-8B9B659CDA50}" destId="{B82A4675-7D6F-4241-8519-52AA2E8ED948}" srcOrd="0" destOrd="0" presId="urn:microsoft.com/office/officeart/2005/8/layout/orgChart1"/>
    <dgm:cxn modelId="{5B29D3BB-F6B3-45D3-B30F-1B21A69C7606}" srcId="{AE82E358-6647-4BCF-8590-6857BFB761AD}" destId="{A84C3C45-E968-46AF-8A0A-C6E6CEC38ED1}" srcOrd="1" destOrd="0" parTransId="{6E7D30E4-A867-4C41-B99E-BAB800DAB5CE}" sibTransId="{B9A8AB85-88B6-4858-A582-0B890F15334F}"/>
    <dgm:cxn modelId="{A7C209FB-3E86-4B83-AD86-525DEDC76BCD}" type="presOf" srcId="{6FDB7123-BD20-4EAB-A310-BFE96A2DFC86}" destId="{15DA386B-5F45-4ACC-8A7F-44F053F4C2C6}" srcOrd="0" destOrd="0" presId="urn:microsoft.com/office/officeart/2005/8/layout/orgChart1"/>
    <dgm:cxn modelId="{5FA4E375-81BF-4759-AC4F-70F15DBDC762}" type="presOf" srcId="{F4EC048C-C931-4AC2-AE02-1BC971E9F8E9}" destId="{013EA209-9F1F-4B7B-834E-F0A37E77BAA6}" srcOrd="0" destOrd="0" presId="urn:microsoft.com/office/officeart/2005/8/layout/orgChart1"/>
    <dgm:cxn modelId="{A28929F1-F0CF-44D3-8307-20AC228C3C75}" type="presOf" srcId="{35C3E14D-9B97-44FD-8AD4-8A18A647D0DB}" destId="{66CF036E-EDC8-404E-BCDC-1641BC9B267D}" srcOrd="1" destOrd="0" presId="urn:microsoft.com/office/officeart/2005/8/layout/orgChart1"/>
    <dgm:cxn modelId="{E500B489-628A-4F5C-B59E-F493DA0ADF73}" type="presOf" srcId="{A84C3C45-E968-46AF-8A0A-C6E6CEC38ED1}" destId="{33C3180F-3CAA-4966-9E6A-2BB0F48C8F1E}" srcOrd="0" destOrd="0" presId="urn:microsoft.com/office/officeart/2005/8/layout/orgChart1"/>
    <dgm:cxn modelId="{2F29BAB5-3C76-47F0-8FC6-96DE8C189D78}" srcId="{849508CF-7935-4317-80F5-83F4920523A2}" destId="{E95C68C8-4820-454B-BDB8-B6953CA2262A}" srcOrd="0" destOrd="0" parTransId="{7C62BAD6-8EB6-460B-889F-216870C1FE7C}" sibTransId="{259BFF3D-4C9B-4F94-9AEF-B5DCEA97FB70}"/>
    <dgm:cxn modelId="{F2F9D709-2C7F-420B-A3E1-F0E699DBC228}" type="presOf" srcId="{BFAED49C-312C-46B0-B0C4-C7B8E1F046B2}" destId="{3C21003E-F772-4D45-B814-B574984FBE37}" srcOrd="0" destOrd="0" presId="urn:microsoft.com/office/officeart/2005/8/layout/orgChart1"/>
    <dgm:cxn modelId="{36ECAE30-B77F-45DC-A00F-8469936BF9B6}" type="presOf" srcId="{1BFBF0F4-B5A9-4DAF-9096-DBBEAFA36219}" destId="{DEF4D511-A8B8-48A3-BDC8-BBD1A59A70C6}" srcOrd="0" destOrd="0" presId="urn:microsoft.com/office/officeart/2005/8/layout/orgChart1"/>
    <dgm:cxn modelId="{CA8A4EEF-025F-4E54-A62D-8F5AAC194663}" type="presOf" srcId="{07E4BF44-7B77-4052-8A8F-3AEE2AD77D77}" destId="{FDE1B1C3-28AF-4F8A-AC91-53A72393E1B5}" srcOrd="0" destOrd="0" presId="urn:microsoft.com/office/officeart/2005/8/layout/orgChart1"/>
    <dgm:cxn modelId="{02E2C6EB-49D0-4AA0-8DD9-CFB6368698B9}" srcId="{AE82E358-6647-4BCF-8590-6857BFB761AD}" destId="{CFFE0CBE-13A7-4803-8827-FA1066B67221}" srcOrd="2" destOrd="0" parTransId="{2B7F104A-2A97-4478-8EA0-51CE29250CF0}" sibTransId="{C8A2BE14-6425-483B-9218-E4EFB7FAE0CA}"/>
    <dgm:cxn modelId="{7B52FBF8-58FB-4203-8B20-5160F521643D}" type="presOf" srcId="{70AFD4AD-C80F-4EF6-AFEF-FA3FBF716E02}" destId="{7EF5C935-3B37-4ECC-8D96-63CBA311D759}" srcOrd="0" destOrd="0" presId="urn:microsoft.com/office/officeart/2005/8/layout/orgChart1"/>
    <dgm:cxn modelId="{7247F41E-AF72-469D-9F2B-6DD5748D1B67}" srcId="{EAA93DFE-1836-4BF1-A969-9D87550F60EC}" destId="{64C1CAC9-C0AA-4841-B70F-23F237ADD9A9}" srcOrd="0" destOrd="0" parTransId="{3E7BCBC1-C245-4910-9AE5-B88529658512}" sibTransId="{21C2411B-67BC-4460-84A5-7A639833F774}"/>
    <dgm:cxn modelId="{93F89AD1-0AE9-4EC9-A884-4E0ECB3D43F4}" type="presOf" srcId="{8E376163-B9EE-42C1-9E6C-5F5BC168893C}" destId="{B51BB18C-A1AA-4E39-90E5-16DFA26D8303}" srcOrd="0" destOrd="0" presId="urn:microsoft.com/office/officeart/2005/8/layout/orgChart1"/>
    <dgm:cxn modelId="{D62ED980-126E-4242-A2A8-7847466E2F1D}" type="presOf" srcId="{519E0F7A-3C18-4C9B-8D13-B4E69E28A195}" destId="{37742DA7-7295-440A-A9DE-6FD3B65E040D}" srcOrd="1" destOrd="0" presId="urn:microsoft.com/office/officeart/2005/8/layout/orgChart1"/>
    <dgm:cxn modelId="{3D378C3B-6D17-41CE-833E-5A25ACF12DFF}" type="presOf" srcId="{4E3DBE44-B12C-4C55-9294-EF05B7FAAA79}" destId="{01BE3EE3-6FB3-4F57-8BF9-9D0B51739F3A}" srcOrd="0" destOrd="0" presId="urn:microsoft.com/office/officeart/2005/8/layout/orgChart1"/>
    <dgm:cxn modelId="{28BFB8B2-8913-4B02-A9E4-F242FB5DC9C0}" srcId="{E95C68C8-4820-454B-BDB8-B6953CA2262A}" destId="{19151CE6-3F64-4BC4-97B8-3B25805D9620}" srcOrd="0" destOrd="0" parTransId="{78B57AB5-D138-488F-A668-92FDC9687B8A}" sibTransId="{48970BFC-59F0-4004-96A4-577E130D7DB2}"/>
    <dgm:cxn modelId="{5B3A3AA5-64EA-4C69-B8BC-FDE60FFB2D17}" type="presOf" srcId="{26366E10-BC53-496E-982E-5470E7DD319E}" destId="{5C9AE998-F7CF-4B84-AF60-C45D67006424}" srcOrd="0" destOrd="0" presId="urn:microsoft.com/office/officeart/2005/8/layout/orgChart1"/>
    <dgm:cxn modelId="{752E921F-E021-420E-BECE-6568514EC03F}" srcId="{07E4BF44-7B77-4052-8A8F-3AEE2AD77D77}" destId="{1BFBF0F4-B5A9-4DAF-9096-DBBEAFA36219}" srcOrd="0" destOrd="0" parTransId="{8288380E-B9BD-46AC-AED0-4BBDCCCFC025}" sibTransId="{6E3DA2AA-50ED-4BF6-9F41-BD533926BF2B}"/>
    <dgm:cxn modelId="{FC2695C7-9689-4069-AAD4-931544DC8F00}" srcId="{B443966F-3619-4A36-8E08-A345CFEC79BE}" destId="{35C3E14D-9B97-44FD-8AD4-8A18A647D0DB}" srcOrd="0" destOrd="0" parTransId="{0EC62ACD-1FF9-4500-A821-CAF4DF400B4C}" sibTransId="{BBC2E153-B93A-499E-8848-B76BE455D63C}"/>
    <dgm:cxn modelId="{7A71243F-A0B5-45D3-B9ED-D9682593317A}" type="presOf" srcId="{BFAED49C-312C-46B0-B0C4-C7B8E1F046B2}" destId="{D5601A2B-C26C-47EF-AEBE-CCDA3BAF4004}" srcOrd="1" destOrd="0" presId="urn:microsoft.com/office/officeart/2005/8/layout/orgChart1"/>
    <dgm:cxn modelId="{21F403E8-AF51-4F50-BFC1-4120B4D05D52}" type="presOf" srcId="{07E4BF44-7B77-4052-8A8F-3AEE2AD77D77}" destId="{8D88E127-BF07-4D14-B329-22C5703EE6DE}" srcOrd="1" destOrd="0" presId="urn:microsoft.com/office/officeart/2005/8/layout/orgChart1"/>
    <dgm:cxn modelId="{1EC2BC38-F822-448E-82F6-7EFECD093A7F}" type="presOf" srcId="{A05ADC6F-5D5E-4FFB-BB03-14C632EEF778}" destId="{1AAF4325-6081-48A3-B25E-5F18F33D835B}" srcOrd="0" destOrd="0" presId="urn:microsoft.com/office/officeart/2005/8/layout/orgChart1"/>
    <dgm:cxn modelId="{F60BB4D5-5832-42D3-B20D-024BA9A108B1}" type="presOf" srcId="{C6625947-9D9A-4BC5-BECB-2210F6AE7975}" destId="{EBA1CD65-655E-4015-BBCB-EAE68CDC5725}" srcOrd="0" destOrd="0" presId="urn:microsoft.com/office/officeart/2005/8/layout/orgChart1"/>
    <dgm:cxn modelId="{2972AA03-2C6A-4FC0-9BF8-3720377A1CB3}" type="presOf" srcId="{5A40269A-8DE0-448D-BE42-11EC98BC5730}" destId="{4817F2E6-02AA-40AA-93DA-0ADBF6663D90}" srcOrd="0" destOrd="0" presId="urn:microsoft.com/office/officeart/2005/8/layout/orgChart1"/>
    <dgm:cxn modelId="{52FDA57C-D789-42BA-BDBC-89FF89B2431F}" type="presOf" srcId="{6E7D30E4-A867-4C41-B99E-BAB800DAB5CE}" destId="{22858DC9-BFEC-4615-8527-446B18CB494D}" srcOrd="0" destOrd="0" presId="urn:microsoft.com/office/officeart/2005/8/layout/orgChart1"/>
    <dgm:cxn modelId="{05A8F921-56F9-4C8A-8295-EE923FCA992F}" type="presOf" srcId="{2B7F104A-2A97-4478-8EA0-51CE29250CF0}" destId="{D3687F1D-2F9C-4C51-8AB5-CDBDCB2B1FD5}" srcOrd="0" destOrd="0" presId="urn:microsoft.com/office/officeart/2005/8/layout/orgChart1"/>
    <dgm:cxn modelId="{4CDE565E-98BC-4B35-859F-2A14CE279B9B}" type="presOf" srcId="{EAA93DFE-1836-4BF1-A969-9D87550F60EC}" destId="{6056E88F-EE59-49A5-BDA0-35BFB052B887}" srcOrd="0" destOrd="0" presId="urn:microsoft.com/office/officeart/2005/8/layout/orgChart1"/>
    <dgm:cxn modelId="{85FE9157-56B1-49DC-A146-7D482C3B61E0}" type="presOf" srcId="{B876991A-98B2-4DDD-9B5E-4E9F669B77F4}" destId="{211811CB-A15A-442F-9651-F2E0FFB83CC2}" srcOrd="0" destOrd="0" presId="urn:microsoft.com/office/officeart/2005/8/layout/orgChart1"/>
    <dgm:cxn modelId="{CF97BA21-8DC3-49C0-B6F4-476A179168BE}" type="presOf" srcId="{19151CE6-3F64-4BC4-97B8-3B25805D9620}" destId="{003D1500-28DB-4D64-8C13-3F398D8A7B8E}" srcOrd="0" destOrd="0" presId="urn:microsoft.com/office/officeart/2005/8/layout/orgChart1"/>
    <dgm:cxn modelId="{CCCF429C-15ED-43D2-BCE1-9A2492399A8B}" srcId="{CFFE0CBE-13A7-4803-8827-FA1066B67221}" destId="{4CD6E50C-9748-4B96-A499-D7326F9DF0D5}" srcOrd="0" destOrd="0" parTransId="{26366E10-BC53-496E-982E-5470E7DD319E}" sibTransId="{15B7EC7D-EEB6-4666-8E9F-F23A7E69EB36}"/>
    <dgm:cxn modelId="{7AEB24B7-A211-4549-8C7E-7123C67DBC59}" type="presOf" srcId="{0EC62ACD-1FF9-4500-A821-CAF4DF400B4C}" destId="{C1347ACE-01FF-4FED-B1C0-BCC0C8262021}" srcOrd="0" destOrd="0" presId="urn:microsoft.com/office/officeart/2005/8/layout/orgChart1"/>
    <dgm:cxn modelId="{45D80C7D-9601-4399-BAC9-3F846A2A9F9F}" srcId="{DFCA1197-C9AC-4512-8367-3DE91ACD3B76}" destId="{BFAED49C-312C-46B0-B0C4-C7B8E1F046B2}" srcOrd="0" destOrd="0" parTransId="{B590C623-1FFA-46E7-962A-605B600BBE65}" sibTransId="{0A6113F7-D636-4523-B017-406859BF10AA}"/>
    <dgm:cxn modelId="{6CD9A74B-2776-4189-A99E-3C7254DB1834}" type="presOf" srcId="{DFCA1197-C9AC-4512-8367-3DE91ACD3B76}" destId="{DFEC22D3-3FB8-41C4-A81D-388A6DA4F52A}" srcOrd="0" destOrd="0" presId="urn:microsoft.com/office/officeart/2005/8/layout/orgChart1"/>
    <dgm:cxn modelId="{F2D63490-8AC3-487C-8C42-673A90D1AEB8}" type="presOf" srcId="{E6C1FE20-B4FD-45B9-B60C-FC349A012003}" destId="{00E4C8D5-31EB-4AA5-8CD8-F29D6B51D0B3}" srcOrd="1" destOrd="0" presId="urn:microsoft.com/office/officeart/2005/8/layout/orgChart1"/>
    <dgm:cxn modelId="{79DF122A-BE1C-41DA-8ED5-DD7A7ACA258D}" type="presOf" srcId="{30D276F3-4373-4CC0-AE88-DCCBF448A356}" destId="{3FB68A7F-54F8-4FB3-ABAF-56D584B07E9E}" srcOrd="0" destOrd="0" presId="urn:microsoft.com/office/officeart/2005/8/layout/orgChart1"/>
    <dgm:cxn modelId="{E5BB7666-1002-4492-BE7A-67C9FFB97CC5}" type="presOf" srcId="{70AFD4AD-C80F-4EF6-AFEF-FA3FBF716E02}" destId="{671574F4-0419-42B3-A36C-B0AF2D3DA024}" srcOrd="1" destOrd="0" presId="urn:microsoft.com/office/officeart/2005/8/layout/orgChart1"/>
    <dgm:cxn modelId="{88CAA27F-F9BA-4475-A108-FBE79A65A323}" type="presOf" srcId="{818CB8A0-D53C-4722-B7C2-E090FD280150}" destId="{CC83130E-8E71-4C9A-8C10-3A4CBE695C7C}" srcOrd="0" destOrd="0" presId="urn:microsoft.com/office/officeart/2005/8/layout/orgChart1"/>
    <dgm:cxn modelId="{799EC407-7E72-4C5B-B991-A6EA2B228CDB}" type="presOf" srcId="{8288380E-B9BD-46AC-AED0-4BBDCCCFC025}" destId="{A364A35C-C7BF-4145-A929-0EEDC77E4F5F}" srcOrd="0" destOrd="0" presId="urn:microsoft.com/office/officeart/2005/8/layout/orgChart1"/>
    <dgm:cxn modelId="{389B654D-49F1-4FAE-921D-3DBCC9FD52E0}" type="presOf" srcId="{97F3F565-0CFD-4D11-8D62-6FA7271DFB17}" destId="{CCEEDD2B-CC14-454D-8D67-23DADA8CB29B}" srcOrd="0" destOrd="0" presId="urn:microsoft.com/office/officeart/2005/8/layout/orgChart1"/>
    <dgm:cxn modelId="{6E6AD6E1-BA84-4C77-8443-9ED82F9597C5}" type="presOf" srcId="{04A19565-9A6B-4A05-A488-5725269CE356}" destId="{526F8226-5DAE-43F4-8680-06C8E0BE5E05}" srcOrd="0" destOrd="0" presId="urn:microsoft.com/office/officeart/2005/8/layout/orgChart1"/>
    <dgm:cxn modelId="{214BD323-6EE3-4EB3-A03E-984CD60374E3}" type="presOf" srcId="{64C1CAC9-C0AA-4841-B70F-23F237ADD9A9}" destId="{923BE53D-1D9A-4749-86D8-6EE0E18DC25F}" srcOrd="1" destOrd="0" presId="urn:microsoft.com/office/officeart/2005/8/layout/orgChart1"/>
    <dgm:cxn modelId="{B73118A5-B3FB-4BD9-9D85-FDDBFC17A093}" type="presOf" srcId="{C6625947-9D9A-4BC5-BECB-2210F6AE7975}" destId="{86CB52C7-AA8B-4049-80C4-3009ED02A648}" srcOrd="1" destOrd="0" presId="urn:microsoft.com/office/officeart/2005/8/layout/orgChart1"/>
    <dgm:cxn modelId="{323A6DC9-31E6-43F9-9777-6A8C182FA7BA}" type="presOf" srcId="{CFFE0CBE-13A7-4803-8827-FA1066B67221}" destId="{2022B480-61CF-4B13-AC68-76C2DB2580FD}" srcOrd="0" destOrd="0" presId="urn:microsoft.com/office/officeart/2005/8/layout/orgChart1"/>
    <dgm:cxn modelId="{DEE4F2FE-539A-40EB-8A7D-EB9F1A89D2E3}" srcId="{70AFD4AD-C80F-4EF6-AFEF-FA3FBF716E02}" destId="{30D276F3-4373-4CC0-AE88-DCCBF448A356}" srcOrd="0" destOrd="0" parTransId="{F4EC048C-C931-4AC2-AE02-1BC971E9F8E9}" sibTransId="{D64F105E-C97A-40BE-B20A-070FDDB2B737}"/>
    <dgm:cxn modelId="{C3B1B8BD-B63A-44DF-9247-457544965FE1}" srcId="{1C267211-2EAE-4696-B823-20091E8B62ED}" destId="{BFD8EB7E-6943-48E5-813C-AE0575247BD8}" srcOrd="0" destOrd="0" parTransId="{B876991A-98B2-4DDD-9B5E-4E9F669B77F4}" sibTransId="{594526FF-F4D0-49B4-9324-E023489D160E}"/>
    <dgm:cxn modelId="{5B77C95C-91EC-4962-B3B6-67450FDD37AE}" srcId="{AE82E358-6647-4BCF-8590-6857BFB761AD}" destId="{4E3DBE44-B12C-4C55-9294-EF05B7FAAA79}" srcOrd="0" destOrd="0" parTransId="{A05ADC6F-5D5E-4FFB-BB03-14C632EEF778}" sibTransId="{DC01021A-A9E6-4352-87C3-84E423030BDF}"/>
    <dgm:cxn modelId="{B2F8CDF4-0712-43FA-8480-63CC8DE85FC6}" srcId="{A84C3C45-E968-46AF-8A0A-C6E6CEC38ED1}" destId="{B443966F-3619-4A36-8E08-A345CFEC79BE}" srcOrd="0" destOrd="0" parTransId="{5A40269A-8DE0-448D-BE42-11EC98BC5730}" sibTransId="{F851F12B-0839-4B81-90DC-5ADA639E6F72}"/>
    <dgm:cxn modelId="{3BB4A769-9803-44E8-8492-7D30903BA999}" type="presOf" srcId="{6BD78D0B-582A-44EC-8EF6-E3DD251FA6A6}" destId="{96E452D7-8CEB-4E9E-B0EB-B63702C85838}" srcOrd="0" destOrd="0" presId="urn:microsoft.com/office/officeart/2005/8/layout/orgChart1"/>
    <dgm:cxn modelId="{FA43BE2C-A2B7-4F74-8AA5-B4B848728E73}" type="presOf" srcId="{E95C68C8-4820-454B-BDB8-B6953CA2262A}" destId="{E194B15C-0D3B-43EF-834E-650CCCD4D7C1}" srcOrd="0" destOrd="0" presId="urn:microsoft.com/office/officeart/2005/8/layout/orgChart1"/>
    <dgm:cxn modelId="{FE19262D-4FC3-4F49-A130-D2B4EC236C9C}" type="presOf" srcId="{19151CE6-3F64-4BC4-97B8-3B25805D9620}" destId="{FF9F9DE0-DB9E-417A-B8F3-8456D55CAE28}" srcOrd="1" destOrd="0" presId="urn:microsoft.com/office/officeart/2005/8/layout/orgChart1"/>
    <dgm:cxn modelId="{CEB8B5CD-DD44-47EF-A8E1-12AA2236DE43}" type="presOf" srcId="{B590C623-1FFA-46E7-962A-605B600BBE65}" destId="{7FB53058-8547-4693-8BC7-E9064F74B60C}" srcOrd="0" destOrd="0" presId="urn:microsoft.com/office/officeart/2005/8/layout/orgChart1"/>
    <dgm:cxn modelId="{E24D40B4-7437-44FF-9582-979B9C77E334}" srcId="{4E3DBE44-B12C-4C55-9294-EF05B7FAAA79}" destId="{07E4BF44-7B77-4052-8A8F-3AEE2AD77D77}" srcOrd="0" destOrd="0" parTransId="{97F3F565-0CFD-4D11-8D62-6FA7271DFB17}" sibTransId="{109DB7AF-CD9B-4989-B162-29CBFCD7C458}"/>
    <dgm:cxn modelId="{CA46335F-5E65-4E40-8B48-A930EF81C698}" type="presOf" srcId="{501A24EB-6C17-4079-8246-9B401DC14B45}" destId="{703BAEE0-0B53-461B-95DA-A5F02117C18E}" srcOrd="0" destOrd="0" presId="urn:microsoft.com/office/officeart/2005/8/layout/orgChart1"/>
    <dgm:cxn modelId="{B6F00359-385C-4914-9FD6-FD8B3C0B1DBE}" srcId="{43223D26-10CD-468A-B99E-8B9B659CDA50}" destId="{AE82E358-6647-4BCF-8590-6857BFB761AD}" srcOrd="0" destOrd="0" parTransId="{0EF374B0-6D6F-4E27-880A-136CFE5B16F4}" sibTransId="{08E33597-54E5-4057-BD57-65A9D0E16F75}"/>
    <dgm:cxn modelId="{638F39A6-A290-4D6A-B54D-51A5AAD64DEF}" type="presOf" srcId="{BFD8EB7E-6943-48E5-813C-AE0575247BD8}" destId="{47C52E8F-9371-4559-AE1A-06ED162FA478}" srcOrd="1" destOrd="0" presId="urn:microsoft.com/office/officeart/2005/8/layout/orgChart1"/>
    <dgm:cxn modelId="{184EEAAC-9A34-4F2F-BD81-0DB23A194B40}" type="presOf" srcId="{1C267211-2EAE-4696-B823-20091E8B62ED}" destId="{A62A3141-FF17-4A9A-8B2D-9A5B55F1DE0C}" srcOrd="1" destOrd="0" presId="urn:microsoft.com/office/officeart/2005/8/layout/orgChart1"/>
    <dgm:cxn modelId="{C9276852-F579-4AE0-A108-7567627DC767}" srcId="{C6625947-9D9A-4BC5-BECB-2210F6AE7975}" destId="{DFCA1197-C9AC-4512-8367-3DE91ACD3B76}" srcOrd="1" destOrd="0" parTransId="{A2B3A61F-3B98-48DB-A5C6-76CB50C3AFAC}" sibTransId="{9C4801BF-604D-44B7-93E8-7CC6880724C2}"/>
    <dgm:cxn modelId="{71F65999-CAF7-4D4A-BD55-D533132ACD94}" type="presOf" srcId="{DFCA1197-C9AC-4512-8367-3DE91ACD3B76}" destId="{24F555FB-74E6-45B9-8C70-08CFF3224C29}" srcOrd="1" destOrd="0" presId="urn:microsoft.com/office/officeart/2005/8/layout/orgChart1"/>
    <dgm:cxn modelId="{CCDBE1F6-8276-4F28-9FFD-42A0B0C5AC24}" type="presOf" srcId="{B443966F-3619-4A36-8E08-A345CFEC79BE}" destId="{0AC28614-62CE-4913-AECA-2A47B91A5006}" srcOrd="1" destOrd="0" presId="urn:microsoft.com/office/officeart/2005/8/layout/orgChart1"/>
    <dgm:cxn modelId="{549162DE-EECD-41DA-BCD9-A1C43F27AF14}" type="presOf" srcId="{30D276F3-4373-4CC0-AE88-DCCBF448A356}" destId="{44077668-0A9F-4124-A598-8240A980DA00}" srcOrd="1" destOrd="0" presId="urn:microsoft.com/office/officeart/2005/8/layout/orgChart1"/>
    <dgm:cxn modelId="{3222425A-CC3B-4727-8D73-C2EDA9ADD4B0}" type="presOf" srcId="{35C3E14D-9B97-44FD-8AD4-8A18A647D0DB}" destId="{425B1095-08A0-4D35-ACD7-1CFCE4102C3D}" srcOrd="0" destOrd="0" presId="urn:microsoft.com/office/officeart/2005/8/layout/orgChart1"/>
    <dgm:cxn modelId="{38F28431-7753-40ED-A4BD-6F7D7ED44672}" type="presOf" srcId="{3E7BCBC1-C245-4910-9AE5-B88529658512}" destId="{56F356C7-3B6E-47F6-8B8F-7CE750590915}" srcOrd="0" destOrd="0" presId="urn:microsoft.com/office/officeart/2005/8/layout/orgChart1"/>
    <dgm:cxn modelId="{EAEBC669-6B3F-4112-A1B2-50AD4B8B6CC6}" type="presOf" srcId="{519E0F7A-3C18-4C9B-8D13-B4E69E28A195}" destId="{01CC9CB9-571B-4A32-899A-C0E73D5B5E68}" srcOrd="0" destOrd="0" presId="urn:microsoft.com/office/officeart/2005/8/layout/orgChart1"/>
    <dgm:cxn modelId="{AC617B44-9B62-41F3-A9A1-663317F7C1CF}" type="presOf" srcId="{1BFBF0F4-B5A9-4DAF-9096-DBBEAFA36219}" destId="{4B82B6F4-66B0-4B14-83C6-2863F57608ED}" srcOrd="1" destOrd="0" presId="urn:microsoft.com/office/officeart/2005/8/layout/orgChart1"/>
    <dgm:cxn modelId="{52BA3051-3068-4100-BA2A-FC8A20EDBEDC}" srcId="{1BFBF0F4-B5A9-4DAF-9096-DBBEAFA36219}" destId="{849508CF-7935-4317-80F5-83F4920523A2}" srcOrd="0" destOrd="0" parTransId="{50C2C46E-3222-4121-8391-477695111C84}" sibTransId="{3DC90590-E367-45D7-9D8F-0E3D3BC0027F}"/>
    <dgm:cxn modelId="{4ED419A9-3949-47BD-94E8-EDE112AA3EA4}" type="presOf" srcId="{28690169-D8A7-4A7D-B088-A5DA89922FCD}" destId="{D78DD406-BB66-4926-A07A-4982692AE963}" srcOrd="0" destOrd="0" presId="urn:microsoft.com/office/officeart/2005/8/layout/orgChart1"/>
    <dgm:cxn modelId="{4828C15C-7228-4E77-8725-53469CF24EC5}" srcId="{30D276F3-4373-4CC0-AE88-DCCBF448A356}" destId="{1C267211-2EAE-4696-B823-20091E8B62ED}" srcOrd="0" destOrd="0" parTransId="{6BD78D0B-582A-44EC-8EF6-E3DD251FA6A6}" sibTransId="{0F6FEDC8-15C6-4096-B046-571C5F3C1991}"/>
    <dgm:cxn modelId="{17D92F9B-0765-46EC-A235-DF4CFF813AF8}" srcId="{EC469B0A-535D-422F-AF1F-60EEE93F1C3A}" destId="{70AFD4AD-C80F-4EF6-AFEF-FA3FBF716E02}" srcOrd="0" destOrd="0" parTransId="{8E376163-B9EE-42C1-9E6C-5F5BC168893C}" sibTransId="{1F8AC370-BA40-45E6-BA11-5CFCEB1C86AF}"/>
    <dgm:cxn modelId="{1626E370-F7E9-4EA8-963A-48EF26A7CD2F}" type="presOf" srcId="{50C2C46E-3222-4121-8391-477695111C84}" destId="{D81A9504-CB1D-496B-B579-C27349874F8D}" srcOrd="0" destOrd="0" presId="urn:microsoft.com/office/officeart/2005/8/layout/orgChart1"/>
    <dgm:cxn modelId="{469EE0A0-53F0-48C8-9524-2F2C93604C05}" type="presOf" srcId="{A84C3C45-E968-46AF-8A0A-C6E6CEC38ED1}" destId="{CC763662-E653-4A32-BA14-F12325851498}" srcOrd="1" destOrd="0" presId="urn:microsoft.com/office/officeart/2005/8/layout/orgChart1"/>
    <dgm:cxn modelId="{34FFE534-5C4D-4E4E-96A4-648F6953367C}" type="presOf" srcId="{7C62BAD6-8EB6-460B-889F-216870C1FE7C}" destId="{558505F4-A840-41B4-BB71-C6FA6292CCC3}" srcOrd="0" destOrd="0" presId="urn:microsoft.com/office/officeart/2005/8/layout/orgChart1"/>
    <dgm:cxn modelId="{B84839E7-E87B-4500-B36F-F1657E353999}" type="presOf" srcId="{64C1CAC9-C0AA-4841-B70F-23F237ADD9A9}" destId="{6BC9A9F7-72D2-4D53-A2D9-FA6D9BF4BC85}" srcOrd="0" destOrd="0" presId="urn:microsoft.com/office/officeart/2005/8/layout/orgChart1"/>
    <dgm:cxn modelId="{05652AAC-CD87-4DC9-A91C-734CEEEBAF88}" type="presOf" srcId="{EC469B0A-535D-422F-AF1F-60EEE93F1C3A}" destId="{14195BDE-CCCC-40BC-9411-C729DCF27087}" srcOrd="1" destOrd="0" presId="urn:microsoft.com/office/officeart/2005/8/layout/orgChart1"/>
    <dgm:cxn modelId="{5AC8AE9B-A063-4C2A-9208-0A4F762C1448}" type="presOf" srcId="{4CD6E50C-9748-4B96-A499-D7326F9DF0D5}" destId="{FC2E87A3-8D3E-4953-B271-88898B59E1DA}" srcOrd="1" destOrd="0" presId="urn:microsoft.com/office/officeart/2005/8/layout/orgChart1"/>
    <dgm:cxn modelId="{8F67C87F-7518-4CA8-A022-586D2AD09408}" type="presOf" srcId="{EAA93DFE-1836-4BF1-A969-9D87550F60EC}" destId="{6DB77AF1-8894-4BE8-B02D-960397B7BF0F}" srcOrd="1" destOrd="0" presId="urn:microsoft.com/office/officeart/2005/8/layout/orgChart1"/>
    <dgm:cxn modelId="{4D4C68EC-0A78-4FC0-8878-741157EA8E5A}" type="presOf" srcId="{1C267211-2EAE-4696-B823-20091E8B62ED}" destId="{158F39A4-1315-43EB-B8A5-1EB57D09BB25}" srcOrd="0" destOrd="0" presId="urn:microsoft.com/office/officeart/2005/8/layout/orgChart1"/>
    <dgm:cxn modelId="{C33587EE-7CF5-41B7-A506-8A3FD2FD83F1}" srcId="{64C1CAC9-C0AA-4841-B70F-23F237ADD9A9}" destId="{519E0F7A-3C18-4C9B-8D13-B4E69E28A195}" srcOrd="0" destOrd="0" parTransId="{501A24EB-6C17-4079-8246-9B401DC14B45}" sibTransId="{07336829-07D5-4C33-8C4F-A640D5964662}"/>
    <dgm:cxn modelId="{6211A0CD-0B1F-4C27-B5C1-1D27C29960B8}" type="presOf" srcId="{E95C68C8-4820-454B-BDB8-B6953CA2262A}" destId="{8E3DD693-BAF5-4443-93AC-ED43FED17785}" srcOrd="1" destOrd="0" presId="urn:microsoft.com/office/officeart/2005/8/layout/orgChart1"/>
    <dgm:cxn modelId="{98655DCC-CB83-44E9-B69D-264EE493F612}" type="presOf" srcId="{4CD6E50C-9748-4B96-A499-D7326F9DF0D5}" destId="{CD6F2830-924C-41BC-B212-2C613D34B6FF}" srcOrd="0" destOrd="0" presId="urn:microsoft.com/office/officeart/2005/8/layout/orgChart1"/>
    <dgm:cxn modelId="{A6CCAF08-6B61-4349-8A36-318BE4290EA3}" srcId="{4CD6E50C-9748-4B96-A499-D7326F9DF0D5}" destId="{EC469B0A-535D-422F-AF1F-60EEE93F1C3A}" srcOrd="0" destOrd="0" parTransId="{818CB8A0-D53C-4722-B7C2-E090FD280150}" sibTransId="{C81F4DC7-0ACC-4457-9098-277487F579F8}"/>
    <dgm:cxn modelId="{2E46AF83-42D8-467B-9BBB-0DD2FB63FF8F}" srcId="{BFD8EB7E-6943-48E5-813C-AE0575247BD8}" destId="{EAA93DFE-1836-4BF1-A969-9D87550F60EC}" srcOrd="0" destOrd="0" parTransId="{6FDB7123-BD20-4EAB-A310-BFE96A2DFC86}" sibTransId="{068E7A17-31D2-4771-8377-B2949E6E5EAD}"/>
    <dgm:cxn modelId="{0EFF01B0-9FF6-4B42-B539-23AC67F91787}" type="presOf" srcId="{AE82E358-6647-4BCF-8590-6857BFB761AD}" destId="{D9A66C49-AF1E-42C4-9EC0-0E5019C8B9BF}" srcOrd="0" destOrd="0" presId="urn:microsoft.com/office/officeart/2005/8/layout/orgChart1"/>
    <dgm:cxn modelId="{798047CB-CC9E-4B8A-AB75-87BE78C38F1C}" type="presOf" srcId="{78B57AB5-D138-488F-A668-92FDC9687B8A}" destId="{B07BFB1F-5177-423F-83F0-22E42190B146}" srcOrd="0" destOrd="0" presId="urn:microsoft.com/office/officeart/2005/8/layout/orgChart1"/>
    <dgm:cxn modelId="{BD9BA0D1-17CB-4DF3-85DD-F3E95DE680D9}" srcId="{519E0F7A-3C18-4C9B-8D13-B4E69E28A195}" destId="{C6625947-9D9A-4BC5-BECB-2210F6AE7975}" srcOrd="0" destOrd="0" parTransId="{04A19565-9A6B-4A05-A488-5725269CE356}" sibTransId="{857EC9B5-67C2-4BE3-AA8E-199B84CFD759}"/>
    <dgm:cxn modelId="{5FCBDAD4-DB25-442B-A54D-39ED65587033}" type="presOf" srcId="{BFD8EB7E-6943-48E5-813C-AE0575247BD8}" destId="{C6BD39BE-79CC-488E-BAFA-5D9763F417F3}" srcOrd="0" destOrd="0" presId="urn:microsoft.com/office/officeart/2005/8/layout/orgChart1"/>
    <dgm:cxn modelId="{756C37E3-E145-4ED8-8C70-811B1D1D5250}" type="presOf" srcId="{A2B3A61F-3B98-48DB-A5C6-76CB50C3AFAC}" destId="{3333BC5B-53CD-4ED7-865E-FC810063664D}" srcOrd="0" destOrd="0" presId="urn:microsoft.com/office/officeart/2005/8/layout/orgChart1"/>
    <dgm:cxn modelId="{F7E37900-DAA2-45DA-B95F-BE17D9AA16EE}" type="presOf" srcId="{849508CF-7935-4317-80F5-83F4920523A2}" destId="{D433E755-8C8E-4503-997B-C30E2435AF60}" srcOrd="1" destOrd="0" presId="urn:microsoft.com/office/officeart/2005/8/layout/orgChart1"/>
    <dgm:cxn modelId="{DF1D9C8B-2420-43A2-94E8-4C59CB22466F}" type="presOf" srcId="{B443966F-3619-4A36-8E08-A345CFEC79BE}" destId="{C30EB713-E29B-46D2-9B5B-CB33D9F28F62}" srcOrd="0" destOrd="0" presId="urn:microsoft.com/office/officeart/2005/8/layout/orgChart1"/>
    <dgm:cxn modelId="{2ED2A32A-8563-4465-9DD6-20E5756BCD9D}" srcId="{C6625947-9D9A-4BC5-BECB-2210F6AE7975}" destId="{E6C1FE20-B4FD-45B9-B60C-FC349A012003}" srcOrd="0" destOrd="0" parTransId="{28690169-D8A7-4A7D-B088-A5DA89922FCD}" sibTransId="{008947CB-AD2B-42FD-903D-D423C853A5CC}"/>
    <dgm:cxn modelId="{48F92A9B-E286-4528-9576-AD96F64CDDCA}" type="presOf" srcId="{E6C1FE20-B4FD-45B9-B60C-FC349A012003}" destId="{11D3A18F-C079-47E5-A38F-BD353A9E47DF}" srcOrd="0" destOrd="0" presId="urn:microsoft.com/office/officeart/2005/8/layout/orgChart1"/>
    <dgm:cxn modelId="{807FFF06-7ADB-4818-9758-7264ADECBE05}" type="presOf" srcId="{CFFE0CBE-13A7-4803-8827-FA1066B67221}" destId="{EF99B8A3-3F12-44C6-99E0-8C0139630688}" srcOrd="1" destOrd="0" presId="urn:microsoft.com/office/officeart/2005/8/layout/orgChart1"/>
    <dgm:cxn modelId="{9A02DE5F-1BFF-429D-8224-ADF29115429B}" type="presOf" srcId="{EC469B0A-535D-422F-AF1F-60EEE93F1C3A}" destId="{F48136BA-5148-4A87-AAA8-30B00683FD95}" srcOrd="0" destOrd="0" presId="urn:microsoft.com/office/officeart/2005/8/layout/orgChart1"/>
    <dgm:cxn modelId="{7068964F-67FF-4051-8F13-BA99899360D6}" type="presParOf" srcId="{B82A4675-7D6F-4241-8519-52AA2E8ED948}" destId="{A467B8A1-B303-44E0-9214-12BAAB2585C7}" srcOrd="0" destOrd="0" presId="urn:microsoft.com/office/officeart/2005/8/layout/orgChart1"/>
    <dgm:cxn modelId="{9C26F21C-F616-4CB8-AF07-DDB400779A10}" type="presParOf" srcId="{A467B8A1-B303-44E0-9214-12BAAB2585C7}" destId="{BC9155D4-9944-4133-BFC8-600B0487D0EF}" srcOrd="0" destOrd="0" presId="urn:microsoft.com/office/officeart/2005/8/layout/orgChart1"/>
    <dgm:cxn modelId="{1FE8C9BF-7840-40BA-A6B2-F6D75CD3128D}" type="presParOf" srcId="{BC9155D4-9944-4133-BFC8-600B0487D0EF}" destId="{D9A66C49-AF1E-42C4-9EC0-0E5019C8B9BF}" srcOrd="0" destOrd="0" presId="urn:microsoft.com/office/officeart/2005/8/layout/orgChart1"/>
    <dgm:cxn modelId="{689008B0-4EFD-49B2-85FD-0A2BEEF64778}" type="presParOf" srcId="{BC9155D4-9944-4133-BFC8-600B0487D0EF}" destId="{D9A12709-4C44-486E-A44C-9F5E5D3F4BCE}" srcOrd="1" destOrd="0" presId="urn:microsoft.com/office/officeart/2005/8/layout/orgChart1"/>
    <dgm:cxn modelId="{9F2E0D99-AAEB-4D1E-ACB9-F48CC3139536}" type="presParOf" srcId="{A467B8A1-B303-44E0-9214-12BAAB2585C7}" destId="{73EA0A5F-270D-4F35-BDA2-82B153A2C399}" srcOrd="1" destOrd="0" presId="urn:microsoft.com/office/officeart/2005/8/layout/orgChart1"/>
    <dgm:cxn modelId="{61FE018C-4DE2-4546-B9BA-92284BF7436D}" type="presParOf" srcId="{73EA0A5F-270D-4F35-BDA2-82B153A2C399}" destId="{1AAF4325-6081-48A3-B25E-5F18F33D835B}" srcOrd="0" destOrd="0" presId="urn:microsoft.com/office/officeart/2005/8/layout/orgChart1"/>
    <dgm:cxn modelId="{0224D614-1F0E-44E3-B89D-D101A41D142A}" type="presParOf" srcId="{73EA0A5F-270D-4F35-BDA2-82B153A2C399}" destId="{21AA7B5E-2FA2-48E4-B02E-AB56609A66C0}" srcOrd="1" destOrd="0" presId="urn:microsoft.com/office/officeart/2005/8/layout/orgChart1"/>
    <dgm:cxn modelId="{F746F85E-C13F-4397-BDF1-40047C341195}" type="presParOf" srcId="{21AA7B5E-2FA2-48E4-B02E-AB56609A66C0}" destId="{CEEDD790-2582-4611-B769-FDB19C2758E4}" srcOrd="0" destOrd="0" presId="urn:microsoft.com/office/officeart/2005/8/layout/orgChart1"/>
    <dgm:cxn modelId="{3A70EC90-B606-4785-AF67-8B4463D70C30}" type="presParOf" srcId="{CEEDD790-2582-4611-B769-FDB19C2758E4}" destId="{01BE3EE3-6FB3-4F57-8BF9-9D0B51739F3A}" srcOrd="0" destOrd="0" presId="urn:microsoft.com/office/officeart/2005/8/layout/orgChart1"/>
    <dgm:cxn modelId="{7B9E0739-E00C-4BA5-A912-54A3B8D51E50}" type="presParOf" srcId="{CEEDD790-2582-4611-B769-FDB19C2758E4}" destId="{546F9A76-CD36-45A6-ABC2-9441D1D9A09A}" srcOrd="1" destOrd="0" presId="urn:microsoft.com/office/officeart/2005/8/layout/orgChart1"/>
    <dgm:cxn modelId="{D4C124DC-9BCC-4BC1-8B60-CCCBB79F131B}" type="presParOf" srcId="{21AA7B5E-2FA2-48E4-B02E-AB56609A66C0}" destId="{CE808ADA-7CE2-405D-AF81-520564E4AB5C}" srcOrd="1" destOrd="0" presId="urn:microsoft.com/office/officeart/2005/8/layout/orgChart1"/>
    <dgm:cxn modelId="{471EB357-B2C6-49A6-9240-536061E90C4B}" type="presParOf" srcId="{CE808ADA-7CE2-405D-AF81-520564E4AB5C}" destId="{CCEEDD2B-CC14-454D-8D67-23DADA8CB29B}" srcOrd="0" destOrd="0" presId="urn:microsoft.com/office/officeart/2005/8/layout/orgChart1"/>
    <dgm:cxn modelId="{5951A6F0-C5F5-4847-95F7-1B15CBFF16B9}" type="presParOf" srcId="{CE808ADA-7CE2-405D-AF81-520564E4AB5C}" destId="{19C17EFE-67C2-4B8E-B78D-E9257A11CAA2}" srcOrd="1" destOrd="0" presId="urn:microsoft.com/office/officeart/2005/8/layout/orgChart1"/>
    <dgm:cxn modelId="{E52E6AA8-69BE-402F-BB3E-065590F525CD}" type="presParOf" srcId="{19C17EFE-67C2-4B8E-B78D-E9257A11CAA2}" destId="{93907E78-E1C0-4800-A58F-F7832BE104AF}" srcOrd="0" destOrd="0" presId="urn:microsoft.com/office/officeart/2005/8/layout/orgChart1"/>
    <dgm:cxn modelId="{B50E501C-F33E-444D-B4F6-4C5F29AE21DF}" type="presParOf" srcId="{93907E78-E1C0-4800-A58F-F7832BE104AF}" destId="{FDE1B1C3-28AF-4F8A-AC91-53A72393E1B5}" srcOrd="0" destOrd="0" presId="urn:microsoft.com/office/officeart/2005/8/layout/orgChart1"/>
    <dgm:cxn modelId="{D01C49BB-F302-4771-8EF7-71433AE20576}" type="presParOf" srcId="{93907E78-E1C0-4800-A58F-F7832BE104AF}" destId="{8D88E127-BF07-4D14-B329-22C5703EE6DE}" srcOrd="1" destOrd="0" presId="urn:microsoft.com/office/officeart/2005/8/layout/orgChart1"/>
    <dgm:cxn modelId="{6AD1C625-D71F-43C7-A792-7828C2976E94}" type="presParOf" srcId="{19C17EFE-67C2-4B8E-B78D-E9257A11CAA2}" destId="{5F716492-0BD5-4025-B727-AA332D56B5B4}" srcOrd="1" destOrd="0" presId="urn:microsoft.com/office/officeart/2005/8/layout/orgChart1"/>
    <dgm:cxn modelId="{870F0ECB-4CA4-465C-81A0-F909783C1525}" type="presParOf" srcId="{5F716492-0BD5-4025-B727-AA332D56B5B4}" destId="{A364A35C-C7BF-4145-A929-0EEDC77E4F5F}" srcOrd="0" destOrd="0" presId="urn:microsoft.com/office/officeart/2005/8/layout/orgChart1"/>
    <dgm:cxn modelId="{7BBAD151-1904-4288-9575-733CFE78EDD3}" type="presParOf" srcId="{5F716492-0BD5-4025-B727-AA332D56B5B4}" destId="{2E84CE0D-50F3-4C7D-AE66-51BD9C5F1719}" srcOrd="1" destOrd="0" presId="urn:microsoft.com/office/officeart/2005/8/layout/orgChart1"/>
    <dgm:cxn modelId="{8E76F4ED-F285-4595-9A55-8174F1364D01}" type="presParOf" srcId="{2E84CE0D-50F3-4C7D-AE66-51BD9C5F1719}" destId="{67232941-43C0-42D7-B4A8-89EB134AECA4}" srcOrd="0" destOrd="0" presId="urn:microsoft.com/office/officeart/2005/8/layout/orgChart1"/>
    <dgm:cxn modelId="{ACC8C227-C533-4DB3-AE9E-732282DB0AAE}" type="presParOf" srcId="{67232941-43C0-42D7-B4A8-89EB134AECA4}" destId="{DEF4D511-A8B8-48A3-BDC8-BBD1A59A70C6}" srcOrd="0" destOrd="0" presId="urn:microsoft.com/office/officeart/2005/8/layout/orgChart1"/>
    <dgm:cxn modelId="{0E55390E-1393-4B7D-A41A-A2BE8502107B}" type="presParOf" srcId="{67232941-43C0-42D7-B4A8-89EB134AECA4}" destId="{4B82B6F4-66B0-4B14-83C6-2863F57608ED}" srcOrd="1" destOrd="0" presId="urn:microsoft.com/office/officeart/2005/8/layout/orgChart1"/>
    <dgm:cxn modelId="{BBAD0940-5520-4F03-AF71-EB00CD24FA31}" type="presParOf" srcId="{2E84CE0D-50F3-4C7D-AE66-51BD9C5F1719}" destId="{828D0E4F-9835-4EC7-878D-2EE8A55C7DBB}" srcOrd="1" destOrd="0" presId="urn:microsoft.com/office/officeart/2005/8/layout/orgChart1"/>
    <dgm:cxn modelId="{4271674F-5D16-4865-A889-990F398919C0}" type="presParOf" srcId="{828D0E4F-9835-4EC7-878D-2EE8A55C7DBB}" destId="{D81A9504-CB1D-496B-B579-C27349874F8D}" srcOrd="0" destOrd="0" presId="urn:microsoft.com/office/officeart/2005/8/layout/orgChart1"/>
    <dgm:cxn modelId="{387359A1-10D1-4FC2-AB1D-4D9660140213}" type="presParOf" srcId="{828D0E4F-9835-4EC7-878D-2EE8A55C7DBB}" destId="{D0243A57-142E-49EB-9674-06F16BA890BC}" srcOrd="1" destOrd="0" presId="urn:microsoft.com/office/officeart/2005/8/layout/orgChart1"/>
    <dgm:cxn modelId="{CD170866-1EC4-4FF4-86FB-EB906A7B59C2}" type="presParOf" srcId="{D0243A57-142E-49EB-9674-06F16BA890BC}" destId="{82EA94C3-64C1-4A1D-9D65-3D8C18FB8503}" srcOrd="0" destOrd="0" presId="urn:microsoft.com/office/officeart/2005/8/layout/orgChart1"/>
    <dgm:cxn modelId="{B726DAF3-2EAF-4F92-849D-CD39C4FD2062}" type="presParOf" srcId="{82EA94C3-64C1-4A1D-9D65-3D8C18FB8503}" destId="{07B90EB7-7A3C-4274-BBE4-62A5E35EDF71}" srcOrd="0" destOrd="0" presId="urn:microsoft.com/office/officeart/2005/8/layout/orgChart1"/>
    <dgm:cxn modelId="{17372CF6-AEDA-402C-B1FB-1A84D6331360}" type="presParOf" srcId="{82EA94C3-64C1-4A1D-9D65-3D8C18FB8503}" destId="{D433E755-8C8E-4503-997B-C30E2435AF60}" srcOrd="1" destOrd="0" presId="urn:microsoft.com/office/officeart/2005/8/layout/orgChart1"/>
    <dgm:cxn modelId="{B7C4FE79-DD38-4296-B7ED-C13C23A1A981}" type="presParOf" srcId="{D0243A57-142E-49EB-9674-06F16BA890BC}" destId="{DB5B7638-1575-4B3F-BDC9-06C76EFF67D1}" srcOrd="1" destOrd="0" presId="urn:microsoft.com/office/officeart/2005/8/layout/orgChart1"/>
    <dgm:cxn modelId="{68313F39-5F48-423E-9696-6E7BBF4B212A}" type="presParOf" srcId="{DB5B7638-1575-4B3F-BDC9-06C76EFF67D1}" destId="{558505F4-A840-41B4-BB71-C6FA6292CCC3}" srcOrd="0" destOrd="0" presId="urn:microsoft.com/office/officeart/2005/8/layout/orgChart1"/>
    <dgm:cxn modelId="{FE63A0C6-C655-42D6-81C9-D7560CCCFC97}" type="presParOf" srcId="{DB5B7638-1575-4B3F-BDC9-06C76EFF67D1}" destId="{75ABF17E-B7AC-4411-860D-D65CA30F2CB2}" srcOrd="1" destOrd="0" presId="urn:microsoft.com/office/officeart/2005/8/layout/orgChart1"/>
    <dgm:cxn modelId="{A834C32B-47C6-42A5-A298-7E78E37928DE}" type="presParOf" srcId="{75ABF17E-B7AC-4411-860D-D65CA30F2CB2}" destId="{283E5C21-0321-41E8-9DEB-1034647A62A5}" srcOrd="0" destOrd="0" presId="urn:microsoft.com/office/officeart/2005/8/layout/orgChart1"/>
    <dgm:cxn modelId="{12D4ABAF-01FD-42DD-84AD-F88848DCDBA0}" type="presParOf" srcId="{283E5C21-0321-41E8-9DEB-1034647A62A5}" destId="{E194B15C-0D3B-43EF-834E-650CCCD4D7C1}" srcOrd="0" destOrd="0" presId="urn:microsoft.com/office/officeart/2005/8/layout/orgChart1"/>
    <dgm:cxn modelId="{99E7D8D4-5163-4A3D-9BBC-11D0B4C0DC7D}" type="presParOf" srcId="{283E5C21-0321-41E8-9DEB-1034647A62A5}" destId="{8E3DD693-BAF5-4443-93AC-ED43FED17785}" srcOrd="1" destOrd="0" presId="urn:microsoft.com/office/officeart/2005/8/layout/orgChart1"/>
    <dgm:cxn modelId="{EC5445C9-D364-498B-BED5-22F5BA619425}" type="presParOf" srcId="{75ABF17E-B7AC-4411-860D-D65CA30F2CB2}" destId="{8E72A04F-89F4-4B8D-84F1-0BB39F026BEA}" srcOrd="1" destOrd="0" presId="urn:microsoft.com/office/officeart/2005/8/layout/orgChart1"/>
    <dgm:cxn modelId="{B7097A95-E207-4055-A837-27C88253AE04}" type="presParOf" srcId="{8E72A04F-89F4-4B8D-84F1-0BB39F026BEA}" destId="{B07BFB1F-5177-423F-83F0-22E42190B146}" srcOrd="0" destOrd="0" presId="urn:microsoft.com/office/officeart/2005/8/layout/orgChart1"/>
    <dgm:cxn modelId="{A88C0AA0-2A57-4006-8690-9D5C9D3E6011}" type="presParOf" srcId="{8E72A04F-89F4-4B8D-84F1-0BB39F026BEA}" destId="{22F37C70-5891-4AE2-BEA8-376EC9A3F1E5}" srcOrd="1" destOrd="0" presId="urn:microsoft.com/office/officeart/2005/8/layout/orgChart1"/>
    <dgm:cxn modelId="{BBC3538E-1801-41DA-98C1-898851D3F057}" type="presParOf" srcId="{22F37C70-5891-4AE2-BEA8-376EC9A3F1E5}" destId="{865749EE-C996-4B6F-A396-EB1B34589FD3}" srcOrd="0" destOrd="0" presId="urn:microsoft.com/office/officeart/2005/8/layout/orgChart1"/>
    <dgm:cxn modelId="{72F654D7-BE30-4F6E-9A07-0EE113815479}" type="presParOf" srcId="{865749EE-C996-4B6F-A396-EB1B34589FD3}" destId="{003D1500-28DB-4D64-8C13-3F398D8A7B8E}" srcOrd="0" destOrd="0" presId="urn:microsoft.com/office/officeart/2005/8/layout/orgChart1"/>
    <dgm:cxn modelId="{268FA2E7-8AB5-47DD-B7D8-B6E24686BE70}" type="presParOf" srcId="{865749EE-C996-4B6F-A396-EB1B34589FD3}" destId="{FF9F9DE0-DB9E-417A-B8F3-8456D55CAE28}" srcOrd="1" destOrd="0" presId="urn:microsoft.com/office/officeart/2005/8/layout/orgChart1"/>
    <dgm:cxn modelId="{A4D07018-94EE-4986-8990-C74F2F2A3B1A}" type="presParOf" srcId="{22F37C70-5891-4AE2-BEA8-376EC9A3F1E5}" destId="{A7574BE8-D7A6-4B26-979F-3C5F2EFF988E}" srcOrd="1" destOrd="0" presId="urn:microsoft.com/office/officeart/2005/8/layout/orgChart1"/>
    <dgm:cxn modelId="{7A27C677-6298-4AA7-BF8B-7C1964365638}" type="presParOf" srcId="{22F37C70-5891-4AE2-BEA8-376EC9A3F1E5}" destId="{341C95F1-61E4-419D-8D92-8CED6FC5EFDD}" srcOrd="2" destOrd="0" presId="urn:microsoft.com/office/officeart/2005/8/layout/orgChart1"/>
    <dgm:cxn modelId="{82B54283-AA18-4CEF-9B94-75E9012F0A9C}" type="presParOf" srcId="{75ABF17E-B7AC-4411-860D-D65CA30F2CB2}" destId="{44505F42-4C48-42E9-BF96-254CFA70D6D8}" srcOrd="2" destOrd="0" presId="urn:microsoft.com/office/officeart/2005/8/layout/orgChart1"/>
    <dgm:cxn modelId="{9DE2E989-E277-4EC1-AB3A-03C5F75AE74C}" type="presParOf" srcId="{D0243A57-142E-49EB-9674-06F16BA890BC}" destId="{1942C3EB-F911-4382-B962-420D9489C576}" srcOrd="2" destOrd="0" presId="urn:microsoft.com/office/officeart/2005/8/layout/orgChart1"/>
    <dgm:cxn modelId="{125EF09D-1E5B-4FC4-A8B1-9680FF0D08A1}" type="presParOf" srcId="{2E84CE0D-50F3-4C7D-AE66-51BD9C5F1719}" destId="{AB60C5FE-1545-4E3B-B84F-38C8BE52C434}" srcOrd="2" destOrd="0" presId="urn:microsoft.com/office/officeart/2005/8/layout/orgChart1"/>
    <dgm:cxn modelId="{57DA56DE-BE35-4C89-999B-C15F84363FDA}" type="presParOf" srcId="{19C17EFE-67C2-4B8E-B78D-E9257A11CAA2}" destId="{4ECBC360-CD42-4CF3-8D0E-FA4CF56AD1EF}" srcOrd="2" destOrd="0" presId="urn:microsoft.com/office/officeart/2005/8/layout/orgChart1"/>
    <dgm:cxn modelId="{6D6D48B9-CFBC-42F9-B68A-04338AF534B9}" type="presParOf" srcId="{21AA7B5E-2FA2-48E4-B02E-AB56609A66C0}" destId="{6128D956-8D8B-4CEB-8C98-A0827660EC4A}" srcOrd="2" destOrd="0" presId="urn:microsoft.com/office/officeart/2005/8/layout/orgChart1"/>
    <dgm:cxn modelId="{A70DE8EF-7ADB-452F-92D2-C04867D9CB88}" type="presParOf" srcId="{73EA0A5F-270D-4F35-BDA2-82B153A2C399}" destId="{22858DC9-BFEC-4615-8527-446B18CB494D}" srcOrd="2" destOrd="0" presId="urn:microsoft.com/office/officeart/2005/8/layout/orgChart1"/>
    <dgm:cxn modelId="{E3538FF9-F37F-43A8-B34E-BB382DFDCD64}" type="presParOf" srcId="{73EA0A5F-270D-4F35-BDA2-82B153A2C399}" destId="{D4999066-3775-49F6-BF63-83E79CC873F4}" srcOrd="3" destOrd="0" presId="urn:microsoft.com/office/officeart/2005/8/layout/orgChart1"/>
    <dgm:cxn modelId="{4AB1EA41-9487-499F-ADCD-1FA43BF6760A}" type="presParOf" srcId="{D4999066-3775-49F6-BF63-83E79CC873F4}" destId="{80AF2381-CF28-4AA6-8BF8-FEE4D921615E}" srcOrd="0" destOrd="0" presId="urn:microsoft.com/office/officeart/2005/8/layout/orgChart1"/>
    <dgm:cxn modelId="{215A59CA-9169-47D0-B7D5-456FC218C31C}" type="presParOf" srcId="{80AF2381-CF28-4AA6-8BF8-FEE4D921615E}" destId="{33C3180F-3CAA-4966-9E6A-2BB0F48C8F1E}" srcOrd="0" destOrd="0" presId="urn:microsoft.com/office/officeart/2005/8/layout/orgChart1"/>
    <dgm:cxn modelId="{9A719EFB-6597-456F-82A2-7FA315B0B0C0}" type="presParOf" srcId="{80AF2381-CF28-4AA6-8BF8-FEE4D921615E}" destId="{CC763662-E653-4A32-BA14-F12325851498}" srcOrd="1" destOrd="0" presId="urn:microsoft.com/office/officeart/2005/8/layout/orgChart1"/>
    <dgm:cxn modelId="{74EA8CE6-DD9B-4100-8EA1-113DF3B7645E}" type="presParOf" srcId="{D4999066-3775-49F6-BF63-83E79CC873F4}" destId="{B3227454-486F-419F-B257-F9685A74BBFF}" srcOrd="1" destOrd="0" presId="urn:microsoft.com/office/officeart/2005/8/layout/orgChart1"/>
    <dgm:cxn modelId="{6B6FF547-D4CD-492B-9A9E-AE57D698FBCF}" type="presParOf" srcId="{B3227454-486F-419F-B257-F9685A74BBFF}" destId="{4817F2E6-02AA-40AA-93DA-0ADBF6663D90}" srcOrd="0" destOrd="0" presId="urn:microsoft.com/office/officeart/2005/8/layout/orgChart1"/>
    <dgm:cxn modelId="{1DFD773A-A365-4859-8526-D721DFA435F0}" type="presParOf" srcId="{B3227454-486F-419F-B257-F9685A74BBFF}" destId="{F26E6ED2-3BF3-4A59-99A4-6719F7EFDA5F}" srcOrd="1" destOrd="0" presId="urn:microsoft.com/office/officeart/2005/8/layout/orgChart1"/>
    <dgm:cxn modelId="{EEE76408-8CA4-44CF-85C7-307BA1ADFCEB}" type="presParOf" srcId="{F26E6ED2-3BF3-4A59-99A4-6719F7EFDA5F}" destId="{B05CE434-2DAA-40E3-A505-E12FEA54A726}" srcOrd="0" destOrd="0" presId="urn:microsoft.com/office/officeart/2005/8/layout/orgChart1"/>
    <dgm:cxn modelId="{8C6D8D4E-3F63-4BC3-8CCE-DA1EEE4A9537}" type="presParOf" srcId="{B05CE434-2DAA-40E3-A505-E12FEA54A726}" destId="{C30EB713-E29B-46D2-9B5B-CB33D9F28F62}" srcOrd="0" destOrd="0" presId="urn:microsoft.com/office/officeart/2005/8/layout/orgChart1"/>
    <dgm:cxn modelId="{11612006-228A-45DA-B2E0-B08E509A2F5D}" type="presParOf" srcId="{B05CE434-2DAA-40E3-A505-E12FEA54A726}" destId="{0AC28614-62CE-4913-AECA-2A47B91A5006}" srcOrd="1" destOrd="0" presId="urn:microsoft.com/office/officeart/2005/8/layout/orgChart1"/>
    <dgm:cxn modelId="{6E55AF81-1454-4A23-B060-61189EC0E3E5}" type="presParOf" srcId="{F26E6ED2-3BF3-4A59-99A4-6719F7EFDA5F}" destId="{8852FA86-3405-4C2F-A78F-A512E5074943}" srcOrd="1" destOrd="0" presId="urn:microsoft.com/office/officeart/2005/8/layout/orgChart1"/>
    <dgm:cxn modelId="{2CF74BE2-A21B-4B07-A92C-E837638E12A0}" type="presParOf" srcId="{8852FA86-3405-4C2F-A78F-A512E5074943}" destId="{C1347ACE-01FF-4FED-B1C0-BCC0C8262021}" srcOrd="0" destOrd="0" presId="urn:microsoft.com/office/officeart/2005/8/layout/orgChart1"/>
    <dgm:cxn modelId="{84761E33-4D82-4088-926B-9D829E9EE981}" type="presParOf" srcId="{8852FA86-3405-4C2F-A78F-A512E5074943}" destId="{5902747D-4929-489D-B9B3-030A629227FA}" srcOrd="1" destOrd="0" presId="urn:microsoft.com/office/officeart/2005/8/layout/orgChart1"/>
    <dgm:cxn modelId="{A04B1CAA-0176-4E00-96B1-9236C73D0628}" type="presParOf" srcId="{5902747D-4929-489D-B9B3-030A629227FA}" destId="{1846B79C-FC21-487D-BAF5-EAD5AEF94F26}" srcOrd="0" destOrd="0" presId="urn:microsoft.com/office/officeart/2005/8/layout/orgChart1"/>
    <dgm:cxn modelId="{655C995B-CFC0-4395-B66A-18767A58C941}" type="presParOf" srcId="{1846B79C-FC21-487D-BAF5-EAD5AEF94F26}" destId="{425B1095-08A0-4D35-ACD7-1CFCE4102C3D}" srcOrd="0" destOrd="0" presId="urn:microsoft.com/office/officeart/2005/8/layout/orgChart1"/>
    <dgm:cxn modelId="{E8984F1D-7262-427E-8B4D-21DBA570D909}" type="presParOf" srcId="{1846B79C-FC21-487D-BAF5-EAD5AEF94F26}" destId="{66CF036E-EDC8-404E-BCDC-1641BC9B267D}" srcOrd="1" destOrd="0" presId="urn:microsoft.com/office/officeart/2005/8/layout/orgChart1"/>
    <dgm:cxn modelId="{A6CA1522-4F66-4892-BD3E-6720D60513E5}" type="presParOf" srcId="{5902747D-4929-489D-B9B3-030A629227FA}" destId="{1CD0CFAB-8731-4879-A261-2987B486DB50}" srcOrd="1" destOrd="0" presId="urn:microsoft.com/office/officeart/2005/8/layout/orgChart1"/>
    <dgm:cxn modelId="{0009DE31-D4A3-4627-BBD9-D4E825007E2B}" type="presParOf" srcId="{5902747D-4929-489D-B9B3-030A629227FA}" destId="{A42CCF8D-585A-4490-894E-2D93E27F1B80}" srcOrd="2" destOrd="0" presId="urn:microsoft.com/office/officeart/2005/8/layout/orgChart1"/>
    <dgm:cxn modelId="{3DEA1AD5-ADD5-48AB-95DE-4FEFB3528CE7}" type="presParOf" srcId="{F26E6ED2-3BF3-4A59-99A4-6719F7EFDA5F}" destId="{EC0136FF-7930-4628-B727-88C834297ABC}" srcOrd="2" destOrd="0" presId="urn:microsoft.com/office/officeart/2005/8/layout/orgChart1"/>
    <dgm:cxn modelId="{9ACADA2E-08E5-4A43-80C5-B4B2298B5D6A}" type="presParOf" srcId="{D4999066-3775-49F6-BF63-83E79CC873F4}" destId="{9357BBCE-D8BD-41C6-ADCA-CC3175B200BE}" srcOrd="2" destOrd="0" presId="urn:microsoft.com/office/officeart/2005/8/layout/orgChart1"/>
    <dgm:cxn modelId="{9FCBA66D-A86B-422C-9D68-1945BFF27FA3}" type="presParOf" srcId="{73EA0A5F-270D-4F35-BDA2-82B153A2C399}" destId="{D3687F1D-2F9C-4C51-8AB5-CDBDCB2B1FD5}" srcOrd="4" destOrd="0" presId="urn:microsoft.com/office/officeart/2005/8/layout/orgChart1"/>
    <dgm:cxn modelId="{C0C8CBE6-328B-4323-818B-C2486C0946D4}" type="presParOf" srcId="{73EA0A5F-270D-4F35-BDA2-82B153A2C399}" destId="{585E3EBA-C95B-4322-BF33-911B6D7BCDEF}" srcOrd="5" destOrd="0" presId="urn:microsoft.com/office/officeart/2005/8/layout/orgChart1"/>
    <dgm:cxn modelId="{148B1B9C-AC64-42AF-AF93-D7A7DB971949}" type="presParOf" srcId="{585E3EBA-C95B-4322-BF33-911B6D7BCDEF}" destId="{C3C89CB8-C486-44CF-8A43-EF764C6A8792}" srcOrd="0" destOrd="0" presId="urn:microsoft.com/office/officeart/2005/8/layout/orgChart1"/>
    <dgm:cxn modelId="{4F1C58ED-3B55-4607-B302-E283940B00FC}" type="presParOf" srcId="{C3C89CB8-C486-44CF-8A43-EF764C6A8792}" destId="{2022B480-61CF-4B13-AC68-76C2DB2580FD}" srcOrd="0" destOrd="0" presId="urn:microsoft.com/office/officeart/2005/8/layout/orgChart1"/>
    <dgm:cxn modelId="{300DB80D-2BB9-4916-BD41-D675524B9181}" type="presParOf" srcId="{C3C89CB8-C486-44CF-8A43-EF764C6A8792}" destId="{EF99B8A3-3F12-44C6-99E0-8C0139630688}" srcOrd="1" destOrd="0" presId="urn:microsoft.com/office/officeart/2005/8/layout/orgChart1"/>
    <dgm:cxn modelId="{8857D61F-F212-4C32-B47A-25E697C45F21}" type="presParOf" srcId="{585E3EBA-C95B-4322-BF33-911B6D7BCDEF}" destId="{D0872FD7-DBBD-428E-B810-4FAAD5B9986F}" srcOrd="1" destOrd="0" presId="urn:microsoft.com/office/officeart/2005/8/layout/orgChart1"/>
    <dgm:cxn modelId="{9AE76396-430F-4AAE-B80F-2507086D73AB}" type="presParOf" srcId="{D0872FD7-DBBD-428E-B810-4FAAD5B9986F}" destId="{5C9AE998-F7CF-4B84-AF60-C45D67006424}" srcOrd="0" destOrd="0" presId="urn:microsoft.com/office/officeart/2005/8/layout/orgChart1"/>
    <dgm:cxn modelId="{F2B9FB07-6B7B-43A1-A745-0E2841AAFFFD}" type="presParOf" srcId="{D0872FD7-DBBD-428E-B810-4FAAD5B9986F}" destId="{C54A692C-8494-41B5-ACE4-EFC09141243A}" srcOrd="1" destOrd="0" presId="urn:microsoft.com/office/officeart/2005/8/layout/orgChart1"/>
    <dgm:cxn modelId="{49D95F22-9C58-4A2A-8926-6D621D51615F}" type="presParOf" srcId="{C54A692C-8494-41B5-ACE4-EFC09141243A}" destId="{11B36B42-68E6-42E4-A5A1-69D68CF35F50}" srcOrd="0" destOrd="0" presId="urn:microsoft.com/office/officeart/2005/8/layout/orgChart1"/>
    <dgm:cxn modelId="{BB0D0370-A1F9-4E88-BB4D-F3D8C572787E}" type="presParOf" srcId="{11B36B42-68E6-42E4-A5A1-69D68CF35F50}" destId="{CD6F2830-924C-41BC-B212-2C613D34B6FF}" srcOrd="0" destOrd="0" presId="urn:microsoft.com/office/officeart/2005/8/layout/orgChart1"/>
    <dgm:cxn modelId="{2B86FBA5-8E50-430E-8C34-92958DD722C3}" type="presParOf" srcId="{11B36B42-68E6-42E4-A5A1-69D68CF35F50}" destId="{FC2E87A3-8D3E-4953-B271-88898B59E1DA}" srcOrd="1" destOrd="0" presId="urn:microsoft.com/office/officeart/2005/8/layout/orgChart1"/>
    <dgm:cxn modelId="{0F187DFF-ED66-4BF6-BD93-84F73969E75A}" type="presParOf" srcId="{C54A692C-8494-41B5-ACE4-EFC09141243A}" destId="{40C83919-A716-4612-AD30-566A9E422A2A}" srcOrd="1" destOrd="0" presId="urn:microsoft.com/office/officeart/2005/8/layout/orgChart1"/>
    <dgm:cxn modelId="{AAC98799-16C5-48C6-89AC-B32E49F15313}" type="presParOf" srcId="{40C83919-A716-4612-AD30-566A9E422A2A}" destId="{CC83130E-8E71-4C9A-8C10-3A4CBE695C7C}" srcOrd="0" destOrd="0" presId="urn:microsoft.com/office/officeart/2005/8/layout/orgChart1"/>
    <dgm:cxn modelId="{75160A2E-6740-4C0C-8DDF-FBE31DD1D559}" type="presParOf" srcId="{40C83919-A716-4612-AD30-566A9E422A2A}" destId="{48ECAADC-F074-40FB-8F71-79B2C29119CC}" srcOrd="1" destOrd="0" presId="urn:microsoft.com/office/officeart/2005/8/layout/orgChart1"/>
    <dgm:cxn modelId="{E48CE90B-63F6-4094-9AFA-3BC416937596}" type="presParOf" srcId="{48ECAADC-F074-40FB-8F71-79B2C29119CC}" destId="{53AF4A05-78CF-4998-ACC2-53E92AB64590}" srcOrd="0" destOrd="0" presId="urn:microsoft.com/office/officeart/2005/8/layout/orgChart1"/>
    <dgm:cxn modelId="{F6A5B19F-C5EE-468C-A044-2063C580A768}" type="presParOf" srcId="{53AF4A05-78CF-4998-ACC2-53E92AB64590}" destId="{F48136BA-5148-4A87-AAA8-30B00683FD95}" srcOrd="0" destOrd="0" presId="urn:microsoft.com/office/officeart/2005/8/layout/orgChart1"/>
    <dgm:cxn modelId="{A7721E35-F7BC-44E3-A9E9-188ACCA62E94}" type="presParOf" srcId="{53AF4A05-78CF-4998-ACC2-53E92AB64590}" destId="{14195BDE-CCCC-40BC-9411-C729DCF27087}" srcOrd="1" destOrd="0" presId="urn:microsoft.com/office/officeart/2005/8/layout/orgChart1"/>
    <dgm:cxn modelId="{A6ED0513-7930-43AC-8444-740BD3E769B9}" type="presParOf" srcId="{48ECAADC-F074-40FB-8F71-79B2C29119CC}" destId="{4600E1DF-D5E4-43DE-9E5C-5DC01B6F2FF7}" srcOrd="1" destOrd="0" presId="urn:microsoft.com/office/officeart/2005/8/layout/orgChart1"/>
    <dgm:cxn modelId="{9CC81BC4-A3E2-4502-854A-80598E9F62FF}" type="presParOf" srcId="{4600E1DF-D5E4-43DE-9E5C-5DC01B6F2FF7}" destId="{B51BB18C-A1AA-4E39-90E5-16DFA26D8303}" srcOrd="0" destOrd="0" presId="urn:microsoft.com/office/officeart/2005/8/layout/orgChart1"/>
    <dgm:cxn modelId="{E7E7CB0D-5BA0-4C74-8C7E-F00E722637E2}" type="presParOf" srcId="{4600E1DF-D5E4-43DE-9E5C-5DC01B6F2FF7}" destId="{8A99B96B-AA30-4211-8A33-1A706FB5E371}" srcOrd="1" destOrd="0" presId="urn:microsoft.com/office/officeart/2005/8/layout/orgChart1"/>
    <dgm:cxn modelId="{021A9561-9B70-4789-B742-A0A7F2DC0438}" type="presParOf" srcId="{8A99B96B-AA30-4211-8A33-1A706FB5E371}" destId="{90004241-3D8F-4915-9FBF-639147505DD7}" srcOrd="0" destOrd="0" presId="urn:microsoft.com/office/officeart/2005/8/layout/orgChart1"/>
    <dgm:cxn modelId="{486D03E3-E02C-4639-BE27-B1403E3D4777}" type="presParOf" srcId="{90004241-3D8F-4915-9FBF-639147505DD7}" destId="{7EF5C935-3B37-4ECC-8D96-63CBA311D759}" srcOrd="0" destOrd="0" presId="urn:microsoft.com/office/officeart/2005/8/layout/orgChart1"/>
    <dgm:cxn modelId="{4C4D9E8B-B86D-41A0-9C13-9B998E69BE94}" type="presParOf" srcId="{90004241-3D8F-4915-9FBF-639147505DD7}" destId="{671574F4-0419-42B3-A36C-B0AF2D3DA024}" srcOrd="1" destOrd="0" presId="urn:microsoft.com/office/officeart/2005/8/layout/orgChart1"/>
    <dgm:cxn modelId="{15565AA6-4489-46EC-8A8F-1ACD25F9D4B4}" type="presParOf" srcId="{8A99B96B-AA30-4211-8A33-1A706FB5E371}" destId="{045E3E59-153E-4DF7-B661-449B029D290B}" srcOrd="1" destOrd="0" presId="urn:microsoft.com/office/officeart/2005/8/layout/orgChart1"/>
    <dgm:cxn modelId="{8E12179F-298D-4E45-844D-942A4C751C28}" type="presParOf" srcId="{045E3E59-153E-4DF7-B661-449B029D290B}" destId="{013EA209-9F1F-4B7B-834E-F0A37E77BAA6}" srcOrd="0" destOrd="0" presId="urn:microsoft.com/office/officeart/2005/8/layout/orgChart1"/>
    <dgm:cxn modelId="{931FD5DB-9D8C-430F-8C7B-40FB703AE42E}" type="presParOf" srcId="{045E3E59-153E-4DF7-B661-449B029D290B}" destId="{B110C7FD-060A-48A3-B837-4F518380534E}" srcOrd="1" destOrd="0" presId="urn:microsoft.com/office/officeart/2005/8/layout/orgChart1"/>
    <dgm:cxn modelId="{5C214D07-0397-4179-A775-C3D41DA8DCF3}" type="presParOf" srcId="{B110C7FD-060A-48A3-B837-4F518380534E}" destId="{C8DB1992-4D7C-4541-80C3-906C2E024A08}" srcOrd="0" destOrd="0" presId="urn:microsoft.com/office/officeart/2005/8/layout/orgChart1"/>
    <dgm:cxn modelId="{DEC779D2-C289-443E-B7A2-1EF50D91CCA5}" type="presParOf" srcId="{C8DB1992-4D7C-4541-80C3-906C2E024A08}" destId="{3FB68A7F-54F8-4FB3-ABAF-56D584B07E9E}" srcOrd="0" destOrd="0" presId="urn:microsoft.com/office/officeart/2005/8/layout/orgChart1"/>
    <dgm:cxn modelId="{6B588D96-D474-47AE-9F2A-640AFBF694AA}" type="presParOf" srcId="{C8DB1992-4D7C-4541-80C3-906C2E024A08}" destId="{44077668-0A9F-4124-A598-8240A980DA00}" srcOrd="1" destOrd="0" presId="urn:microsoft.com/office/officeart/2005/8/layout/orgChart1"/>
    <dgm:cxn modelId="{27F95747-632F-4878-B2A8-B09704E0FFCD}" type="presParOf" srcId="{B110C7FD-060A-48A3-B837-4F518380534E}" destId="{4632C348-58C5-401A-A70C-3E813EA84D93}" srcOrd="1" destOrd="0" presId="urn:microsoft.com/office/officeart/2005/8/layout/orgChart1"/>
    <dgm:cxn modelId="{F0E0CA86-10D8-49C5-943A-1D014CCE88D3}" type="presParOf" srcId="{4632C348-58C5-401A-A70C-3E813EA84D93}" destId="{96E452D7-8CEB-4E9E-B0EB-B63702C85838}" srcOrd="0" destOrd="0" presId="urn:microsoft.com/office/officeart/2005/8/layout/orgChart1"/>
    <dgm:cxn modelId="{FBE5AD15-DE54-470D-B1FF-9EB4AC7FBF83}" type="presParOf" srcId="{4632C348-58C5-401A-A70C-3E813EA84D93}" destId="{2DDB78BE-7DA6-4C3C-9CE4-7F6E8BC6F5BB}" srcOrd="1" destOrd="0" presId="urn:microsoft.com/office/officeart/2005/8/layout/orgChart1"/>
    <dgm:cxn modelId="{9F0A1AB1-6E5E-4C70-99B9-814DE3F38BFB}" type="presParOf" srcId="{2DDB78BE-7DA6-4C3C-9CE4-7F6E8BC6F5BB}" destId="{C5761950-A10C-4A38-A7BD-8D59A00BE504}" srcOrd="0" destOrd="0" presId="urn:microsoft.com/office/officeart/2005/8/layout/orgChart1"/>
    <dgm:cxn modelId="{14E69402-0ED2-43C1-A2D4-F5D54E8E0A6C}" type="presParOf" srcId="{C5761950-A10C-4A38-A7BD-8D59A00BE504}" destId="{158F39A4-1315-43EB-B8A5-1EB57D09BB25}" srcOrd="0" destOrd="0" presId="urn:microsoft.com/office/officeart/2005/8/layout/orgChart1"/>
    <dgm:cxn modelId="{BEBF7B22-6FDD-4F13-BC3B-BC17E4FC886E}" type="presParOf" srcId="{C5761950-A10C-4A38-A7BD-8D59A00BE504}" destId="{A62A3141-FF17-4A9A-8B2D-9A5B55F1DE0C}" srcOrd="1" destOrd="0" presId="urn:microsoft.com/office/officeart/2005/8/layout/orgChart1"/>
    <dgm:cxn modelId="{45FDB75C-F3AF-4D25-AFE3-01EF09E40828}" type="presParOf" srcId="{2DDB78BE-7DA6-4C3C-9CE4-7F6E8BC6F5BB}" destId="{7D8CBFDC-7D01-46E0-9AE8-1FF70C9500CC}" srcOrd="1" destOrd="0" presId="urn:microsoft.com/office/officeart/2005/8/layout/orgChart1"/>
    <dgm:cxn modelId="{14AF72AF-1CED-411D-9D9B-AAA0CC41D430}" type="presParOf" srcId="{7D8CBFDC-7D01-46E0-9AE8-1FF70C9500CC}" destId="{211811CB-A15A-442F-9651-F2E0FFB83CC2}" srcOrd="0" destOrd="0" presId="urn:microsoft.com/office/officeart/2005/8/layout/orgChart1"/>
    <dgm:cxn modelId="{84B8B17E-6FBD-4E0D-B825-43AFC51CF0D6}" type="presParOf" srcId="{7D8CBFDC-7D01-46E0-9AE8-1FF70C9500CC}" destId="{B2E005BC-A502-4A44-927D-689ED081166B}" srcOrd="1" destOrd="0" presId="urn:microsoft.com/office/officeart/2005/8/layout/orgChart1"/>
    <dgm:cxn modelId="{548DC0AE-49C6-435B-A8DF-2133734DE113}" type="presParOf" srcId="{B2E005BC-A502-4A44-927D-689ED081166B}" destId="{80DC2712-974A-4907-B6C7-3A9EFB29EE6B}" srcOrd="0" destOrd="0" presId="urn:microsoft.com/office/officeart/2005/8/layout/orgChart1"/>
    <dgm:cxn modelId="{DC59005E-DB88-4554-8126-50C641A446CD}" type="presParOf" srcId="{80DC2712-974A-4907-B6C7-3A9EFB29EE6B}" destId="{C6BD39BE-79CC-488E-BAFA-5D9763F417F3}" srcOrd="0" destOrd="0" presId="urn:microsoft.com/office/officeart/2005/8/layout/orgChart1"/>
    <dgm:cxn modelId="{E2899AD5-D41C-4579-A6FE-AC94F5F8AD06}" type="presParOf" srcId="{80DC2712-974A-4907-B6C7-3A9EFB29EE6B}" destId="{47C52E8F-9371-4559-AE1A-06ED162FA478}" srcOrd="1" destOrd="0" presId="urn:microsoft.com/office/officeart/2005/8/layout/orgChart1"/>
    <dgm:cxn modelId="{16F31DA2-8CAE-4E2B-AE79-F33E34F4D57C}" type="presParOf" srcId="{B2E005BC-A502-4A44-927D-689ED081166B}" destId="{5BD6420C-FC39-477F-8FDC-2B6D800F215A}" srcOrd="1" destOrd="0" presId="urn:microsoft.com/office/officeart/2005/8/layout/orgChart1"/>
    <dgm:cxn modelId="{81401A7E-F034-4B83-94EA-FCEDF271A828}" type="presParOf" srcId="{5BD6420C-FC39-477F-8FDC-2B6D800F215A}" destId="{15DA386B-5F45-4ACC-8A7F-44F053F4C2C6}" srcOrd="0" destOrd="0" presId="urn:microsoft.com/office/officeart/2005/8/layout/orgChart1"/>
    <dgm:cxn modelId="{6FE17B82-9DEE-48C9-9E12-37B700EC3C3A}" type="presParOf" srcId="{5BD6420C-FC39-477F-8FDC-2B6D800F215A}" destId="{FD0574F5-D265-4755-BC46-8D4D822A9EF2}" srcOrd="1" destOrd="0" presId="urn:microsoft.com/office/officeart/2005/8/layout/orgChart1"/>
    <dgm:cxn modelId="{D57FA5D1-7458-4143-A7F4-1906DBC21B20}" type="presParOf" srcId="{FD0574F5-D265-4755-BC46-8D4D822A9EF2}" destId="{91EB70EB-628A-479C-A368-1B6E2BC4733F}" srcOrd="0" destOrd="0" presId="urn:microsoft.com/office/officeart/2005/8/layout/orgChart1"/>
    <dgm:cxn modelId="{933E301F-177E-4408-B8BA-255363FAC3BC}" type="presParOf" srcId="{91EB70EB-628A-479C-A368-1B6E2BC4733F}" destId="{6056E88F-EE59-49A5-BDA0-35BFB052B887}" srcOrd="0" destOrd="0" presId="urn:microsoft.com/office/officeart/2005/8/layout/orgChart1"/>
    <dgm:cxn modelId="{439A6A7F-45D0-495A-9824-A14D47A4DA98}" type="presParOf" srcId="{91EB70EB-628A-479C-A368-1B6E2BC4733F}" destId="{6DB77AF1-8894-4BE8-B02D-960397B7BF0F}" srcOrd="1" destOrd="0" presId="urn:microsoft.com/office/officeart/2005/8/layout/orgChart1"/>
    <dgm:cxn modelId="{05DB3821-EF52-4624-834C-1A2ADE4051DD}" type="presParOf" srcId="{FD0574F5-D265-4755-BC46-8D4D822A9EF2}" destId="{B1EFA1F2-FE01-4F57-9942-A046212AA9FF}" srcOrd="1" destOrd="0" presId="urn:microsoft.com/office/officeart/2005/8/layout/orgChart1"/>
    <dgm:cxn modelId="{E9C0758D-092E-4D15-9857-8775BF6B2756}" type="presParOf" srcId="{B1EFA1F2-FE01-4F57-9942-A046212AA9FF}" destId="{56F356C7-3B6E-47F6-8B8F-7CE750590915}" srcOrd="0" destOrd="0" presId="urn:microsoft.com/office/officeart/2005/8/layout/orgChart1"/>
    <dgm:cxn modelId="{DA49691C-8FBB-4397-B97E-66E23CE027D9}" type="presParOf" srcId="{B1EFA1F2-FE01-4F57-9942-A046212AA9FF}" destId="{F8401D5C-9E68-4E92-8403-A70DD28F5551}" srcOrd="1" destOrd="0" presId="urn:microsoft.com/office/officeart/2005/8/layout/orgChart1"/>
    <dgm:cxn modelId="{1F5C51C4-62B6-4FF6-B7FE-B6C91D034B2E}" type="presParOf" srcId="{F8401D5C-9E68-4E92-8403-A70DD28F5551}" destId="{56C05A72-0E7B-41DE-9171-9C4C96A53561}" srcOrd="0" destOrd="0" presId="urn:microsoft.com/office/officeart/2005/8/layout/orgChart1"/>
    <dgm:cxn modelId="{D3E4CA98-EF01-45E9-B86D-31D8E50345DC}" type="presParOf" srcId="{56C05A72-0E7B-41DE-9171-9C4C96A53561}" destId="{6BC9A9F7-72D2-4D53-A2D9-FA6D9BF4BC85}" srcOrd="0" destOrd="0" presId="urn:microsoft.com/office/officeart/2005/8/layout/orgChart1"/>
    <dgm:cxn modelId="{8F5277A3-6DB5-4BFF-81EA-674C405E4AD4}" type="presParOf" srcId="{56C05A72-0E7B-41DE-9171-9C4C96A53561}" destId="{923BE53D-1D9A-4749-86D8-6EE0E18DC25F}" srcOrd="1" destOrd="0" presId="urn:microsoft.com/office/officeart/2005/8/layout/orgChart1"/>
    <dgm:cxn modelId="{C4AFB428-A7D0-42C8-928C-2FFE755E9542}" type="presParOf" srcId="{F8401D5C-9E68-4E92-8403-A70DD28F5551}" destId="{983EDAD2-138E-4D45-B5A6-82D33397690C}" srcOrd="1" destOrd="0" presId="urn:microsoft.com/office/officeart/2005/8/layout/orgChart1"/>
    <dgm:cxn modelId="{EE0418DE-EFBE-4616-9447-72FD4D941BC9}" type="presParOf" srcId="{983EDAD2-138E-4D45-B5A6-82D33397690C}" destId="{703BAEE0-0B53-461B-95DA-A5F02117C18E}" srcOrd="0" destOrd="0" presId="urn:microsoft.com/office/officeart/2005/8/layout/orgChart1"/>
    <dgm:cxn modelId="{005CC639-B25E-4ABB-B100-CBC903564AF9}" type="presParOf" srcId="{983EDAD2-138E-4D45-B5A6-82D33397690C}" destId="{5B4254DD-12B7-4AC4-BB35-DFBCB8F80603}" srcOrd="1" destOrd="0" presId="urn:microsoft.com/office/officeart/2005/8/layout/orgChart1"/>
    <dgm:cxn modelId="{99E832CB-9A97-4719-B358-865BE759A8A1}" type="presParOf" srcId="{5B4254DD-12B7-4AC4-BB35-DFBCB8F80603}" destId="{34078E09-351B-4D54-949B-54CB54E74C6B}" srcOrd="0" destOrd="0" presId="urn:microsoft.com/office/officeart/2005/8/layout/orgChart1"/>
    <dgm:cxn modelId="{308F8FC9-8554-4A5A-8BC3-91DF0006F940}" type="presParOf" srcId="{34078E09-351B-4D54-949B-54CB54E74C6B}" destId="{01CC9CB9-571B-4A32-899A-C0E73D5B5E68}" srcOrd="0" destOrd="0" presId="urn:microsoft.com/office/officeart/2005/8/layout/orgChart1"/>
    <dgm:cxn modelId="{7E2FD0C2-7449-447B-8F2A-447743D5D831}" type="presParOf" srcId="{34078E09-351B-4D54-949B-54CB54E74C6B}" destId="{37742DA7-7295-440A-A9DE-6FD3B65E040D}" srcOrd="1" destOrd="0" presId="urn:microsoft.com/office/officeart/2005/8/layout/orgChart1"/>
    <dgm:cxn modelId="{A98448DF-DE58-434A-B975-7DAD9AE295F2}" type="presParOf" srcId="{5B4254DD-12B7-4AC4-BB35-DFBCB8F80603}" destId="{43826C59-AA2F-4DBB-B967-EBD7BAA29C92}" srcOrd="1" destOrd="0" presId="urn:microsoft.com/office/officeart/2005/8/layout/orgChart1"/>
    <dgm:cxn modelId="{2E6AEDD8-3B62-4420-84A7-F2EAC0F5BB2D}" type="presParOf" srcId="{43826C59-AA2F-4DBB-B967-EBD7BAA29C92}" destId="{526F8226-5DAE-43F4-8680-06C8E0BE5E05}" srcOrd="0" destOrd="0" presId="urn:microsoft.com/office/officeart/2005/8/layout/orgChart1"/>
    <dgm:cxn modelId="{3A4A5FAC-7CC9-49E2-A7D3-4C613E7CE2C8}" type="presParOf" srcId="{43826C59-AA2F-4DBB-B967-EBD7BAA29C92}" destId="{CC0D5984-E4EF-4DE3-BE0A-768354E6A7CB}" srcOrd="1" destOrd="0" presId="urn:microsoft.com/office/officeart/2005/8/layout/orgChart1"/>
    <dgm:cxn modelId="{A48FB777-886D-49EF-AD2D-AA0802B0BA69}" type="presParOf" srcId="{CC0D5984-E4EF-4DE3-BE0A-768354E6A7CB}" destId="{143FECDF-ABB5-4620-B804-DD50AEA74087}" srcOrd="0" destOrd="0" presId="urn:microsoft.com/office/officeart/2005/8/layout/orgChart1"/>
    <dgm:cxn modelId="{FA00A214-6059-4792-B666-F4A7C9B97102}" type="presParOf" srcId="{143FECDF-ABB5-4620-B804-DD50AEA74087}" destId="{EBA1CD65-655E-4015-BBCB-EAE68CDC5725}" srcOrd="0" destOrd="0" presId="urn:microsoft.com/office/officeart/2005/8/layout/orgChart1"/>
    <dgm:cxn modelId="{20634851-08EB-47AC-A6F9-7584560635CF}" type="presParOf" srcId="{143FECDF-ABB5-4620-B804-DD50AEA74087}" destId="{86CB52C7-AA8B-4049-80C4-3009ED02A648}" srcOrd="1" destOrd="0" presId="urn:microsoft.com/office/officeart/2005/8/layout/orgChart1"/>
    <dgm:cxn modelId="{FADC990E-C0A0-4A00-AB17-733386E4A141}" type="presParOf" srcId="{CC0D5984-E4EF-4DE3-BE0A-768354E6A7CB}" destId="{8ACACE92-592C-48C8-8533-435EC25EEF39}" srcOrd="1" destOrd="0" presId="urn:microsoft.com/office/officeart/2005/8/layout/orgChart1"/>
    <dgm:cxn modelId="{DE2698C4-FA75-4921-A5EC-B6B779EA2198}" type="presParOf" srcId="{8ACACE92-592C-48C8-8533-435EC25EEF39}" destId="{D78DD406-BB66-4926-A07A-4982692AE963}" srcOrd="0" destOrd="0" presId="urn:microsoft.com/office/officeart/2005/8/layout/orgChart1"/>
    <dgm:cxn modelId="{32BC3EEF-245F-4F5C-B3E8-923DDD8D12D9}" type="presParOf" srcId="{8ACACE92-592C-48C8-8533-435EC25EEF39}" destId="{15569348-02DD-43A7-885C-27511431E8B5}" srcOrd="1" destOrd="0" presId="urn:microsoft.com/office/officeart/2005/8/layout/orgChart1"/>
    <dgm:cxn modelId="{2F4983C2-9462-41F4-A000-B8737673DF52}" type="presParOf" srcId="{15569348-02DD-43A7-885C-27511431E8B5}" destId="{9FE4CF9A-9EE9-4B45-9FC5-4FAF8F64B3FD}" srcOrd="0" destOrd="0" presId="urn:microsoft.com/office/officeart/2005/8/layout/orgChart1"/>
    <dgm:cxn modelId="{AB16A716-E01D-43DA-B4CC-835950A22C82}" type="presParOf" srcId="{9FE4CF9A-9EE9-4B45-9FC5-4FAF8F64B3FD}" destId="{11D3A18F-C079-47E5-A38F-BD353A9E47DF}" srcOrd="0" destOrd="0" presId="urn:microsoft.com/office/officeart/2005/8/layout/orgChart1"/>
    <dgm:cxn modelId="{97C0995B-E095-4A6A-A597-2CA6CCE354C8}" type="presParOf" srcId="{9FE4CF9A-9EE9-4B45-9FC5-4FAF8F64B3FD}" destId="{00E4C8D5-31EB-4AA5-8CD8-F29D6B51D0B3}" srcOrd="1" destOrd="0" presId="urn:microsoft.com/office/officeart/2005/8/layout/orgChart1"/>
    <dgm:cxn modelId="{953C98D7-0C9D-481C-821A-67B3F85520A0}" type="presParOf" srcId="{15569348-02DD-43A7-885C-27511431E8B5}" destId="{214865DA-31FB-44AC-8A42-77AB23C0D593}" srcOrd="1" destOrd="0" presId="urn:microsoft.com/office/officeart/2005/8/layout/orgChart1"/>
    <dgm:cxn modelId="{E8224892-6C7B-4380-AF7C-0BEB3A5CCF7B}" type="presParOf" srcId="{15569348-02DD-43A7-885C-27511431E8B5}" destId="{005F9A9F-F868-4CDB-A008-ABC0C998E815}" srcOrd="2" destOrd="0" presId="urn:microsoft.com/office/officeart/2005/8/layout/orgChart1"/>
    <dgm:cxn modelId="{925049C8-8FD7-4E0C-87E1-D731E2DB1425}" type="presParOf" srcId="{8ACACE92-592C-48C8-8533-435EC25EEF39}" destId="{3333BC5B-53CD-4ED7-865E-FC810063664D}" srcOrd="2" destOrd="0" presId="urn:microsoft.com/office/officeart/2005/8/layout/orgChart1"/>
    <dgm:cxn modelId="{494B21C1-AA43-40D5-A5B1-08FD145DC35F}" type="presParOf" srcId="{8ACACE92-592C-48C8-8533-435EC25EEF39}" destId="{B8B0DB23-DEA5-48D7-AE8B-CC2650A7A458}" srcOrd="3" destOrd="0" presId="urn:microsoft.com/office/officeart/2005/8/layout/orgChart1"/>
    <dgm:cxn modelId="{BAE43FA6-1F77-4326-B6C8-BC1F6E6E8D95}" type="presParOf" srcId="{B8B0DB23-DEA5-48D7-AE8B-CC2650A7A458}" destId="{E8E12808-4481-418F-9872-19136BF937BE}" srcOrd="0" destOrd="0" presId="urn:microsoft.com/office/officeart/2005/8/layout/orgChart1"/>
    <dgm:cxn modelId="{A3E97F79-170C-4035-91EF-36402348BBB9}" type="presParOf" srcId="{E8E12808-4481-418F-9872-19136BF937BE}" destId="{DFEC22D3-3FB8-41C4-A81D-388A6DA4F52A}" srcOrd="0" destOrd="0" presId="urn:microsoft.com/office/officeart/2005/8/layout/orgChart1"/>
    <dgm:cxn modelId="{D95D17F6-005D-4806-83CF-EF0425EC4904}" type="presParOf" srcId="{E8E12808-4481-418F-9872-19136BF937BE}" destId="{24F555FB-74E6-45B9-8C70-08CFF3224C29}" srcOrd="1" destOrd="0" presId="urn:microsoft.com/office/officeart/2005/8/layout/orgChart1"/>
    <dgm:cxn modelId="{AC80361D-A38B-4422-A759-F6ED20357D9B}" type="presParOf" srcId="{B8B0DB23-DEA5-48D7-AE8B-CC2650A7A458}" destId="{7D24B4F3-8E64-4515-9188-0A797381360E}" srcOrd="1" destOrd="0" presId="urn:microsoft.com/office/officeart/2005/8/layout/orgChart1"/>
    <dgm:cxn modelId="{45AA198B-64F2-489A-A474-0EA5A159D84A}" type="presParOf" srcId="{7D24B4F3-8E64-4515-9188-0A797381360E}" destId="{7FB53058-8547-4693-8BC7-E9064F74B60C}" srcOrd="0" destOrd="0" presId="urn:microsoft.com/office/officeart/2005/8/layout/orgChart1"/>
    <dgm:cxn modelId="{31C79432-FBC5-4CA0-979E-CAB02B51AA76}" type="presParOf" srcId="{7D24B4F3-8E64-4515-9188-0A797381360E}" destId="{DF048EEF-A93C-41C5-9ED1-0370AFF0CC5B}" srcOrd="1" destOrd="0" presId="urn:microsoft.com/office/officeart/2005/8/layout/orgChart1"/>
    <dgm:cxn modelId="{B117A57A-F06F-4A34-954C-595DE81DA35A}" type="presParOf" srcId="{DF048EEF-A93C-41C5-9ED1-0370AFF0CC5B}" destId="{10FC417E-0469-4895-BB5B-7820E5048490}" srcOrd="0" destOrd="0" presId="urn:microsoft.com/office/officeart/2005/8/layout/orgChart1"/>
    <dgm:cxn modelId="{FE4C5805-5571-4DA0-8223-094A9982C012}" type="presParOf" srcId="{10FC417E-0469-4895-BB5B-7820E5048490}" destId="{3C21003E-F772-4D45-B814-B574984FBE37}" srcOrd="0" destOrd="0" presId="urn:microsoft.com/office/officeart/2005/8/layout/orgChart1"/>
    <dgm:cxn modelId="{845C27B6-6319-41DB-9BBD-1D109AD906C9}" type="presParOf" srcId="{10FC417E-0469-4895-BB5B-7820E5048490}" destId="{D5601A2B-C26C-47EF-AEBE-CCDA3BAF4004}" srcOrd="1" destOrd="0" presId="urn:microsoft.com/office/officeart/2005/8/layout/orgChart1"/>
    <dgm:cxn modelId="{E6B474AD-5EDB-4C49-AD9D-25A634743E26}" type="presParOf" srcId="{DF048EEF-A93C-41C5-9ED1-0370AFF0CC5B}" destId="{98D23A01-EF10-4A37-B319-D0F059B2270A}" srcOrd="1" destOrd="0" presId="urn:microsoft.com/office/officeart/2005/8/layout/orgChart1"/>
    <dgm:cxn modelId="{558F54C0-D434-4881-8EFA-00AEAF9524A7}" type="presParOf" srcId="{DF048EEF-A93C-41C5-9ED1-0370AFF0CC5B}" destId="{2C83A3EC-5E82-40F7-95A9-C5CB1450B997}" srcOrd="2" destOrd="0" presId="urn:microsoft.com/office/officeart/2005/8/layout/orgChart1"/>
    <dgm:cxn modelId="{3E39ED93-4F29-4CFD-A3E3-088E9AC90514}" type="presParOf" srcId="{B8B0DB23-DEA5-48D7-AE8B-CC2650A7A458}" destId="{2EB70CF2-2BE0-4A71-AC98-3A3F375E5000}" srcOrd="2" destOrd="0" presId="urn:microsoft.com/office/officeart/2005/8/layout/orgChart1"/>
    <dgm:cxn modelId="{E34B8D57-9FBC-4A2B-B02C-6671B3E359BD}" type="presParOf" srcId="{CC0D5984-E4EF-4DE3-BE0A-768354E6A7CB}" destId="{0EFB1E7D-D522-42FB-A77C-D23243A81AE6}" srcOrd="2" destOrd="0" presId="urn:microsoft.com/office/officeart/2005/8/layout/orgChart1"/>
    <dgm:cxn modelId="{69AF61CE-EB13-42C4-90B4-7E59EF152D8C}" type="presParOf" srcId="{5B4254DD-12B7-4AC4-BB35-DFBCB8F80603}" destId="{833B22B4-B6B3-49BD-87C3-3DC0CA7A16AD}" srcOrd="2" destOrd="0" presId="urn:microsoft.com/office/officeart/2005/8/layout/orgChart1"/>
    <dgm:cxn modelId="{2CB06EE6-89EF-41CE-95AA-580881B08EE6}" type="presParOf" srcId="{F8401D5C-9E68-4E92-8403-A70DD28F5551}" destId="{4AA91414-B0D5-4CF6-BE71-E00CABDA61FA}" srcOrd="2" destOrd="0" presId="urn:microsoft.com/office/officeart/2005/8/layout/orgChart1"/>
    <dgm:cxn modelId="{4D737A14-9061-4A75-9FB5-C529AB6A216B}" type="presParOf" srcId="{FD0574F5-D265-4755-BC46-8D4D822A9EF2}" destId="{8D68EFE0-0F85-4525-B141-67944F90552B}" srcOrd="2" destOrd="0" presId="urn:microsoft.com/office/officeart/2005/8/layout/orgChart1"/>
    <dgm:cxn modelId="{1A57D6D5-5173-4BA6-AE1B-E3B7634C8E63}" type="presParOf" srcId="{B2E005BC-A502-4A44-927D-689ED081166B}" destId="{4194A99B-AB14-482D-8056-461AE4141B50}" srcOrd="2" destOrd="0" presId="urn:microsoft.com/office/officeart/2005/8/layout/orgChart1"/>
    <dgm:cxn modelId="{315B77D1-6071-4F65-9E27-42C1C36616B5}" type="presParOf" srcId="{2DDB78BE-7DA6-4C3C-9CE4-7F6E8BC6F5BB}" destId="{BFAC0513-027F-42B2-A691-2E6E9B2410D1}" srcOrd="2" destOrd="0" presId="urn:microsoft.com/office/officeart/2005/8/layout/orgChart1"/>
    <dgm:cxn modelId="{47A63D98-601C-4906-B14A-D88EE0975A45}" type="presParOf" srcId="{B110C7FD-060A-48A3-B837-4F518380534E}" destId="{8D729C97-128B-48DF-B25F-1FB02F61F7EF}" srcOrd="2" destOrd="0" presId="urn:microsoft.com/office/officeart/2005/8/layout/orgChart1"/>
    <dgm:cxn modelId="{33930515-A0FD-4777-B891-72D6B48C20D8}" type="presParOf" srcId="{8A99B96B-AA30-4211-8A33-1A706FB5E371}" destId="{E09718A6-D7A5-44BB-9C06-EAFA5FAF7297}" srcOrd="2" destOrd="0" presId="urn:microsoft.com/office/officeart/2005/8/layout/orgChart1"/>
    <dgm:cxn modelId="{5B281BBB-8457-46B8-A0D8-CFD67EC0FF14}" type="presParOf" srcId="{48ECAADC-F074-40FB-8F71-79B2C29119CC}" destId="{BC85FB7F-9A56-4B83-898E-A3A65F2FAB82}" srcOrd="2" destOrd="0" presId="urn:microsoft.com/office/officeart/2005/8/layout/orgChart1"/>
    <dgm:cxn modelId="{E6E9AF8A-0B07-4EB5-9607-A59EFC5A1305}" type="presParOf" srcId="{C54A692C-8494-41B5-ACE4-EFC09141243A}" destId="{19BA7AF0-EAEF-4212-A19E-6A9345941030}" srcOrd="2" destOrd="0" presId="urn:microsoft.com/office/officeart/2005/8/layout/orgChart1"/>
    <dgm:cxn modelId="{3B226D7C-845E-4A2B-8AC8-1182B1478C21}" type="presParOf" srcId="{585E3EBA-C95B-4322-BF33-911B6D7BCDEF}" destId="{69F35A54-2469-4EBD-9BCC-0DCAB45D5384}" srcOrd="2" destOrd="0" presId="urn:microsoft.com/office/officeart/2005/8/layout/orgChart1"/>
    <dgm:cxn modelId="{AF1140A5-76C6-43FA-87EF-76FB62F787BC}" type="presParOf" srcId="{A467B8A1-B303-44E0-9214-12BAAB2585C7}" destId="{1E4AF243-117D-4397-978B-1CC0BC7F191D}" srcOrd="2" destOrd="0" presId="urn:microsoft.com/office/officeart/2005/8/layout/orgChar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6409CA7-D007-4469-9280-ABA743F3B982}">
      <dsp:nvSpPr>
        <dsp:cNvPr id="0" name=""/>
        <dsp:cNvSpPr/>
      </dsp:nvSpPr>
      <dsp:spPr>
        <a:xfrm>
          <a:off x="7175353" y="3376164"/>
          <a:ext cx="91440" cy="487219"/>
        </a:xfrm>
        <a:custGeom>
          <a:avLst/>
          <a:gdLst/>
          <a:ahLst/>
          <a:cxnLst/>
          <a:rect l="0" t="0" r="0" b="0"/>
          <a:pathLst>
            <a:path>
              <a:moveTo>
                <a:pt x="45720" y="0"/>
              </a:moveTo>
              <a:lnTo>
                <a:pt x="45720" y="48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B337DC-7B85-4B21-8694-405425A0D578}">
      <dsp:nvSpPr>
        <dsp:cNvPr id="0" name=""/>
        <dsp:cNvSpPr/>
      </dsp:nvSpPr>
      <dsp:spPr>
        <a:xfrm>
          <a:off x="7175353" y="2502012"/>
          <a:ext cx="91440" cy="487219"/>
        </a:xfrm>
        <a:custGeom>
          <a:avLst/>
          <a:gdLst/>
          <a:ahLst/>
          <a:cxnLst/>
          <a:rect l="0" t="0" r="0" b="0"/>
          <a:pathLst>
            <a:path>
              <a:moveTo>
                <a:pt x="45720" y="0"/>
              </a:moveTo>
              <a:lnTo>
                <a:pt x="45720" y="48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358376-804F-4AFA-B341-739940C5EF7B}">
      <dsp:nvSpPr>
        <dsp:cNvPr id="0" name=""/>
        <dsp:cNvSpPr/>
      </dsp:nvSpPr>
      <dsp:spPr>
        <a:xfrm>
          <a:off x="7175353" y="1551087"/>
          <a:ext cx="91440" cy="487219"/>
        </a:xfrm>
        <a:custGeom>
          <a:avLst/>
          <a:gdLst/>
          <a:ahLst/>
          <a:cxnLst/>
          <a:rect l="0" t="0" r="0" b="0"/>
          <a:pathLst>
            <a:path>
              <a:moveTo>
                <a:pt x="45720" y="0"/>
              </a:moveTo>
              <a:lnTo>
                <a:pt x="45720" y="48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2BE4DC-20AB-4ABD-B2C4-6E13DA9A1507}">
      <dsp:nvSpPr>
        <dsp:cNvPr id="0" name=""/>
        <dsp:cNvSpPr/>
      </dsp:nvSpPr>
      <dsp:spPr>
        <a:xfrm>
          <a:off x="4282179" y="658525"/>
          <a:ext cx="2938893" cy="487219"/>
        </a:xfrm>
        <a:custGeom>
          <a:avLst/>
          <a:gdLst/>
          <a:ahLst/>
          <a:cxnLst/>
          <a:rect l="0" t="0" r="0" b="0"/>
          <a:pathLst>
            <a:path>
              <a:moveTo>
                <a:pt x="0" y="0"/>
              </a:moveTo>
              <a:lnTo>
                <a:pt x="0" y="243609"/>
              </a:lnTo>
              <a:lnTo>
                <a:pt x="2938893" y="243609"/>
              </a:lnTo>
              <a:lnTo>
                <a:pt x="2938893" y="4872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39D612-F09C-4865-B0F1-D775CAAB5409}">
      <dsp:nvSpPr>
        <dsp:cNvPr id="0" name=""/>
        <dsp:cNvSpPr/>
      </dsp:nvSpPr>
      <dsp:spPr>
        <a:xfrm>
          <a:off x="4228176" y="3410246"/>
          <a:ext cx="91440" cy="487219"/>
        </a:xfrm>
        <a:custGeom>
          <a:avLst/>
          <a:gdLst/>
          <a:ahLst/>
          <a:cxnLst/>
          <a:rect l="0" t="0" r="0" b="0"/>
          <a:pathLst>
            <a:path>
              <a:moveTo>
                <a:pt x="45720" y="0"/>
              </a:moveTo>
              <a:lnTo>
                <a:pt x="45720" y="48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D1853A0-D146-4C82-B914-0526855FA7B2}">
      <dsp:nvSpPr>
        <dsp:cNvPr id="0" name=""/>
        <dsp:cNvSpPr/>
      </dsp:nvSpPr>
      <dsp:spPr>
        <a:xfrm>
          <a:off x="4228176" y="2496907"/>
          <a:ext cx="91440" cy="487219"/>
        </a:xfrm>
        <a:custGeom>
          <a:avLst/>
          <a:gdLst/>
          <a:ahLst/>
          <a:cxnLst/>
          <a:rect l="0" t="0" r="0" b="0"/>
          <a:pathLst>
            <a:path>
              <a:moveTo>
                <a:pt x="45720" y="0"/>
              </a:moveTo>
              <a:lnTo>
                <a:pt x="45720" y="48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B124F1-0C52-471C-8B26-0CC1423B7D70}">
      <dsp:nvSpPr>
        <dsp:cNvPr id="0" name=""/>
        <dsp:cNvSpPr/>
      </dsp:nvSpPr>
      <dsp:spPr>
        <a:xfrm>
          <a:off x="4227318" y="1578221"/>
          <a:ext cx="91440" cy="474226"/>
        </a:xfrm>
        <a:custGeom>
          <a:avLst/>
          <a:gdLst/>
          <a:ahLst/>
          <a:cxnLst/>
          <a:rect l="0" t="0" r="0" b="0"/>
          <a:pathLst>
            <a:path>
              <a:moveTo>
                <a:pt x="45720" y="0"/>
              </a:moveTo>
              <a:lnTo>
                <a:pt x="45720" y="230617"/>
              </a:lnTo>
              <a:lnTo>
                <a:pt x="46578" y="230617"/>
              </a:lnTo>
              <a:lnTo>
                <a:pt x="46578" y="4742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0ED13C-F4F7-4112-BAD0-C507D98EB6AF}">
      <dsp:nvSpPr>
        <dsp:cNvPr id="0" name=""/>
        <dsp:cNvSpPr/>
      </dsp:nvSpPr>
      <dsp:spPr>
        <a:xfrm>
          <a:off x="4227318" y="658525"/>
          <a:ext cx="91440" cy="500211"/>
        </a:xfrm>
        <a:custGeom>
          <a:avLst/>
          <a:gdLst/>
          <a:ahLst/>
          <a:cxnLst/>
          <a:rect l="0" t="0" r="0" b="0"/>
          <a:pathLst>
            <a:path>
              <a:moveTo>
                <a:pt x="54861" y="0"/>
              </a:moveTo>
              <a:lnTo>
                <a:pt x="54861" y="256602"/>
              </a:lnTo>
              <a:lnTo>
                <a:pt x="45720" y="256602"/>
              </a:lnTo>
              <a:lnTo>
                <a:pt x="45720" y="5002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7E5199-ED41-43DC-AB80-232FBC3BBE1F}">
      <dsp:nvSpPr>
        <dsp:cNvPr id="0" name=""/>
        <dsp:cNvSpPr/>
      </dsp:nvSpPr>
      <dsp:spPr>
        <a:xfrm>
          <a:off x="1158104" y="3402311"/>
          <a:ext cx="91440" cy="487219"/>
        </a:xfrm>
        <a:custGeom>
          <a:avLst/>
          <a:gdLst/>
          <a:ahLst/>
          <a:cxnLst/>
          <a:rect l="0" t="0" r="0" b="0"/>
          <a:pathLst>
            <a:path>
              <a:moveTo>
                <a:pt x="45720" y="0"/>
              </a:moveTo>
              <a:lnTo>
                <a:pt x="45720" y="48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21967C-FF0E-4D7F-B0F8-09A2862863D0}">
      <dsp:nvSpPr>
        <dsp:cNvPr id="0" name=""/>
        <dsp:cNvSpPr/>
      </dsp:nvSpPr>
      <dsp:spPr>
        <a:xfrm>
          <a:off x="1158104" y="2472222"/>
          <a:ext cx="91440" cy="487219"/>
        </a:xfrm>
        <a:custGeom>
          <a:avLst/>
          <a:gdLst/>
          <a:ahLst/>
          <a:cxnLst/>
          <a:rect l="0" t="0" r="0" b="0"/>
          <a:pathLst>
            <a:path>
              <a:moveTo>
                <a:pt x="45720" y="0"/>
              </a:moveTo>
              <a:lnTo>
                <a:pt x="45720" y="48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74D41A-9E85-4937-A1E8-D77C71378B88}">
      <dsp:nvSpPr>
        <dsp:cNvPr id="0" name=""/>
        <dsp:cNvSpPr/>
      </dsp:nvSpPr>
      <dsp:spPr>
        <a:xfrm>
          <a:off x="1158104" y="1550995"/>
          <a:ext cx="91440" cy="487219"/>
        </a:xfrm>
        <a:custGeom>
          <a:avLst/>
          <a:gdLst/>
          <a:ahLst/>
          <a:cxnLst/>
          <a:rect l="0" t="0" r="0" b="0"/>
          <a:pathLst>
            <a:path>
              <a:moveTo>
                <a:pt x="45720" y="0"/>
              </a:moveTo>
              <a:lnTo>
                <a:pt x="45720" y="48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5B43C5-357C-4B16-9587-F4326E7BB933}">
      <dsp:nvSpPr>
        <dsp:cNvPr id="0" name=""/>
        <dsp:cNvSpPr/>
      </dsp:nvSpPr>
      <dsp:spPr>
        <a:xfrm>
          <a:off x="1203824" y="658525"/>
          <a:ext cx="3078354" cy="487219"/>
        </a:xfrm>
        <a:custGeom>
          <a:avLst/>
          <a:gdLst/>
          <a:ahLst/>
          <a:cxnLst/>
          <a:rect l="0" t="0" r="0" b="0"/>
          <a:pathLst>
            <a:path>
              <a:moveTo>
                <a:pt x="3078354" y="0"/>
              </a:moveTo>
              <a:lnTo>
                <a:pt x="3078354" y="243609"/>
              </a:lnTo>
              <a:lnTo>
                <a:pt x="0" y="243609"/>
              </a:lnTo>
              <a:lnTo>
                <a:pt x="0" y="4872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27A0E2-1076-4075-A79B-BDEB06B8E25C}">
      <dsp:nvSpPr>
        <dsp:cNvPr id="0" name=""/>
        <dsp:cNvSpPr/>
      </dsp:nvSpPr>
      <dsp:spPr>
        <a:xfrm>
          <a:off x="3047995" y="248368"/>
          <a:ext cx="2468367" cy="41015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cap="all" baseline="0" smtClean="0"/>
            <a:t>Community Pediatrics</a:t>
          </a:r>
          <a:endParaRPr lang="en-US" sz="1600" b="1" kern="1200" cap="all" baseline="0" dirty="0"/>
        </a:p>
      </dsp:txBody>
      <dsp:txXfrm>
        <a:off x="3047995" y="248368"/>
        <a:ext cx="2468367" cy="410157"/>
      </dsp:txXfrm>
    </dsp:sp>
    <dsp:sp modelId="{911CAD7F-BAC4-4B4C-937E-84A6782B5D63}">
      <dsp:nvSpPr>
        <dsp:cNvPr id="0" name=""/>
        <dsp:cNvSpPr/>
      </dsp:nvSpPr>
      <dsp:spPr>
        <a:xfrm>
          <a:off x="880" y="1145744"/>
          <a:ext cx="2405887" cy="40525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1" kern="1200" cap="all" baseline="0" smtClean="0"/>
            <a:t>Community Health</a:t>
          </a:r>
          <a:endParaRPr lang="en-US" sz="1500" b="1" kern="1200" cap="all" baseline="0" dirty="0"/>
        </a:p>
      </dsp:txBody>
      <dsp:txXfrm>
        <a:off x="880" y="1145744"/>
        <a:ext cx="2405887" cy="405250"/>
      </dsp:txXfrm>
    </dsp:sp>
    <dsp:sp modelId="{C8582460-CC99-49D8-A4D2-1C6941738CBA}">
      <dsp:nvSpPr>
        <dsp:cNvPr id="0" name=""/>
        <dsp:cNvSpPr/>
      </dsp:nvSpPr>
      <dsp:spPr>
        <a:xfrm>
          <a:off x="43779" y="2038214"/>
          <a:ext cx="2320090" cy="43400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smtClean="0"/>
            <a:t>Social determinants of health</a:t>
          </a:r>
          <a:endParaRPr lang="en-US" sz="1500" kern="1200" dirty="0"/>
        </a:p>
      </dsp:txBody>
      <dsp:txXfrm>
        <a:off x="43779" y="2038214"/>
        <a:ext cx="2320090" cy="434007"/>
      </dsp:txXfrm>
    </dsp:sp>
    <dsp:sp modelId="{3378F391-539B-4643-AD88-2945506079AD}">
      <dsp:nvSpPr>
        <dsp:cNvPr id="0" name=""/>
        <dsp:cNvSpPr/>
      </dsp:nvSpPr>
      <dsp:spPr>
        <a:xfrm>
          <a:off x="43779" y="2959441"/>
          <a:ext cx="2320090" cy="44287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smtClean="0"/>
            <a:t>Maternal child health</a:t>
          </a:r>
          <a:endParaRPr lang="en-US" sz="1500" kern="1200" dirty="0"/>
        </a:p>
      </dsp:txBody>
      <dsp:txXfrm>
        <a:off x="43779" y="2959441"/>
        <a:ext cx="2320090" cy="442870"/>
      </dsp:txXfrm>
    </dsp:sp>
    <dsp:sp modelId="{D6074E21-FAF5-4805-AFF6-6D87952E5A79}">
      <dsp:nvSpPr>
        <dsp:cNvPr id="0" name=""/>
        <dsp:cNvSpPr/>
      </dsp:nvSpPr>
      <dsp:spPr>
        <a:xfrm>
          <a:off x="43779" y="3889530"/>
          <a:ext cx="2320090" cy="41986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smtClean="0"/>
            <a:t>Health disparities</a:t>
          </a:r>
          <a:endParaRPr lang="en-US" sz="1500" kern="1200" dirty="0"/>
        </a:p>
      </dsp:txBody>
      <dsp:txXfrm>
        <a:off x="43779" y="3889530"/>
        <a:ext cx="2320090" cy="419866"/>
      </dsp:txXfrm>
    </dsp:sp>
    <dsp:sp modelId="{08963700-2B29-4C0B-A9EF-76B41862ED9A}">
      <dsp:nvSpPr>
        <dsp:cNvPr id="0" name=""/>
        <dsp:cNvSpPr/>
      </dsp:nvSpPr>
      <dsp:spPr>
        <a:xfrm>
          <a:off x="2933127" y="1158737"/>
          <a:ext cx="2679821" cy="41948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1" kern="1200" cap="all" baseline="0" smtClean="0"/>
            <a:t>Cultural Competency</a:t>
          </a:r>
          <a:endParaRPr lang="en-US" sz="1500" b="1" kern="1200" cap="all" baseline="0" dirty="0"/>
        </a:p>
      </dsp:txBody>
      <dsp:txXfrm>
        <a:off x="2933127" y="1158737"/>
        <a:ext cx="2679821" cy="419484"/>
      </dsp:txXfrm>
    </dsp:sp>
    <dsp:sp modelId="{5D89C1DC-48FC-4A2B-8F0C-64A3249AA1EB}">
      <dsp:nvSpPr>
        <dsp:cNvPr id="0" name=""/>
        <dsp:cNvSpPr/>
      </dsp:nvSpPr>
      <dsp:spPr>
        <a:xfrm>
          <a:off x="3113851" y="2052448"/>
          <a:ext cx="2320090" cy="44445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smtClean="0"/>
            <a:t>Cross cultural care</a:t>
          </a:r>
          <a:endParaRPr lang="en-US" sz="1500" kern="1200" dirty="0"/>
        </a:p>
      </dsp:txBody>
      <dsp:txXfrm>
        <a:off x="3113851" y="2052448"/>
        <a:ext cx="2320090" cy="444459"/>
      </dsp:txXfrm>
    </dsp:sp>
    <dsp:sp modelId="{5C52E191-D3E8-4F4A-8F31-6952D8987DFC}">
      <dsp:nvSpPr>
        <dsp:cNvPr id="0" name=""/>
        <dsp:cNvSpPr/>
      </dsp:nvSpPr>
      <dsp:spPr>
        <a:xfrm>
          <a:off x="3113851" y="2984126"/>
          <a:ext cx="2320090" cy="42611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smtClean="0"/>
            <a:t>Health literacy</a:t>
          </a:r>
          <a:endParaRPr lang="en-US" sz="1500" kern="1200" dirty="0"/>
        </a:p>
      </dsp:txBody>
      <dsp:txXfrm>
        <a:off x="3113851" y="2984126"/>
        <a:ext cx="2320090" cy="426119"/>
      </dsp:txXfrm>
    </dsp:sp>
    <dsp:sp modelId="{DEAA92B6-F1D1-4B96-BE9D-12109BABD140}">
      <dsp:nvSpPr>
        <dsp:cNvPr id="0" name=""/>
        <dsp:cNvSpPr/>
      </dsp:nvSpPr>
      <dsp:spPr>
        <a:xfrm>
          <a:off x="3113851" y="3897465"/>
          <a:ext cx="2320090" cy="42616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smtClean="0"/>
            <a:t>Language diversity</a:t>
          </a:r>
          <a:endParaRPr lang="en-US" sz="1500" kern="1200" dirty="0"/>
        </a:p>
      </dsp:txBody>
      <dsp:txXfrm>
        <a:off x="3113851" y="3897465"/>
        <a:ext cx="2320090" cy="426165"/>
      </dsp:txXfrm>
    </dsp:sp>
    <dsp:sp modelId="{03ED1903-CB4D-47BC-84EA-2DE974FFA983}">
      <dsp:nvSpPr>
        <dsp:cNvPr id="0" name=""/>
        <dsp:cNvSpPr/>
      </dsp:nvSpPr>
      <dsp:spPr>
        <a:xfrm>
          <a:off x="6061028" y="1145744"/>
          <a:ext cx="2320090" cy="40534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b="1" kern="1200" cap="all" baseline="0" smtClean="0"/>
            <a:t>Advocacy</a:t>
          </a:r>
          <a:endParaRPr lang="en-US" sz="1500" b="1" kern="1200" cap="all" baseline="0" dirty="0"/>
        </a:p>
      </dsp:txBody>
      <dsp:txXfrm>
        <a:off x="6061028" y="1145744"/>
        <a:ext cx="2320090" cy="405343"/>
      </dsp:txXfrm>
    </dsp:sp>
    <dsp:sp modelId="{131E3FBA-665D-47C5-AE7A-15133CBBFCAF}">
      <dsp:nvSpPr>
        <dsp:cNvPr id="0" name=""/>
        <dsp:cNvSpPr/>
      </dsp:nvSpPr>
      <dsp:spPr>
        <a:xfrm>
          <a:off x="6061028" y="2038307"/>
          <a:ext cx="2320090" cy="46370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smtClean="0"/>
            <a:t>Legislative advocacy</a:t>
          </a:r>
          <a:endParaRPr lang="en-US" sz="1500" kern="1200" dirty="0"/>
        </a:p>
      </dsp:txBody>
      <dsp:txXfrm>
        <a:off x="6061028" y="2038307"/>
        <a:ext cx="2320090" cy="463704"/>
      </dsp:txXfrm>
    </dsp:sp>
    <dsp:sp modelId="{50589642-4DE0-4319-BC41-994728C90E46}">
      <dsp:nvSpPr>
        <dsp:cNvPr id="0" name=""/>
        <dsp:cNvSpPr/>
      </dsp:nvSpPr>
      <dsp:spPr>
        <a:xfrm>
          <a:off x="6061028" y="2989231"/>
          <a:ext cx="2320090" cy="38693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smtClean="0"/>
            <a:t>CSHCN</a:t>
          </a:r>
          <a:endParaRPr lang="en-US" sz="1500" kern="1200" dirty="0"/>
        </a:p>
      </dsp:txBody>
      <dsp:txXfrm>
        <a:off x="6061028" y="2989231"/>
        <a:ext cx="2320090" cy="386933"/>
      </dsp:txXfrm>
    </dsp:sp>
    <dsp:sp modelId="{9041E23C-9707-4FBD-BFD7-DF71306777B7}">
      <dsp:nvSpPr>
        <dsp:cNvPr id="0" name=""/>
        <dsp:cNvSpPr/>
      </dsp:nvSpPr>
      <dsp:spPr>
        <a:xfrm>
          <a:off x="6061028" y="3863383"/>
          <a:ext cx="2320090" cy="42630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smtClean="0"/>
            <a:t>Language diversity</a:t>
          </a:r>
          <a:endParaRPr lang="en-US" sz="1500" kern="1200" dirty="0"/>
        </a:p>
      </dsp:txBody>
      <dsp:txXfrm>
        <a:off x="6061028" y="3863383"/>
        <a:ext cx="2320090" cy="42630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0B935FB-C286-41A1-BF6D-961C1F1CC66A}">
      <dsp:nvSpPr>
        <dsp:cNvPr id="0" name=""/>
        <dsp:cNvSpPr/>
      </dsp:nvSpPr>
      <dsp:spPr>
        <a:xfrm>
          <a:off x="5867405" y="2455532"/>
          <a:ext cx="237039" cy="447767"/>
        </a:xfrm>
        <a:custGeom>
          <a:avLst/>
          <a:gdLst/>
          <a:ahLst/>
          <a:cxnLst/>
          <a:rect l="0" t="0" r="0" b="0"/>
          <a:pathLst>
            <a:path>
              <a:moveTo>
                <a:pt x="237039" y="0"/>
              </a:moveTo>
              <a:lnTo>
                <a:pt x="0" y="447767"/>
              </a:lnTo>
            </a:path>
          </a:pathLst>
        </a:custGeom>
        <a:noFill/>
        <a:ln w="25400" cap="flat" cmpd="sng" algn="ctr">
          <a:noFill/>
          <a:prstDash val="solid"/>
        </a:ln>
        <a:effectLst/>
      </dsp:spPr>
      <dsp:style>
        <a:lnRef idx="2">
          <a:scrgbClr r="0" g="0" b="0"/>
        </a:lnRef>
        <a:fillRef idx="0">
          <a:scrgbClr r="0" g="0" b="0"/>
        </a:fillRef>
        <a:effectRef idx="0">
          <a:scrgbClr r="0" g="0" b="0"/>
        </a:effectRef>
        <a:fontRef idx="minor"/>
      </dsp:style>
    </dsp:sp>
    <dsp:sp modelId="{D387D0FD-EE60-4031-A72D-7646891683EF}">
      <dsp:nvSpPr>
        <dsp:cNvPr id="0" name=""/>
        <dsp:cNvSpPr/>
      </dsp:nvSpPr>
      <dsp:spPr>
        <a:xfrm>
          <a:off x="7039751" y="1806973"/>
          <a:ext cx="91440" cy="162771"/>
        </a:xfrm>
        <a:custGeom>
          <a:avLst/>
          <a:gdLst/>
          <a:ahLst/>
          <a:cxnLst/>
          <a:rect l="0" t="0" r="0" b="0"/>
          <a:pathLst>
            <a:path>
              <a:moveTo>
                <a:pt x="46660" y="0"/>
              </a:moveTo>
              <a:lnTo>
                <a:pt x="46660" y="36119"/>
              </a:lnTo>
              <a:lnTo>
                <a:pt x="45720" y="36119"/>
              </a:lnTo>
              <a:lnTo>
                <a:pt x="45720" y="16277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370D8E-CB69-42FC-83FD-FA7E0A1641E9}">
      <dsp:nvSpPr>
        <dsp:cNvPr id="0" name=""/>
        <dsp:cNvSpPr/>
      </dsp:nvSpPr>
      <dsp:spPr>
        <a:xfrm>
          <a:off x="7039087" y="1055905"/>
          <a:ext cx="91440" cy="186479"/>
        </a:xfrm>
        <a:custGeom>
          <a:avLst/>
          <a:gdLst/>
          <a:ahLst/>
          <a:cxnLst/>
          <a:rect l="0" t="0" r="0" b="0"/>
          <a:pathLst>
            <a:path>
              <a:moveTo>
                <a:pt x="45720" y="0"/>
              </a:moveTo>
              <a:lnTo>
                <a:pt x="45720" y="59827"/>
              </a:lnTo>
              <a:lnTo>
                <a:pt x="47324" y="59827"/>
              </a:lnTo>
              <a:lnTo>
                <a:pt x="47324" y="18647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2BE4DC-20AB-4ABD-B2C4-6E13DA9A1507}">
      <dsp:nvSpPr>
        <dsp:cNvPr id="0" name=""/>
        <dsp:cNvSpPr/>
      </dsp:nvSpPr>
      <dsp:spPr>
        <a:xfrm>
          <a:off x="4385688" y="425349"/>
          <a:ext cx="2699119" cy="326381"/>
        </a:xfrm>
        <a:custGeom>
          <a:avLst/>
          <a:gdLst/>
          <a:ahLst/>
          <a:cxnLst/>
          <a:rect l="0" t="0" r="0" b="0"/>
          <a:pathLst>
            <a:path>
              <a:moveTo>
                <a:pt x="0" y="0"/>
              </a:moveTo>
              <a:lnTo>
                <a:pt x="0" y="199729"/>
              </a:lnTo>
              <a:lnTo>
                <a:pt x="2699119" y="199729"/>
              </a:lnTo>
              <a:lnTo>
                <a:pt x="2699119" y="32638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7A6510-3E65-477E-B4A2-C309751E80B1}">
      <dsp:nvSpPr>
        <dsp:cNvPr id="0" name=""/>
        <dsp:cNvSpPr/>
      </dsp:nvSpPr>
      <dsp:spPr>
        <a:xfrm>
          <a:off x="4356493" y="3348142"/>
          <a:ext cx="91440" cy="167035"/>
        </a:xfrm>
        <a:custGeom>
          <a:avLst/>
          <a:gdLst/>
          <a:ahLst/>
          <a:cxnLst/>
          <a:rect l="0" t="0" r="0" b="0"/>
          <a:pathLst>
            <a:path>
              <a:moveTo>
                <a:pt x="45720" y="0"/>
              </a:moveTo>
              <a:lnTo>
                <a:pt x="45720" y="40383"/>
              </a:lnTo>
              <a:lnTo>
                <a:pt x="46166" y="40383"/>
              </a:lnTo>
              <a:lnTo>
                <a:pt x="46166" y="1670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2B1147-D18B-4B07-B474-D69C43E662F7}">
      <dsp:nvSpPr>
        <dsp:cNvPr id="0" name=""/>
        <dsp:cNvSpPr/>
      </dsp:nvSpPr>
      <dsp:spPr>
        <a:xfrm>
          <a:off x="4356493" y="2504540"/>
          <a:ext cx="91440" cy="152777"/>
        </a:xfrm>
        <a:custGeom>
          <a:avLst/>
          <a:gdLst/>
          <a:ahLst/>
          <a:cxnLst/>
          <a:rect l="0" t="0" r="0" b="0"/>
          <a:pathLst>
            <a:path>
              <a:moveTo>
                <a:pt x="53451" y="0"/>
              </a:moveTo>
              <a:lnTo>
                <a:pt x="53451" y="26126"/>
              </a:lnTo>
              <a:lnTo>
                <a:pt x="45720" y="26126"/>
              </a:lnTo>
              <a:lnTo>
                <a:pt x="45720" y="1527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803E29-C93C-40A3-9B91-F824B1A6499B}">
      <dsp:nvSpPr>
        <dsp:cNvPr id="0" name=""/>
        <dsp:cNvSpPr/>
      </dsp:nvSpPr>
      <dsp:spPr>
        <a:xfrm>
          <a:off x="4358085" y="1736778"/>
          <a:ext cx="91440" cy="174109"/>
        </a:xfrm>
        <a:custGeom>
          <a:avLst/>
          <a:gdLst/>
          <a:ahLst/>
          <a:cxnLst/>
          <a:rect l="0" t="0" r="0" b="0"/>
          <a:pathLst>
            <a:path>
              <a:moveTo>
                <a:pt x="45720" y="0"/>
              </a:moveTo>
              <a:lnTo>
                <a:pt x="45720" y="47458"/>
              </a:lnTo>
              <a:lnTo>
                <a:pt x="51859" y="47458"/>
              </a:lnTo>
              <a:lnTo>
                <a:pt x="51859" y="17410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FA3484-A82C-4BE1-BA03-DB99F91ED5A5}">
      <dsp:nvSpPr>
        <dsp:cNvPr id="0" name=""/>
        <dsp:cNvSpPr/>
      </dsp:nvSpPr>
      <dsp:spPr>
        <a:xfrm>
          <a:off x="4339557" y="1074481"/>
          <a:ext cx="91440" cy="153495"/>
        </a:xfrm>
        <a:custGeom>
          <a:avLst/>
          <a:gdLst/>
          <a:ahLst/>
          <a:cxnLst/>
          <a:rect l="0" t="0" r="0" b="0"/>
          <a:pathLst>
            <a:path>
              <a:moveTo>
                <a:pt x="45720" y="0"/>
              </a:moveTo>
              <a:lnTo>
                <a:pt x="45720" y="26844"/>
              </a:lnTo>
              <a:lnTo>
                <a:pt x="64247" y="26844"/>
              </a:lnTo>
              <a:lnTo>
                <a:pt x="64247" y="1534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0ED13C-F4F7-4112-BAD0-C507D98EB6AF}">
      <dsp:nvSpPr>
        <dsp:cNvPr id="0" name=""/>
        <dsp:cNvSpPr/>
      </dsp:nvSpPr>
      <dsp:spPr>
        <a:xfrm>
          <a:off x="4339557" y="425349"/>
          <a:ext cx="91440" cy="333135"/>
        </a:xfrm>
        <a:custGeom>
          <a:avLst/>
          <a:gdLst/>
          <a:ahLst/>
          <a:cxnLst/>
          <a:rect l="0" t="0" r="0" b="0"/>
          <a:pathLst>
            <a:path>
              <a:moveTo>
                <a:pt x="46130" y="0"/>
              </a:moveTo>
              <a:lnTo>
                <a:pt x="46130" y="206484"/>
              </a:lnTo>
              <a:lnTo>
                <a:pt x="45720" y="206484"/>
              </a:lnTo>
              <a:lnTo>
                <a:pt x="45720" y="33313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DAD2B79-208F-464F-9129-8DCB7F1BBB89}">
      <dsp:nvSpPr>
        <dsp:cNvPr id="0" name=""/>
        <dsp:cNvSpPr/>
      </dsp:nvSpPr>
      <dsp:spPr>
        <a:xfrm>
          <a:off x="1504770" y="3875688"/>
          <a:ext cx="91440" cy="162910"/>
        </a:xfrm>
        <a:custGeom>
          <a:avLst/>
          <a:gdLst/>
          <a:ahLst/>
          <a:cxnLst/>
          <a:rect l="0" t="0" r="0" b="0"/>
          <a:pathLst>
            <a:path>
              <a:moveTo>
                <a:pt x="47143" y="0"/>
              </a:moveTo>
              <a:lnTo>
                <a:pt x="47143" y="36258"/>
              </a:lnTo>
              <a:lnTo>
                <a:pt x="45720" y="36258"/>
              </a:lnTo>
              <a:lnTo>
                <a:pt x="45720" y="1629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E20C83-4220-4F5B-880A-905FB01CDFD2}">
      <dsp:nvSpPr>
        <dsp:cNvPr id="0" name=""/>
        <dsp:cNvSpPr/>
      </dsp:nvSpPr>
      <dsp:spPr>
        <a:xfrm>
          <a:off x="1506193" y="3122780"/>
          <a:ext cx="91440" cy="153821"/>
        </a:xfrm>
        <a:custGeom>
          <a:avLst/>
          <a:gdLst/>
          <a:ahLst/>
          <a:cxnLst/>
          <a:rect l="0" t="0" r="0" b="0"/>
          <a:pathLst>
            <a:path>
              <a:moveTo>
                <a:pt x="66092" y="0"/>
              </a:moveTo>
              <a:lnTo>
                <a:pt x="66092" y="27169"/>
              </a:lnTo>
              <a:lnTo>
                <a:pt x="45720" y="27169"/>
              </a:lnTo>
              <a:lnTo>
                <a:pt x="45720" y="15382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7E5199-ED41-43DC-AB80-232FBC3BBE1F}">
      <dsp:nvSpPr>
        <dsp:cNvPr id="0" name=""/>
        <dsp:cNvSpPr/>
      </dsp:nvSpPr>
      <dsp:spPr>
        <a:xfrm>
          <a:off x="1526566" y="2405052"/>
          <a:ext cx="91440" cy="171281"/>
        </a:xfrm>
        <a:custGeom>
          <a:avLst/>
          <a:gdLst/>
          <a:ahLst/>
          <a:cxnLst/>
          <a:rect l="0" t="0" r="0" b="0"/>
          <a:pathLst>
            <a:path>
              <a:moveTo>
                <a:pt x="45720" y="0"/>
              </a:moveTo>
              <a:lnTo>
                <a:pt x="45720" y="1712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21967C-FF0E-4D7F-B0F8-09A2862863D0}">
      <dsp:nvSpPr>
        <dsp:cNvPr id="0" name=""/>
        <dsp:cNvSpPr/>
      </dsp:nvSpPr>
      <dsp:spPr>
        <a:xfrm>
          <a:off x="1526566" y="1746856"/>
          <a:ext cx="91440" cy="169345"/>
        </a:xfrm>
        <a:custGeom>
          <a:avLst/>
          <a:gdLst/>
          <a:ahLst/>
          <a:cxnLst/>
          <a:rect l="0" t="0" r="0" b="0"/>
          <a:pathLst>
            <a:path>
              <a:moveTo>
                <a:pt x="45720" y="0"/>
              </a:moveTo>
              <a:lnTo>
                <a:pt x="45720" y="16934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74D41A-9E85-4937-A1E8-D77C71378B88}">
      <dsp:nvSpPr>
        <dsp:cNvPr id="0" name=""/>
        <dsp:cNvSpPr/>
      </dsp:nvSpPr>
      <dsp:spPr>
        <a:xfrm>
          <a:off x="1526566" y="1068818"/>
          <a:ext cx="91440" cy="165919"/>
        </a:xfrm>
        <a:custGeom>
          <a:avLst/>
          <a:gdLst/>
          <a:ahLst/>
          <a:cxnLst/>
          <a:rect l="0" t="0" r="0" b="0"/>
          <a:pathLst>
            <a:path>
              <a:moveTo>
                <a:pt x="49796" y="0"/>
              </a:moveTo>
              <a:lnTo>
                <a:pt x="49796" y="39268"/>
              </a:lnTo>
              <a:lnTo>
                <a:pt x="45720" y="39268"/>
              </a:lnTo>
              <a:lnTo>
                <a:pt x="45720" y="1659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5B43C5-357C-4B16-9587-F4326E7BB933}">
      <dsp:nvSpPr>
        <dsp:cNvPr id="0" name=""/>
        <dsp:cNvSpPr/>
      </dsp:nvSpPr>
      <dsp:spPr>
        <a:xfrm>
          <a:off x="1576363" y="425349"/>
          <a:ext cx="2809324" cy="326381"/>
        </a:xfrm>
        <a:custGeom>
          <a:avLst/>
          <a:gdLst/>
          <a:ahLst/>
          <a:cxnLst/>
          <a:rect l="0" t="0" r="0" b="0"/>
          <a:pathLst>
            <a:path>
              <a:moveTo>
                <a:pt x="2809324" y="0"/>
              </a:moveTo>
              <a:lnTo>
                <a:pt x="2809324" y="199729"/>
              </a:lnTo>
              <a:lnTo>
                <a:pt x="0" y="199729"/>
              </a:lnTo>
              <a:lnTo>
                <a:pt x="0" y="32638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27A0E2-1076-4075-A79B-BDEB06B8E25C}">
      <dsp:nvSpPr>
        <dsp:cNvPr id="0" name=""/>
        <dsp:cNvSpPr/>
      </dsp:nvSpPr>
      <dsp:spPr>
        <a:xfrm>
          <a:off x="3208781" y="72130"/>
          <a:ext cx="2353813" cy="35321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cap="all" baseline="0" dirty="0" smtClean="0"/>
            <a:t>Community Pediatrics</a:t>
          </a:r>
          <a:endParaRPr lang="en-US" sz="1600" b="1" kern="1200" cap="all" baseline="0" dirty="0"/>
        </a:p>
      </dsp:txBody>
      <dsp:txXfrm>
        <a:off x="3208781" y="72130"/>
        <a:ext cx="2353813" cy="353219"/>
      </dsp:txXfrm>
    </dsp:sp>
    <dsp:sp modelId="{911CAD7F-BAC4-4B4C-937E-84A6782B5D63}">
      <dsp:nvSpPr>
        <dsp:cNvPr id="0" name=""/>
        <dsp:cNvSpPr/>
      </dsp:nvSpPr>
      <dsp:spPr>
        <a:xfrm>
          <a:off x="675207" y="751730"/>
          <a:ext cx="1802312" cy="31708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cap="all" baseline="0" dirty="0" smtClean="0"/>
            <a:t>Community Health</a:t>
          </a:r>
          <a:endParaRPr lang="en-US" sz="1400" b="1" kern="1200" cap="all" baseline="0" dirty="0"/>
        </a:p>
      </dsp:txBody>
      <dsp:txXfrm>
        <a:off x="675207" y="751730"/>
        <a:ext cx="1802312" cy="317087"/>
      </dsp:txXfrm>
    </dsp:sp>
    <dsp:sp modelId="{C8582460-CC99-49D8-A4D2-1C6941738CBA}">
      <dsp:nvSpPr>
        <dsp:cNvPr id="0" name=""/>
        <dsp:cNvSpPr/>
      </dsp:nvSpPr>
      <dsp:spPr>
        <a:xfrm>
          <a:off x="228597" y="1234737"/>
          <a:ext cx="2687377" cy="51211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Explain major environmental, social, economic, and political factors affecting children’s health</a:t>
          </a:r>
          <a:endParaRPr lang="en-US" sz="1100" kern="1200" dirty="0"/>
        </a:p>
      </dsp:txBody>
      <dsp:txXfrm>
        <a:off x="228597" y="1234737"/>
        <a:ext cx="2687377" cy="512118"/>
      </dsp:txXfrm>
    </dsp:sp>
    <dsp:sp modelId="{3378F391-539B-4643-AD88-2945506079AD}">
      <dsp:nvSpPr>
        <dsp:cNvPr id="0" name=""/>
        <dsp:cNvSpPr/>
      </dsp:nvSpPr>
      <dsp:spPr>
        <a:xfrm>
          <a:off x="228597" y="1916201"/>
          <a:ext cx="2687377" cy="488850"/>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Describe the Washington Heights &amp; Harlem communities and how their resources affect child health</a:t>
          </a:r>
          <a:endParaRPr lang="en-US" sz="1100" kern="1200" dirty="0"/>
        </a:p>
      </dsp:txBody>
      <dsp:txXfrm>
        <a:off x="228597" y="1916201"/>
        <a:ext cx="2687377" cy="488850"/>
      </dsp:txXfrm>
    </dsp:sp>
    <dsp:sp modelId="{D6074E21-FAF5-4805-AFF6-6D87952E5A79}">
      <dsp:nvSpPr>
        <dsp:cNvPr id="0" name=""/>
        <dsp:cNvSpPr/>
      </dsp:nvSpPr>
      <dsp:spPr>
        <a:xfrm>
          <a:off x="228597" y="2576333"/>
          <a:ext cx="2687377" cy="54644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Perform a community needs and assets analysis and discuss their influence on health care problems and outcomes</a:t>
          </a:r>
          <a:endParaRPr lang="en-US" sz="1100" kern="1200" dirty="0"/>
        </a:p>
      </dsp:txBody>
      <dsp:txXfrm>
        <a:off x="228597" y="2576333"/>
        <a:ext cx="2687377" cy="546447"/>
      </dsp:txXfrm>
    </dsp:sp>
    <dsp:sp modelId="{A2027844-4345-4E3C-9093-8A38E1A5BD0B}">
      <dsp:nvSpPr>
        <dsp:cNvPr id="0" name=""/>
        <dsp:cNvSpPr/>
      </dsp:nvSpPr>
      <dsp:spPr>
        <a:xfrm>
          <a:off x="208224" y="3276602"/>
          <a:ext cx="2687377" cy="59908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Apply basic epidemiological concepts and principles to health related issues in the community</a:t>
          </a:r>
          <a:endParaRPr lang="en-US" sz="1100" kern="1200" dirty="0"/>
        </a:p>
      </dsp:txBody>
      <dsp:txXfrm>
        <a:off x="208224" y="3276602"/>
        <a:ext cx="2687377" cy="599086"/>
      </dsp:txXfrm>
    </dsp:sp>
    <dsp:sp modelId="{17D0FA54-33D5-4B83-AE5A-2F058FE48F9A}">
      <dsp:nvSpPr>
        <dsp:cNvPr id="0" name=""/>
        <dsp:cNvSpPr/>
      </dsp:nvSpPr>
      <dsp:spPr>
        <a:xfrm>
          <a:off x="206801" y="4038598"/>
          <a:ext cx="2687377" cy="54786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Describe how health insurance, entitlement programs and the health care system affect access to care for patients in the community</a:t>
          </a:r>
          <a:endParaRPr lang="en-US" sz="1100" kern="1200" dirty="0"/>
        </a:p>
      </dsp:txBody>
      <dsp:txXfrm>
        <a:off x="206801" y="4038598"/>
        <a:ext cx="2687377" cy="547864"/>
      </dsp:txXfrm>
    </dsp:sp>
    <dsp:sp modelId="{08963700-2B29-4C0B-A9EF-76B41862ED9A}">
      <dsp:nvSpPr>
        <dsp:cNvPr id="0" name=""/>
        <dsp:cNvSpPr/>
      </dsp:nvSpPr>
      <dsp:spPr>
        <a:xfrm>
          <a:off x="3436555" y="758485"/>
          <a:ext cx="1897445" cy="31599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cap="all" baseline="0" dirty="0" smtClean="0"/>
            <a:t>Cultural Competency</a:t>
          </a:r>
          <a:endParaRPr lang="en-US" sz="1400" b="1" kern="1200" cap="all" baseline="0" dirty="0"/>
        </a:p>
      </dsp:txBody>
      <dsp:txXfrm>
        <a:off x="3436555" y="758485"/>
        <a:ext cx="1897445" cy="315995"/>
      </dsp:txXfrm>
    </dsp:sp>
    <dsp:sp modelId="{66ACA8F5-8438-4681-930A-C9A9200767F6}">
      <dsp:nvSpPr>
        <dsp:cNvPr id="0" name=""/>
        <dsp:cNvSpPr/>
      </dsp:nvSpPr>
      <dsp:spPr>
        <a:xfrm>
          <a:off x="3200398" y="1227976"/>
          <a:ext cx="2406814" cy="50880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Explain how beliefs, cultures, and ethnic practices can influence health status and care for children of the community</a:t>
          </a:r>
          <a:endParaRPr lang="en-US" sz="1100" kern="1200" dirty="0"/>
        </a:p>
      </dsp:txBody>
      <dsp:txXfrm>
        <a:off x="3200398" y="1227976"/>
        <a:ext cx="2406814" cy="508801"/>
      </dsp:txXfrm>
    </dsp:sp>
    <dsp:sp modelId="{B4FCFA31-C642-42AD-8F93-A31D782068AA}">
      <dsp:nvSpPr>
        <dsp:cNvPr id="0" name=""/>
        <dsp:cNvSpPr/>
      </dsp:nvSpPr>
      <dsp:spPr>
        <a:xfrm>
          <a:off x="3257288" y="1910888"/>
          <a:ext cx="2305311" cy="59365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Demonstrate an ability to form therapeutic alliances with patients from a variety of socio-cultural backgrounds</a:t>
          </a:r>
          <a:endParaRPr lang="en-US" sz="1100" kern="1200" dirty="0"/>
        </a:p>
      </dsp:txBody>
      <dsp:txXfrm>
        <a:off x="3257288" y="1910888"/>
        <a:ext cx="2305311" cy="593652"/>
      </dsp:txXfrm>
    </dsp:sp>
    <dsp:sp modelId="{DB578D8E-4F4C-4B1D-B5F9-B64757EADE3F}">
      <dsp:nvSpPr>
        <dsp:cNvPr id="0" name=""/>
        <dsp:cNvSpPr/>
      </dsp:nvSpPr>
      <dsp:spPr>
        <a:xfrm>
          <a:off x="3252952" y="2657318"/>
          <a:ext cx="2298520" cy="69082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Recognize and manage the cultural attributes and biases that the provider brings into any clinical encounter</a:t>
          </a:r>
          <a:endParaRPr lang="en-US" sz="1100" kern="1200" dirty="0"/>
        </a:p>
      </dsp:txBody>
      <dsp:txXfrm>
        <a:off x="3252952" y="2657318"/>
        <a:ext cx="2298520" cy="690824"/>
      </dsp:txXfrm>
    </dsp:sp>
    <dsp:sp modelId="{F4CD4151-E89B-400A-BD93-985BA9AD3D0C}">
      <dsp:nvSpPr>
        <dsp:cNvPr id="0" name=""/>
        <dsp:cNvSpPr/>
      </dsp:nvSpPr>
      <dsp:spPr>
        <a:xfrm>
          <a:off x="3252952" y="3515177"/>
          <a:ext cx="2299413" cy="72037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Develop skills to communicate and elicit information from the patient and family about their health belief system and socio-cultural background</a:t>
          </a:r>
          <a:endParaRPr lang="en-US" sz="1100" kern="1200" dirty="0"/>
        </a:p>
      </dsp:txBody>
      <dsp:txXfrm>
        <a:off x="3252952" y="3515177"/>
        <a:ext cx="2299413" cy="720376"/>
      </dsp:txXfrm>
    </dsp:sp>
    <dsp:sp modelId="{03ED1903-CB4D-47BC-84EA-2DE974FFA983}">
      <dsp:nvSpPr>
        <dsp:cNvPr id="0" name=""/>
        <dsp:cNvSpPr/>
      </dsp:nvSpPr>
      <dsp:spPr>
        <a:xfrm>
          <a:off x="6378520" y="751730"/>
          <a:ext cx="1412575" cy="30417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cap="all" baseline="0" dirty="0" smtClean="0"/>
            <a:t>Advocacy</a:t>
          </a:r>
          <a:endParaRPr lang="en-US" sz="1400" b="1" kern="1200" cap="all" baseline="0" dirty="0"/>
        </a:p>
      </dsp:txBody>
      <dsp:txXfrm>
        <a:off x="6378520" y="751730"/>
        <a:ext cx="1412575" cy="304174"/>
      </dsp:txXfrm>
    </dsp:sp>
    <dsp:sp modelId="{3202A9BD-2F4B-4BAC-A0F3-A2BAD7B9AC3A}">
      <dsp:nvSpPr>
        <dsp:cNvPr id="0" name=""/>
        <dsp:cNvSpPr/>
      </dsp:nvSpPr>
      <dsp:spPr>
        <a:xfrm>
          <a:off x="5822025" y="1242384"/>
          <a:ext cx="2528773" cy="56458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Articulate the importance of the pediatrician’s role as an advocate at every level (individual, community, national)</a:t>
          </a:r>
          <a:endParaRPr lang="en-US" sz="1100" kern="1200" dirty="0"/>
        </a:p>
      </dsp:txBody>
      <dsp:txXfrm>
        <a:off x="5822025" y="1242384"/>
        <a:ext cx="2528773" cy="564588"/>
      </dsp:txXfrm>
    </dsp:sp>
    <dsp:sp modelId="{4519B3D3-854E-4148-B0D5-FC6D3C3049C6}">
      <dsp:nvSpPr>
        <dsp:cNvPr id="0" name=""/>
        <dsp:cNvSpPr/>
      </dsp:nvSpPr>
      <dsp:spPr>
        <a:xfrm>
          <a:off x="5859188" y="1969744"/>
          <a:ext cx="2452565" cy="48578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Use advocacy skills to develop a plan of action regarding relevant community health issues</a:t>
          </a:r>
          <a:endParaRPr lang="en-US" sz="1100" kern="1200" dirty="0"/>
        </a:p>
      </dsp:txBody>
      <dsp:txXfrm>
        <a:off x="5859188" y="1969744"/>
        <a:ext cx="2452565" cy="485787"/>
      </dsp:txXfrm>
    </dsp:sp>
    <dsp:sp modelId="{14AE43D3-BCFF-468E-85E7-0252C34DE33D}">
      <dsp:nvSpPr>
        <dsp:cNvPr id="0" name=""/>
        <dsp:cNvSpPr/>
      </dsp:nvSpPr>
      <dsp:spPr>
        <a:xfrm>
          <a:off x="5867405" y="2623345"/>
          <a:ext cx="2433555" cy="559908"/>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Help patients with complex medical problems negotiate the health care system</a:t>
          </a:r>
          <a:endParaRPr lang="en-US" sz="1100" kern="1200" dirty="0"/>
        </a:p>
      </dsp:txBody>
      <dsp:txXfrm>
        <a:off x="5867405" y="2623345"/>
        <a:ext cx="2433555" cy="55990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FB53058-8547-4693-8BC7-E9064F74B60C}">
      <dsp:nvSpPr>
        <dsp:cNvPr id="0" name=""/>
        <dsp:cNvSpPr/>
      </dsp:nvSpPr>
      <dsp:spPr>
        <a:xfrm>
          <a:off x="5029202" y="4672983"/>
          <a:ext cx="175122" cy="210482"/>
        </a:xfrm>
        <a:custGeom>
          <a:avLst/>
          <a:gdLst/>
          <a:ahLst/>
          <a:cxnLst/>
          <a:rect l="0" t="0" r="0" b="0"/>
          <a:pathLst>
            <a:path>
              <a:moveTo>
                <a:pt x="175122" y="0"/>
              </a:moveTo>
              <a:lnTo>
                <a:pt x="0" y="210482"/>
              </a:lnTo>
            </a:path>
          </a:pathLst>
        </a:custGeom>
        <a:noFill/>
        <a:ln w="25400" cap="flat" cmpd="sng" algn="ctr">
          <a:noFill/>
          <a:prstDash val="solid"/>
        </a:ln>
        <a:effectLst/>
      </dsp:spPr>
      <dsp:style>
        <a:lnRef idx="2">
          <a:scrgbClr r="0" g="0" b="0"/>
        </a:lnRef>
        <a:fillRef idx="0">
          <a:scrgbClr r="0" g="0" b="0"/>
        </a:fillRef>
        <a:effectRef idx="0">
          <a:scrgbClr r="0" g="0" b="0"/>
        </a:effectRef>
        <a:fontRef idx="minor"/>
      </dsp:style>
    </dsp:sp>
    <dsp:sp modelId="{3333BC5B-53CD-4ED7-865E-FC810063664D}">
      <dsp:nvSpPr>
        <dsp:cNvPr id="0" name=""/>
        <dsp:cNvSpPr/>
      </dsp:nvSpPr>
      <dsp:spPr>
        <a:xfrm>
          <a:off x="6163906" y="4013417"/>
          <a:ext cx="91440" cy="368084"/>
        </a:xfrm>
        <a:custGeom>
          <a:avLst/>
          <a:gdLst/>
          <a:ahLst/>
          <a:cxnLst/>
          <a:rect l="0" t="0" r="0" b="0"/>
          <a:pathLst>
            <a:path>
              <a:moveTo>
                <a:pt x="63241" y="0"/>
              </a:moveTo>
              <a:lnTo>
                <a:pt x="63241" y="332698"/>
              </a:lnTo>
              <a:lnTo>
                <a:pt x="45720" y="332698"/>
              </a:lnTo>
              <a:lnTo>
                <a:pt x="45720" y="3680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8DD406-BB66-4926-A07A-4982692AE963}">
      <dsp:nvSpPr>
        <dsp:cNvPr id="0" name=""/>
        <dsp:cNvSpPr/>
      </dsp:nvSpPr>
      <dsp:spPr>
        <a:xfrm>
          <a:off x="6181427" y="3967697"/>
          <a:ext cx="91440" cy="91440"/>
        </a:xfrm>
        <a:custGeom>
          <a:avLst/>
          <a:gdLst/>
          <a:ahLst/>
          <a:cxnLst/>
          <a:rect l="0" t="0" r="0" b="0"/>
          <a:pathLst>
            <a:path>
              <a:moveTo>
                <a:pt x="45720" y="45720"/>
              </a:moveTo>
              <a:lnTo>
                <a:pt x="45720" y="73617"/>
              </a:lnTo>
              <a:lnTo>
                <a:pt x="46852" y="73617"/>
              </a:lnTo>
              <a:lnTo>
                <a:pt x="46852" y="10900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26F8226-5DAE-43F4-8680-06C8E0BE5E05}">
      <dsp:nvSpPr>
        <dsp:cNvPr id="0" name=""/>
        <dsp:cNvSpPr/>
      </dsp:nvSpPr>
      <dsp:spPr>
        <a:xfrm>
          <a:off x="6181427" y="3663664"/>
          <a:ext cx="91440" cy="91440"/>
        </a:xfrm>
        <a:custGeom>
          <a:avLst/>
          <a:gdLst/>
          <a:ahLst/>
          <a:cxnLst/>
          <a:rect l="0" t="0" r="0" b="0"/>
          <a:pathLst>
            <a:path>
              <a:moveTo>
                <a:pt x="56416" y="45720"/>
              </a:moveTo>
              <a:lnTo>
                <a:pt x="56416" y="72849"/>
              </a:lnTo>
              <a:lnTo>
                <a:pt x="45720" y="72849"/>
              </a:lnTo>
              <a:lnTo>
                <a:pt x="45720" y="10823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3BAEE0-0B53-461B-95DA-A5F02117C18E}">
      <dsp:nvSpPr>
        <dsp:cNvPr id="0" name=""/>
        <dsp:cNvSpPr/>
      </dsp:nvSpPr>
      <dsp:spPr>
        <a:xfrm>
          <a:off x="6164199" y="3358864"/>
          <a:ext cx="91440" cy="91440"/>
        </a:xfrm>
        <a:custGeom>
          <a:avLst/>
          <a:gdLst/>
          <a:ahLst/>
          <a:cxnLst/>
          <a:rect l="0" t="0" r="0" b="0"/>
          <a:pathLst>
            <a:path>
              <a:moveTo>
                <a:pt x="45720" y="45720"/>
              </a:moveTo>
              <a:lnTo>
                <a:pt x="45720" y="72850"/>
              </a:lnTo>
              <a:lnTo>
                <a:pt x="73644" y="72850"/>
              </a:lnTo>
              <a:lnTo>
                <a:pt x="73644" y="10823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6F356C7-3B6E-47F6-8B8F-7CE750590915}">
      <dsp:nvSpPr>
        <dsp:cNvPr id="0" name=""/>
        <dsp:cNvSpPr/>
      </dsp:nvSpPr>
      <dsp:spPr>
        <a:xfrm>
          <a:off x="6164199" y="3043771"/>
          <a:ext cx="91440" cy="91440"/>
        </a:xfrm>
        <a:custGeom>
          <a:avLst/>
          <a:gdLst/>
          <a:ahLst/>
          <a:cxnLst/>
          <a:rect l="0" t="0" r="0" b="0"/>
          <a:pathLst>
            <a:path>
              <a:moveTo>
                <a:pt x="45720" y="45720"/>
              </a:moveTo>
              <a:lnTo>
                <a:pt x="45720" y="11852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DA386B-5F45-4ACC-8A7F-44F053F4C2C6}">
      <dsp:nvSpPr>
        <dsp:cNvPr id="0" name=""/>
        <dsp:cNvSpPr/>
      </dsp:nvSpPr>
      <dsp:spPr>
        <a:xfrm>
          <a:off x="6164199" y="2738970"/>
          <a:ext cx="91440" cy="91440"/>
        </a:xfrm>
        <a:custGeom>
          <a:avLst/>
          <a:gdLst/>
          <a:ahLst/>
          <a:cxnLst/>
          <a:rect l="0" t="0" r="0" b="0"/>
          <a:pathLst>
            <a:path>
              <a:moveTo>
                <a:pt x="45720" y="45720"/>
              </a:moveTo>
              <a:lnTo>
                <a:pt x="45720" y="1185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1811CB-A15A-442F-9651-F2E0FFB83CC2}">
      <dsp:nvSpPr>
        <dsp:cNvPr id="0" name=""/>
        <dsp:cNvSpPr/>
      </dsp:nvSpPr>
      <dsp:spPr>
        <a:xfrm>
          <a:off x="6164199" y="2434170"/>
          <a:ext cx="91440" cy="91440"/>
        </a:xfrm>
        <a:custGeom>
          <a:avLst/>
          <a:gdLst/>
          <a:ahLst/>
          <a:cxnLst/>
          <a:rect l="0" t="0" r="0" b="0"/>
          <a:pathLst>
            <a:path>
              <a:moveTo>
                <a:pt x="45720" y="45720"/>
              </a:moveTo>
              <a:lnTo>
                <a:pt x="45720" y="1185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E452D7-8CEB-4E9E-B0EB-B63702C85838}">
      <dsp:nvSpPr>
        <dsp:cNvPr id="0" name=""/>
        <dsp:cNvSpPr/>
      </dsp:nvSpPr>
      <dsp:spPr>
        <a:xfrm>
          <a:off x="6164199" y="2129369"/>
          <a:ext cx="91440" cy="91440"/>
        </a:xfrm>
        <a:custGeom>
          <a:avLst/>
          <a:gdLst/>
          <a:ahLst/>
          <a:cxnLst/>
          <a:rect l="0" t="0" r="0" b="0"/>
          <a:pathLst>
            <a:path>
              <a:moveTo>
                <a:pt x="45720" y="45720"/>
              </a:moveTo>
              <a:lnTo>
                <a:pt x="45720" y="1185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3EA209-9F1F-4B7B-834E-F0A37E77BAA6}">
      <dsp:nvSpPr>
        <dsp:cNvPr id="0" name=""/>
        <dsp:cNvSpPr/>
      </dsp:nvSpPr>
      <dsp:spPr>
        <a:xfrm>
          <a:off x="6164199" y="1824570"/>
          <a:ext cx="91440" cy="91440"/>
        </a:xfrm>
        <a:custGeom>
          <a:avLst/>
          <a:gdLst/>
          <a:ahLst/>
          <a:cxnLst/>
          <a:rect l="0" t="0" r="0" b="0"/>
          <a:pathLst>
            <a:path>
              <a:moveTo>
                <a:pt x="45720" y="45720"/>
              </a:moveTo>
              <a:lnTo>
                <a:pt x="45720" y="11852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1BB18C-A1AA-4E39-90E5-16DFA26D8303}">
      <dsp:nvSpPr>
        <dsp:cNvPr id="0" name=""/>
        <dsp:cNvSpPr/>
      </dsp:nvSpPr>
      <dsp:spPr>
        <a:xfrm>
          <a:off x="6164199" y="1519770"/>
          <a:ext cx="91440" cy="91440"/>
        </a:xfrm>
        <a:custGeom>
          <a:avLst/>
          <a:gdLst/>
          <a:ahLst/>
          <a:cxnLst/>
          <a:rect l="0" t="0" r="0" b="0"/>
          <a:pathLst>
            <a:path>
              <a:moveTo>
                <a:pt x="45720" y="45720"/>
              </a:moveTo>
              <a:lnTo>
                <a:pt x="45720" y="1185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83130E-8E71-4C9A-8C10-3A4CBE695C7C}">
      <dsp:nvSpPr>
        <dsp:cNvPr id="0" name=""/>
        <dsp:cNvSpPr/>
      </dsp:nvSpPr>
      <dsp:spPr>
        <a:xfrm>
          <a:off x="6164199" y="1211581"/>
          <a:ext cx="91440" cy="91440"/>
        </a:xfrm>
        <a:custGeom>
          <a:avLst/>
          <a:gdLst/>
          <a:ahLst/>
          <a:cxnLst/>
          <a:rect l="0" t="0" r="0" b="0"/>
          <a:pathLst>
            <a:path>
              <a:moveTo>
                <a:pt x="45720" y="45720"/>
              </a:moveTo>
              <a:lnTo>
                <a:pt x="45720" y="1219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C9AE998-F7CF-4B84-AF60-C45D67006424}">
      <dsp:nvSpPr>
        <dsp:cNvPr id="0" name=""/>
        <dsp:cNvSpPr/>
      </dsp:nvSpPr>
      <dsp:spPr>
        <a:xfrm>
          <a:off x="6164199" y="885936"/>
          <a:ext cx="91440" cy="139374"/>
        </a:xfrm>
        <a:custGeom>
          <a:avLst/>
          <a:gdLst/>
          <a:ahLst/>
          <a:cxnLst/>
          <a:rect l="0" t="0" r="0" b="0"/>
          <a:pathLst>
            <a:path>
              <a:moveTo>
                <a:pt x="45720" y="0"/>
              </a:moveTo>
              <a:lnTo>
                <a:pt x="45720" y="13937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687F1D-2F9C-4C51-8AB5-CDBDCB2B1FD5}">
      <dsp:nvSpPr>
        <dsp:cNvPr id="0" name=""/>
        <dsp:cNvSpPr/>
      </dsp:nvSpPr>
      <dsp:spPr>
        <a:xfrm>
          <a:off x="3871787" y="309537"/>
          <a:ext cx="2338132" cy="144719"/>
        </a:xfrm>
        <a:custGeom>
          <a:avLst/>
          <a:gdLst/>
          <a:ahLst/>
          <a:cxnLst/>
          <a:rect l="0" t="0" r="0" b="0"/>
          <a:pathLst>
            <a:path>
              <a:moveTo>
                <a:pt x="0" y="0"/>
              </a:moveTo>
              <a:lnTo>
                <a:pt x="0" y="109333"/>
              </a:lnTo>
              <a:lnTo>
                <a:pt x="2338132" y="109333"/>
              </a:lnTo>
              <a:lnTo>
                <a:pt x="2338132" y="1447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347ACE-01FF-4FED-B1C0-BCC0C8262021}">
      <dsp:nvSpPr>
        <dsp:cNvPr id="0" name=""/>
        <dsp:cNvSpPr/>
      </dsp:nvSpPr>
      <dsp:spPr>
        <a:xfrm>
          <a:off x="2664395" y="1176036"/>
          <a:ext cx="185910" cy="209529"/>
        </a:xfrm>
        <a:custGeom>
          <a:avLst/>
          <a:gdLst/>
          <a:ahLst/>
          <a:cxnLst/>
          <a:rect l="0" t="0" r="0" b="0"/>
          <a:pathLst>
            <a:path>
              <a:moveTo>
                <a:pt x="185910" y="0"/>
              </a:moveTo>
              <a:lnTo>
                <a:pt x="0" y="209529"/>
              </a:lnTo>
            </a:path>
          </a:pathLst>
        </a:custGeom>
        <a:noFill/>
        <a:ln w="25400" cap="flat" cmpd="sng" algn="ctr">
          <a:noFill/>
          <a:prstDash val="solid"/>
        </a:ln>
        <a:effectLst/>
      </dsp:spPr>
      <dsp:style>
        <a:lnRef idx="2">
          <a:scrgbClr r="0" g="0" b="0"/>
        </a:lnRef>
        <a:fillRef idx="0">
          <a:scrgbClr r="0" g="0" b="0"/>
        </a:fillRef>
        <a:effectRef idx="0">
          <a:scrgbClr r="0" g="0" b="0"/>
        </a:effectRef>
        <a:fontRef idx="minor"/>
      </dsp:style>
    </dsp:sp>
    <dsp:sp modelId="{4817F2E6-02AA-40AA-93DA-0ADBF6663D90}">
      <dsp:nvSpPr>
        <dsp:cNvPr id="0" name=""/>
        <dsp:cNvSpPr/>
      </dsp:nvSpPr>
      <dsp:spPr>
        <a:xfrm>
          <a:off x="3529648" y="794372"/>
          <a:ext cx="91440" cy="104149"/>
        </a:xfrm>
        <a:custGeom>
          <a:avLst/>
          <a:gdLst/>
          <a:ahLst/>
          <a:cxnLst/>
          <a:rect l="0" t="0" r="0" b="0"/>
          <a:pathLst>
            <a:path>
              <a:moveTo>
                <a:pt x="45720" y="0"/>
              </a:moveTo>
              <a:lnTo>
                <a:pt x="45720" y="10414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858DC9-BFEC-4615-8527-446B18CB494D}">
      <dsp:nvSpPr>
        <dsp:cNvPr id="0" name=""/>
        <dsp:cNvSpPr/>
      </dsp:nvSpPr>
      <dsp:spPr>
        <a:xfrm>
          <a:off x="3575368" y="309537"/>
          <a:ext cx="296418" cy="144719"/>
        </a:xfrm>
        <a:custGeom>
          <a:avLst/>
          <a:gdLst/>
          <a:ahLst/>
          <a:cxnLst/>
          <a:rect l="0" t="0" r="0" b="0"/>
          <a:pathLst>
            <a:path>
              <a:moveTo>
                <a:pt x="296418" y="0"/>
              </a:moveTo>
              <a:lnTo>
                <a:pt x="296418" y="109333"/>
              </a:lnTo>
              <a:lnTo>
                <a:pt x="0" y="109333"/>
              </a:lnTo>
              <a:lnTo>
                <a:pt x="0" y="1447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7BFB1F-5177-423F-83F0-22E42190B146}">
      <dsp:nvSpPr>
        <dsp:cNvPr id="0" name=""/>
        <dsp:cNvSpPr/>
      </dsp:nvSpPr>
      <dsp:spPr>
        <a:xfrm>
          <a:off x="627526" y="2282966"/>
          <a:ext cx="182632" cy="217287"/>
        </a:xfrm>
        <a:custGeom>
          <a:avLst/>
          <a:gdLst/>
          <a:ahLst/>
          <a:cxnLst/>
          <a:rect l="0" t="0" r="0" b="0"/>
          <a:pathLst>
            <a:path>
              <a:moveTo>
                <a:pt x="182632" y="0"/>
              </a:moveTo>
              <a:lnTo>
                <a:pt x="0" y="217287"/>
              </a:lnTo>
            </a:path>
          </a:pathLst>
        </a:custGeom>
        <a:noFill/>
        <a:ln w="25400" cap="flat" cmpd="sng" algn="ctr">
          <a:noFill/>
          <a:prstDash val="solid"/>
        </a:ln>
        <a:effectLst/>
      </dsp:spPr>
      <dsp:style>
        <a:lnRef idx="2">
          <a:scrgbClr r="0" g="0" b="0"/>
        </a:lnRef>
        <a:fillRef idx="0">
          <a:scrgbClr r="0" g="0" b="0"/>
        </a:fillRef>
        <a:effectRef idx="0">
          <a:scrgbClr r="0" g="0" b="0"/>
        </a:effectRef>
        <a:fontRef idx="minor"/>
      </dsp:style>
    </dsp:sp>
    <dsp:sp modelId="{558505F4-A840-41B4-BB71-C6FA6292CCC3}">
      <dsp:nvSpPr>
        <dsp:cNvPr id="0" name=""/>
        <dsp:cNvSpPr/>
      </dsp:nvSpPr>
      <dsp:spPr>
        <a:xfrm>
          <a:off x="1494954" y="1873442"/>
          <a:ext cx="91440" cy="91440"/>
        </a:xfrm>
        <a:custGeom>
          <a:avLst/>
          <a:gdLst/>
          <a:ahLst/>
          <a:cxnLst/>
          <a:rect l="0" t="0" r="0" b="0"/>
          <a:pathLst>
            <a:path>
              <a:moveTo>
                <a:pt x="45720" y="45720"/>
              </a:moveTo>
              <a:lnTo>
                <a:pt x="45720" y="11649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81A9504-CB1D-496B-B579-C27349874F8D}">
      <dsp:nvSpPr>
        <dsp:cNvPr id="0" name=""/>
        <dsp:cNvSpPr/>
      </dsp:nvSpPr>
      <dsp:spPr>
        <a:xfrm>
          <a:off x="1494954" y="1509638"/>
          <a:ext cx="91440" cy="91440"/>
        </a:xfrm>
        <a:custGeom>
          <a:avLst/>
          <a:gdLst/>
          <a:ahLst/>
          <a:cxnLst/>
          <a:rect l="0" t="0" r="0" b="0"/>
          <a:pathLst>
            <a:path>
              <a:moveTo>
                <a:pt x="45720" y="45720"/>
              </a:moveTo>
              <a:lnTo>
                <a:pt x="45720" y="11649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64A35C-C7BF-4145-A929-0EEDC77E4F5F}">
      <dsp:nvSpPr>
        <dsp:cNvPr id="0" name=""/>
        <dsp:cNvSpPr/>
      </dsp:nvSpPr>
      <dsp:spPr>
        <a:xfrm>
          <a:off x="1494954" y="1145834"/>
          <a:ext cx="91440" cy="91440"/>
        </a:xfrm>
        <a:custGeom>
          <a:avLst/>
          <a:gdLst/>
          <a:ahLst/>
          <a:cxnLst/>
          <a:rect l="0" t="0" r="0" b="0"/>
          <a:pathLst>
            <a:path>
              <a:moveTo>
                <a:pt x="45720" y="45720"/>
              </a:moveTo>
              <a:lnTo>
                <a:pt x="45720" y="11649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CEEDD2B-CC14-454D-8D67-23DADA8CB29B}">
      <dsp:nvSpPr>
        <dsp:cNvPr id="0" name=""/>
        <dsp:cNvSpPr/>
      </dsp:nvSpPr>
      <dsp:spPr>
        <a:xfrm>
          <a:off x="1494954" y="794372"/>
          <a:ext cx="91440" cy="104149"/>
        </a:xfrm>
        <a:custGeom>
          <a:avLst/>
          <a:gdLst/>
          <a:ahLst/>
          <a:cxnLst/>
          <a:rect l="0" t="0" r="0" b="0"/>
          <a:pathLst>
            <a:path>
              <a:moveTo>
                <a:pt x="45720" y="0"/>
              </a:moveTo>
              <a:lnTo>
                <a:pt x="45720" y="10414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AF4325-6081-48A3-B25E-5F18F33D835B}">
      <dsp:nvSpPr>
        <dsp:cNvPr id="0" name=""/>
        <dsp:cNvSpPr/>
      </dsp:nvSpPr>
      <dsp:spPr>
        <a:xfrm>
          <a:off x="1540674" y="309537"/>
          <a:ext cx="2331112" cy="144719"/>
        </a:xfrm>
        <a:custGeom>
          <a:avLst/>
          <a:gdLst/>
          <a:ahLst/>
          <a:cxnLst/>
          <a:rect l="0" t="0" r="0" b="0"/>
          <a:pathLst>
            <a:path>
              <a:moveTo>
                <a:pt x="2331112" y="0"/>
              </a:moveTo>
              <a:lnTo>
                <a:pt x="2331112" y="109333"/>
              </a:lnTo>
              <a:lnTo>
                <a:pt x="0" y="109333"/>
              </a:lnTo>
              <a:lnTo>
                <a:pt x="0" y="14471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A66C49-AF1E-42C4-9EC0-0E5019C8B9BF}">
      <dsp:nvSpPr>
        <dsp:cNvPr id="0" name=""/>
        <dsp:cNvSpPr/>
      </dsp:nvSpPr>
      <dsp:spPr>
        <a:xfrm>
          <a:off x="2523874" y="0"/>
          <a:ext cx="2695825" cy="30953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dirty="0" smtClean="0"/>
            <a:t>METHODOLOGY OF LEARNING</a:t>
          </a:r>
          <a:endParaRPr lang="en-US" sz="1600" b="1" kern="1200" dirty="0"/>
        </a:p>
      </dsp:txBody>
      <dsp:txXfrm>
        <a:off x="2523874" y="0"/>
        <a:ext cx="2695825" cy="309537"/>
      </dsp:txXfrm>
    </dsp:sp>
    <dsp:sp modelId="{01BE3EE3-6FB3-4F57-8BF9-9D0B51739F3A}">
      <dsp:nvSpPr>
        <dsp:cNvPr id="0" name=""/>
        <dsp:cNvSpPr/>
      </dsp:nvSpPr>
      <dsp:spPr>
        <a:xfrm>
          <a:off x="594282" y="454256"/>
          <a:ext cx="1892784" cy="34011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smtClean="0"/>
            <a:t>DIDACTICS</a:t>
          </a:r>
          <a:endParaRPr lang="en-US" sz="1600" b="1" kern="1200" dirty="0"/>
        </a:p>
      </dsp:txBody>
      <dsp:txXfrm>
        <a:off x="594282" y="454256"/>
        <a:ext cx="1892784" cy="340115"/>
      </dsp:txXfrm>
    </dsp:sp>
    <dsp:sp modelId="{FDE1B1C3-28AF-4F8A-AC91-53A72393E1B5}">
      <dsp:nvSpPr>
        <dsp:cNvPr id="0" name=""/>
        <dsp:cNvSpPr/>
      </dsp:nvSpPr>
      <dsp:spPr>
        <a:xfrm>
          <a:off x="627530" y="898521"/>
          <a:ext cx="1826289" cy="29303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smtClean="0"/>
            <a:t>Core Lecture Series</a:t>
          </a:r>
          <a:endParaRPr lang="en-US" sz="1200" kern="1200" dirty="0"/>
        </a:p>
      </dsp:txBody>
      <dsp:txXfrm>
        <a:off x="627530" y="898521"/>
        <a:ext cx="1826289" cy="293032"/>
      </dsp:txXfrm>
    </dsp:sp>
    <dsp:sp modelId="{DEF4D511-A8B8-48A3-BDC8-BBD1A59A70C6}">
      <dsp:nvSpPr>
        <dsp:cNvPr id="0" name=""/>
        <dsp:cNvSpPr/>
      </dsp:nvSpPr>
      <dsp:spPr>
        <a:xfrm>
          <a:off x="627530" y="1262325"/>
          <a:ext cx="1826289" cy="29303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smtClean="0"/>
            <a:t>Workshops</a:t>
          </a:r>
          <a:endParaRPr lang="en-US" sz="1200" kern="1200" dirty="0"/>
        </a:p>
      </dsp:txBody>
      <dsp:txXfrm>
        <a:off x="627530" y="1262325"/>
        <a:ext cx="1826289" cy="293032"/>
      </dsp:txXfrm>
    </dsp:sp>
    <dsp:sp modelId="{07B90EB7-7A3C-4274-BBE4-62A5E35EDF71}">
      <dsp:nvSpPr>
        <dsp:cNvPr id="0" name=""/>
        <dsp:cNvSpPr/>
      </dsp:nvSpPr>
      <dsp:spPr>
        <a:xfrm>
          <a:off x="627530" y="1626129"/>
          <a:ext cx="1826289" cy="29303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smtClean="0"/>
            <a:t>Continuity Clinic Lectures</a:t>
          </a:r>
          <a:endParaRPr lang="en-US" sz="1200" kern="1200" dirty="0"/>
        </a:p>
      </dsp:txBody>
      <dsp:txXfrm>
        <a:off x="627530" y="1626129"/>
        <a:ext cx="1826289" cy="293032"/>
      </dsp:txXfrm>
    </dsp:sp>
    <dsp:sp modelId="{E194B15C-0D3B-43EF-834E-650CCCD4D7C1}">
      <dsp:nvSpPr>
        <dsp:cNvPr id="0" name=""/>
        <dsp:cNvSpPr/>
      </dsp:nvSpPr>
      <dsp:spPr>
        <a:xfrm>
          <a:off x="627530" y="1989933"/>
          <a:ext cx="1826289" cy="29303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smtClean="0"/>
            <a:t>Grand Rounds</a:t>
          </a:r>
          <a:endParaRPr lang="en-US" sz="1200" kern="1200" dirty="0"/>
        </a:p>
      </dsp:txBody>
      <dsp:txXfrm>
        <a:off x="627530" y="1989933"/>
        <a:ext cx="1826289" cy="293032"/>
      </dsp:txXfrm>
    </dsp:sp>
    <dsp:sp modelId="{003D1500-28DB-4D64-8C13-3F398D8A7B8E}">
      <dsp:nvSpPr>
        <dsp:cNvPr id="0" name=""/>
        <dsp:cNvSpPr/>
      </dsp:nvSpPr>
      <dsp:spPr>
        <a:xfrm>
          <a:off x="627526" y="2353737"/>
          <a:ext cx="1826289" cy="29303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smtClean="0"/>
            <a:t>Narrative Medicine</a:t>
          </a:r>
          <a:endParaRPr lang="en-US" sz="1200" kern="1200" dirty="0"/>
        </a:p>
      </dsp:txBody>
      <dsp:txXfrm>
        <a:off x="627526" y="2353737"/>
        <a:ext cx="1826289" cy="293032"/>
      </dsp:txXfrm>
    </dsp:sp>
    <dsp:sp modelId="{33C3180F-3CAA-4966-9E6A-2BB0F48C8F1E}">
      <dsp:nvSpPr>
        <dsp:cNvPr id="0" name=""/>
        <dsp:cNvSpPr/>
      </dsp:nvSpPr>
      <dsp:spPr>
        <a:xfrm>
          <a:off x="2557838" y="454256"/>
          <a:ext cx="2035059" cy="34011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b="1" kern="1200" dirty="0" smtClean="0"/>
            <a:t>PROJECTS</a:t>
          </a:r>
          <a:endParaRPr lang="en-US" sz="1600" b="1" kern="1200" dirty="0"/>
        </a:p>
      </dsp:txBody>
      <dsp:txXfrm>
        <a:off x="2557838" y="454256"/>
        <a:ext cx="2035059" cy="340115"/>
      </dsp:txXfrm>
    </dsp:sp>
    <dsp:sp modelId="{C30EB713-E29B-46D2-9B5B-CB33D9F28F62}">
      <dsp:nvSpPr>
        <dsp:cNvPr id="0" name=""/>
        <dsp:cNvSpPr/>
      </dsp:nvSpPr>
      <dsp:spPr>
        <a:xfrm>
          <a:off x="2669039" y="898521"/>
          <a:ext cx="1812657" cy="27751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smtClean="0"/>
            <a:t>Advocacy Project</a:t>
          </a:r>
          <a:endParaRPr lang="en-US" sz="1200" kern="1200" dirty="0"/>
        </a:p>
      </dsp:txBody>
      <dsp:txXfrm>
        <a:off x="2669039" y="898521"/>
        <a:ext cx="1812657" cy="277514"/>
      </dsp:txXfrm>
    </dsp:sp>
    <dsp:sp modelId="{425B1095-08A0-4D35-ACD7-1CFCE4102C3D}">
      <dsp:nvSpPr>
        <dsp:cNvPr id="0" name=""/>
        <dsp:cNvSpPr/>
      </dsp:nvSpPr>
      <dsp:spPr>
        <a:xfrm>
          <a:off x="2664395" y="1246808"/>
          <a:ext cx="1812657" cy="27751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Individual Scholarly Project</a:t>
          </a:r>
          <a:endParaRPr lang="en-US" sz="1200" kern="1200" dirty="0"/>
        </a:p>
      </dsp:txBody>
      <dsp:txXfrm>
        <a:off x="2664395" y="1246808"/>
        <a:ext cx="1812657" cy="277514"/>
      </dsp:txXfrm>
    </dsp:sp>
    <dsp:sp modelId="{2022B480-61CF-4B13-AC68-76C2DB2580FD}">
      <dsp:nvSpPr>
        <dsp:cNvPr id="0" name=""/>
        <dsp:cNvSpPr/>
      </dsp:nvSpPr>
      <dsp:spPr>
        <a:xfrm>
          <a:off x="4733416" y="454256"/>
          <a:ext cx="2953006" cy="43167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t>COMMUNITY CAMPUS PARTNERSHIPS </a:t>
          </a:r>
          <a:r>
            <a:rPr lang="en-US" sz="1600" b="1" kern="1200" dirty="0" smtClean="0"/>
            <a:t>SERVICE LEARNING</a:t>
          </a:r>
          <a:endParaRPr lang="en-US" sz="1600" b="1" kern="1200" dirty="0"/>
        </a:p>
      </dsp:txBody>
      <dsp:txXfrm>
        <a:off x="4733416" y="454256"/>
        <a:ext cx="2953006" cy="431679"/>
      </dsp:txXfrm>
    </dsp:sp>
    <dsp:sp modelId="{CD6F2830-924C-41BC-B212-2C613D34B6FF}">
      <dsp:nvSpPr>
        <dsp:cNvPr id="0" name=""/>
        <dsp:cNvSpPr/>
      </dsp:nvSpPr>
      <dsp:spPr>
        <a:xfrm>
          <a:off x="5005633" y="1025311"/>
          <a:ext cx="2408572" cy="23198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smtClean="0"/>
            <a:t>WIC</a:t>
          </a:r>
          <a:endParaRPr lang="en-US" sz="1200" kern="1200" dirty="0"/>
        </a:p>
      </dsp:txBody>
      <dsp:txXfrm>
        <a:off x="5005633" y="1025311"/>
        <a:ext cx="2408572" cy="231989"/>
      </dsp:txXfrm>
    </dsp:sp>
    <dsp:sp modelId="{F48136BA-5148-4A87-AAA8-30B00683FD95}">
      <dsp:nvSpPr>
        <dsp:cNvPr id="0" name=""/>
        <dsp:cNvSpPr/>
      </dsp:nvSpPr>
      <dsp:spPr>
        <a:xfrm>
          <a:off x="5005633" y="1333500"/>
          <a:ext cx="2408572" cy="23198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Riverdale Lactation Center</a:t>
          </a:r>
          <a:endParaRPr lang="en-US" sz="1200" kern="1200" dirty="0"/>
        </a:p>
      </dsp:txBody>
      <dsp:txXfrm>
        <a:off x="5005633" y="1333500"/>
        <a:ext cx="2408572" cy="231989"/>
      </dsp:txXfrm>
    </dsp:sp>
    <dsp:sp modelId="{7EF5C935-3B37-4ECC-8D96-63CBA311D759}">
      <dsp:nvSpPr>
        <dsp:cNvPr id="0" name=""/>
        <dsp:cNvSpPr/>
      </dsp:nvSpPr>
      <dsp:spPr>
        <a:xfrm>
          <a:off x="5005633" y="1638300"/>
          <a:ext cx="2408572" cy="23198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Mott Haven Academy Charter School</a:t>
          </a:r>
          <a:endParaRPr lang="en-US" sz="1200" kern="1200" dirty="0"/>
        </a:p>
      </dsp:txBody>
      <dsp:txXfrm>
        <a:off x="5005633" y="1638300"/>
        <a:ext cx="2408572" cy="231989"/>
      </dsp:txXfrm>
    </dsp:sp>
    <dsp:sp modelId="{3FB68A7F-54F8-4FB3-ABAF-56D584B07E9E}">
      <dsp:nvSpPr>
        <dsp:cNvPr id="0" name=""/>
        <dsp:cNvSpPr/>
      </dsp:nvSpPr>
      <dsp:spPr>
        <a:xfrm>
          <a:off x="5005633" y="1943099"/>
          <a:ext cx="2408572" cy="23198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Ft. George Head Start Program</a:t>
          </a:r>
          <a:endParaRPr lang="en-US" sz="1200" kern="1200" dirty="0"/>
        </a:p>
      </dsp:txBody>
      <dsp:txXfrm>
        <a:off x="5005633" y="1943099"/>
        <a:ext cx="2408572" cy="231989"/>
      </dsp:txXfrm>
    </dsp:sp>
    <dsp:sp modelId="{158F39A4-1315-43EB-B8A5-1EB57D09BB25}">
      <dsp:nvSpPr>
        <dsp:cNvPr id="0" name=""/>
        <dsp:cNvSpPr/>
      </dsp:nvSpPr>
      <dsp:spPr>
        <a:xfrm>
          <a:off x="5005633" y="2247900"/>
          <a:ext cx="2408572" cy="23198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Home Visits</a:t>
          </a:r>
          <a:endParaRPr lang="en-US" sz="1200" kern="1200" dirty="0"/>
        </a:p>
      </dsp:txBody>
      <dsp:txXfrm>
        <a:off x="5005633" y="2247900"/>
        <a:ext cx="2408572" cy="231989"/>
      </dsp:txXfrm>
    </dsp:sp>
    <dsp:sp modelId="{C6BD39BE-79CC-488E-BAFA-5D9763F417F3}">
      <dsp:nvSpPr>
        <dsp:cNvPr id="0" name=""/>
        <dsp:cNvSpPr/>
      </dsp:nvSpPr>
      <dsp:spPr>
        <a:xfrm>
          <a:off x="5005633" y="2552701"/>
          <a:ext cx="2408572" cy="23198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Family PEACE Program / DV</a:t>
          </a:r>
          <a:endParaRPr lang="en-US" sz="1200" kern="1200" dirty="0"/>
        </a:p>
      </dsp:txBody>
      <dsp:txXfrm>
        <a:off x="5005633" y="2552701"/>
        <a:ext cx="2408572" cy="231989"/>
      </dsp:txXfrm>
    </dsp:sp>
    <dsp:sp modelId="{6056E88F-EE59-49A5-BDA0-35BFB052B887}">
      <dsp:nvSpPr>
        <dsp:cNvPr id="0" name=""/>
        <dsp:cNvSpPr/>
      </dsp:nvSpPr>
      <dsp:spPr>
        <a:xfrm>
          <a:off x="5005633" y="2857501"/>
          <a:ext cx="2408572" cy="23198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Access / Manhattan Safety City</a:t>
          </a:r>
          <a:endParaRPr lang="en-US" sz="1200" kern="1200" dirty="0"/>
        </a:p>
      </dsp:txBody>
      <dsp:txXfrm>
        <a:off x="5005633" y="2857501"/>
        <a:ext cx="2408572" cy="231989"/>
      </dsp:txXfrm>
    </dsp:sp>
    <dsp:sp modelId="{6BC9A9F7-72D2-4D53-A2D9-FA6D9BF4BC85}">
      <dsp:nvSpPr>
        <dsp:cNvPr id="0" name=""/>
        <dsp:cNvSpPr/>
      </dsp:nvSpPr>
      <dsp:spPr>
        <a:xfrm>
          <a:off x="5001274" y="3162300"/>
          <a:ext cx="2417291" cy="24228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New York Foundling</a:t>
          </a:r>
          <a:endParaRPr lang="en-US" sz="1200" kern="1200" dirty="0"/>
        </a:p>
      </dsp:txBody>
      <dsp:txXfrm>
        <a:off x="5001274" y="3162300"/>
        <a:ext cx="2417291" cy="242283"/>
      </dsp:txXfrm>
    </dsp:sp>
    <dsp:sp modelId="{01CC9CB9-571B-4A32-899A-C0E73D5B5E68}">
      <dsp:nvSpPr>
        <dsp:cNvPr id="0" name=""/>
        <dsp:cNvSpPr/>
      </dsp:nvSpPr>
      <dsp:spPr>
        <a:xfrm>
          <a:off x="5029198" y="3467101"/>
          <a:ext cx="2417291" cy="24228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Project DOCC</a:t>
          </a:r>
          <a:endParaRPr lang="en-US" sz="1200" kern="1200" dirty="0"/>
        </a:p>
      </dsp:txBody>
      <dsp:txXfrm>
        <a:off x="5029198" y="3467101"/>
        <a:ext cx="2417291" cy="242283"/>
      </dsp:txXfrm>
    </dsp:sp>
    <dsp:sp modelId="{EBA1CD65-655E-4015-BBCB-EAE68CDC5725}">
      <dsp:nvSpPr>
        <dsp:cNvPr id="0" name=""/>
        <dsp:cNvSpPr/>
      </dsp:nvSpPr>
      <dsp:spPr>
        <a:xfrm>
          <a:off x="5029198" y="3771900"/>
          <a:ext cx="2395897" cy="24151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Children’s Health Fund--Mobile Van</a:t>
          </a:r>
          <a:endParaRPr lang="en-US" sz="1200" kern="1200" dirty="0"/>
        </a:p>
      </dsp:txBody>
      <dsp:txXfrm>
        <a:off x="5029198" y="3771900"/>
        <a:ext cx="2395897" cy="241517"/>
      </dsp:txXfrm>
    </dsp:sp>
    <dsp:sp modelId="{11D3A18F-C079-47E5-A38F-BD353A9E47DF}">
      <dsp:nvSpPr>
        <dsp:cNvPr id="0" name=""/>
        <dsp:cNvSpPr/>
      </dsp:nvSpPr>
      <dsp:spPr>
        <a:xfrm>
          <a:off x="5029200" y="4076700"/>
          <a:ext cx="2398159" cy="21861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Walking Tour</a:t>
          </a:r>
          <a:endParaRPr lang="en-US" sz="1200" kern="1200" dirty="0"/>
        </a:p>
      </dsp:txBody>
      <dsp:txXfrm>
        <a:off x="5029200" y="4076700"/>
        <a:ext cx="2398159" cy="218612"/>
      </dsp:txXfrm>
    </dsp:sp>
    <dsp:sp modelId="{DFEC22D3-3FB8-41C4-A81D-388A6DA4F52A}">
      <dsp:nvSpPr>
        <dsp:cNvPr id="0" name=""/>
        <dsp:cNvSpPr/>
      </dsp:nvSpPr>
      <dsp:spPr>
        <a:xfrm>
          <a:off x="4952999" y="4381501"/>
          <a:ext cx="2513254" cy="29148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Health Education in Community Settings</a:t>
          </a:r>
          <a:endParaRPr lang="en-US" sz="1200" kern="1200" dirty="0"/>
        </a:p>
      </dsp:txBody>
      <dsp:txXfrm>
        <a:off x="4952999" y="4381501"/>
        <a:ext cx="2513254" cy="291482"/>
      </dsp:txXfrm>
    </dsp:sp>
    <dsp:sp modelId="{3C21003E-F772-4D45-B814-B574984FBE37}">
      <dsp:nvSpPr>
        <dsp:cNvPr id="0" name=""/>
        <dsp:cNvSpPr/>
      </dsp:nvSpPr>
      <dsp:spPr>
        <a:xfrm>
          <a:off x="5029202" y="4762501"/>
          <a:ext cx="2382363" cy="241929"/>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dirty="0" smtClean="0"/>
            <a:t>Turn 2 Us Program</a:t>
          </a:r>
          <a:endParaRPr lang="en-US" sz="1200" kern="1200" dirty="0"/>
        </a:p>
      </dsp:txBody>
      <dsp:txXfrm>
        <a:off x="5029202" y="4762501"/>
        <a:ext cx="2382363" cy="24192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7087E8-5B0A-4494-A536-B869BC16162C}" type="datetimeFigureOut">
              <a:rPr lang="en-US" smtClean="0"/>
              <a:pPr/>
              <a:t>3/7/2014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A6DCF4-31BE-493A-A255-EBEE803397FD}" type="slidenum">
              <a:rPr lang="en-US" smtClean="0"/>
              <a:pPr/>
              <a:t>‹#›</a:t>
            </a:fld>
            <a:endParaRPr lang="en-US"/>
          </a:p>
        </p:txBody>
      </p:sp>
    </p:spTree>
    <p:extLst>
      <p:ext uri="{BB962C8B-B14F-4D97-AF65-F5344CB8AC3E}">
        <p14:creationId xmlns="" xmlns:p14="http://schemas.microsoft.com/office/powerpoint/2010/main" val="4208547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822A2A-681C-46DC-9CB9-3B8132571720}" type="slidenum">
              <a:rPr lang="en-US" altLang="en-US"/>
              <a:pPr/>
              <a:t>3</a:t>
            </a:fld>
            <a:endParaRPr lang="en-US" altLang="en-US"/>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C12AB1-5111-4A0E-BA09-1EECD17A4E62}" type="slidenum">
              <a:rPr lang="en-US" altLang="en-US"/>
              <a:pPr/>
              <a:t>13</a:t>
            </a:fld>
            <a:endParaRPr lang="en-US" alt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r>
              <a:rPr lang="en-US" altLang="en-US"/>
              <a:t>Later in this discussion, we will discuss a specific service-learning experience and apply the above.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1F0E9F-9A9C-4C20-A47B-BFE101CC7F40}" type="slidenum">
              <a:rPr lang="en-US" altLang="en-US"/>
              <a:pPr/>
              <a:t>14</a:t>
            </a:fld>
            <a:endParaRPr lang="en-US" alt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r>
              <a:rPr lang="en-US" altLang="en-US"/>
              <a:t>The balance between service and learning objectives - clinical education emphasizes student learning as the primary objective and service, if it is an objective at all, is secondary.  Negotiation of needs between health professional school and community partners.</a:t>
            </a:r>
          </a:p>
          <a:p>
            <a:r>
              <a:rPr lang="en-US" altLang="en-US"/>
              <a:t>Emphasis on reciprocal learning - in service-learning, the traditional definitions of “faculty,” “teacher,” and “learner” are intentionally blurred.  </a:t>
            </a:r>
          </a:p>
          <a:p>
            <a:r>
              <a:rPr lang="en-US" altLang="en-US"/>
              <a:t>Emphasis on developing citizenship skills and achieving social change - s-l experiences enable residents to place their roles as health professions and citizens into a larger societal context.</a:t>
            </a:r>
          </a:p>
          <a:p>
            <a:r>
              <a:rPr lang="en-US" altLang="en-US"/>
              <a:t>Emphasis on reflective practice-  traditional clinical education emphasizes observing and doing, but does not typically emphasize or include opportunities for critical reflection. Opportunities for critical reflection (dialogue, journals, stories etc…) encourage residents to consider the larger, political, economic, and cultural contexts of the community concerns being addressed through s-l</a:t>
            </a:r>
          </a:p>
          <a:p>
            <a:r>
              <a:rPr lang="en-US" altLang="en-US"/>
              <a:t>Emphasis on addressing comm-identified needs and the integral involvement of comm. partners. - partnering with comm. members in s-l can help faculty and residents focus on the strengths and assets of a community and how they can be mobilized for a community’s benefit rather than focusing narrowly on a community’s needs.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6B2D74-421E-45F4-9A7E-74AF94F2553E}" type="slidenum">
              <a:rPr lang="en-US" altLang="en-US"/>
              <a:pPr/>
              <a:t>15</a:t>
            </a:fld>
            <a:endParaRPr lang="en-US" alt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r>
              <a:rPr lang="en-US" altLang="en-US"/>
              <a:t>Volunteerism is the engagement of individuals in activities where the primary emphasis is in the service being provided and the primary intended beneficiary is clearly the service recipient.  There’s no attempt to balance the service and the learning.</a:t>
            </a:r>
          </a:p>
          <a:p>
            <a:endParaRPr lang="en-US" altLang="en-US"/>
          </a:p>
          <a:p>
            <a:r>
              <a:rPr lang="en-US" altLang="en-US"/>
              <a:t>Without a reflection component, there may be no explicit connection made between the volunteer activity, the resident’s educational activities, or the resident’s future roles as physician and citizens.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4E43B9-5D3A-40DC-A820-9268B492A0E6}" type="slidenum">
              <a:rPr lang="en-US" altLang="en-US"/>
              <a:pPr/>
              <a:t>16</a:t>
            </a:fld>
            <a:endParaRPr lang="en-US" alt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7885C4-BABA-40B1-859E-58E82493FF00}" type="slidenum">
              <a:rPr lang="en-US" altLang="en-US"/>
              <a:pPr/>
              <a:t>17</a:t>
            </a:fld>
            <a:endParaRPr lang="en-US" alt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D613BD-9E53-47DF-A293-E1C8E25DD090}" type="slidenum">
              <a:rPr lang="en-US" altLang="en-US"/>
              <a:pPr/>
              <a:t>4</a:t>
            </a:fld>
            <a:endParaRPr lang="en-US" altLang="en-US"/>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FB1D58-AEB2-481F-AB37-686B0DDE6A62}" type="slidenum">
              <a:rPr lang="en-US" altLang="en-US"/>
              <a:pPr/>
              <a:t>5</a:t>
            </a:fld>
            <a:endParaRPr lang="en-US" altLang="en-US"/>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5BC267-C02D-4D8B-B559-5F7242D67A5D}" type="slidenum">
              <a:rPr lang="en-US" altLang="en-US"/>
              <a:pPr/>
              <a:t>6</a:t>
            </a:fld>
            <a:endParaRPr lang="en-US" altLang="en-US"/>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9EDF61-6DEA-4367-9DFC-AD9213BC3CCB}" type="slidenum">
              <a:rPr lang="en-US" altLang="en-US"/>
              <a:pPr/>
              <a:t>7</a:t>
            </a:fld>
            <a:endParaRPr lang="en-US" alt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3A9B0A-7E4F-4089-AD4E-7109208E99C9}" type="slidenum">
              <a:rPr lang="en-US" altLang="en-US"/>
              <a:pPr/>
              <a:t>8</a:t>
            </a:fld>
            <a:endParaRPr lang="en-US" alt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30A633-12FC-40F7-A693-6E2DECDCBB59}" type="slidenum">
              <a:rPr lang="en-US" altLang="en-US"/>
              <a:pPr/>
              <a:t>9</a:t>
            </a:fld>
            <a:endParaRPr lang="en-US" altLang="en-US"/>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FA38A8-5DB5-440A-BE68-75E5ECCC6E95}" type="slidenum">
              <a:rPr lang="en-US" altLang="en-US"/>
              <a:pPr/>
              <a:t>10</a:t>
            </a:fld>
            <a:endParaRPr lang="en-US" altLang="en-US"/>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p:txBody>
          <a:bodyPr/>
          <a:lstStyle/>
          <a:p>
            <a:r>
              <a:rPr lang="en-US" altLang="en-US" dirty="0"/>
              <a:t>The above graphically depicts different components of the community pediatrics curriculum.  By the end of three years of residency you will be competent in a number of skills pertaining to each area and essential to your role as a pediatrician</a:t>
            </a:r>
            <a:r>
              <a:rPr lang="en-US" altLang="en-US" dirty="0" smtClean="0"/>
              <a:t>.</a:t>
            </a:r>
          </a:p>
          <a:p>
            <a:r>
              <a:rPr lang="en-US" altLang="en-US" dirty="0" smtClean="0"/>
              <a:t>Com Health:</a:t>
            </a:r>
          </a:p>
          <a:p>
            <a:r>
              <a:rPr lang="en-US" altLang="en-US" dirty="0" smtClean="0"/>
              <a:t>Social</a:t>
            </a:r>
            <a:r>
              <a:rPr lang="en-US" altLang="en-US" baseline="0" dirty="0" smtClean="0"/>
              <a:t> determinants of health</a:t>
            </a:r>
          </a:p>
          <a:p>
            <a:r>
              <a:rPr lang="en-US" altLang="en-US" baseline="0" dirty="0" smtClean="0"/>
              <a:t>Maternal child health</a:t>
            </a:r>
          </a:p>
          <a:p>
            <a:r>
              <a:rPr lang="en-US" altLang="en-US" baseline="0" dirty="0" smtClean="0"/>
              <a:t>Health Disparities</a:t>
            </a:r>
          </a:p>
          <a:p>
            <a:r>
              <a:rPr lang="en-US" altLang="en-US" baseline="0" dirty="0" smtClean="0"/>
              <a:t>Cult Competency:</a:t>
            </a:r>
          </a:p>
          <a:p>
            <a:r>
              <a:rPr lang="en-US" altLang="en-US" baseline="0" dirty="0" smtClean="0"/>
              <a:t>Cross cultural Care</a:t>
            </a:r>
          </a:p>
          <a:p>
            <a:r>
              <a:rPr lang="en-US" altLang="en-US" baseline="0" dirty="0" smtClean="0"/>
              <a:t>Health Literacy </a:t>
            </a:r>
          </a:p>
          <a:p>
            <a:r>
              <a:rPr lang="en-US" altLang="en-US" baseline="0" dirty="0" smtClean="0"/>
              <a:t>Language diversity</a:t>
            </a:r>
          </a:p>
          <a:p>
            <a:r>
              <a:rPr lang="en-US" altLang="en-US" baseline="0" dirty="0" smtClean="0"/>
              <a:t>Advocacy:</a:t>
            </a:r>
          </a:p>
          <a:p>
            <a:r>
              <a:rPr lang="en-US" altLang="en-US" baseline="0" dirty="0" smtClean="0"/>
              <a:t>Legislative Advocacy</a:t>
            </a:r>
          </a:p>
          <a:p>
            <a:r>
              <a:rPr lang="en-US" altLang="en-US" baseline="0" dirty="0" smtClean="0"/>
              <a:t>CSHCN</a:t>
            </a:r>
          </a:p>
          <a:p>
            <a:r>
              <a:rPr lang="en-US" altLang="en-US" baseline="0" dirty="0" smtClean="0"/>
              <a:t>Advocacy </a:t>
            </a:r>
            <a:r>
              <a:rPr lang="en-US" altLang="en-US" baseline="0" dirty="0" err="1" smtClean="0"/>
              <a:t>porjects</a:t>
            </a:r>
            <a:endParaRPr lang="en-US" altLang="en-US" baseline="0" dirty="0" smtClean="0"/>
          </a:p>
          <a:p>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a:t>
            </a:r>
            <a:r>
              <a:rPr lang="en-US" baseline="0" dirty="0" smtClean="0"/>
              <a:t> narrative medicine under didactics</a:t>
            </a:r>
          </a:p>
          <a:p>
            <a:r>
              <a:rPr lang="en-US" baseline="0" dirty="0" smtClean="0"/>
              <a:t>Walking tour under SL</a:t>
            </a:r>
          </a:p>
          <a:p>
            <a:r>
              <a:rPr lang="en-US" baseline="0" dirty="0" smtClean="0"/>
              <a:t>Scholarly project</a:t>
            </a:r>
            <a:endParaRPr lang="en-US" dirty="0" smtClean="0"/>
          </a:p>
        </p:txBody>
      </p:sp>
      <p:sp>
        <p:nvSpPr>
          <p:cNvPr id="4" name="Slide Number Placeholder 3"/>
          <p:cNvSpPr>
            <a:spLocks noGrp="1"/>
          </p:cNvSpPr>
          <p:nvPr>
            <p:ph type="sldNum" sz="quarter" idx="10"/>
          </p:nvPr>
        </p:nvSpPr>
        <p:spPr/>
        <p:txBody>
          <a:bodyPr/>
          <a:lstStyle/>
          <a:p>
            <a:fld id="{DFE0D6D6-E0E1-4DE9-A383-A3B63D1B38FB}" type="slidenum">
              <a:rPr lang="en-US" smtClean="0"/>
              <a:pPr/>
              <a:t>12</a:t>
            </a:fld>
            <a:endParaRPr lang="en-US"/>
          </a:p>
        </p:txBody>
      </p:sp>
    </p:spTree>
    <p:extLst>
      <p:ext uri="{BB962C8B-B14F-4D97-AF65-F5344CB8AC3E}">
        <p14:creationId xmlns="" xmlns:p14="http://schemas.microsoft.com/office/powerpoint/2010/main" val="2571026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078ABD-1DC0-4DE0-A2CB-8D1BA2B764F6}"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2403971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078ABD-1DC0-4DE0-A2CB-8D1BA2B764F6}"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2971913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078ABD-1DC0-4DE0-A2CB-8D1BA2B764F6}"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2528761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92B1462B-D4AA-4A44-AB8F-044D11269E9F}" type="slidenum">
              <a:rPr lang="en-US" altLang="en-US"/>
              <a:pPr/>
              <a:t>‹#›</a:t>
            </a:fld>
            <a:endParaRPr lang="en-US" altLang="en-US"/>
          </a:p>
        </p:txBody>
      </p:sp>
    </p:spTree>
    <p:extLst>
      <p:ext uri="{BB962C8B-B14F-4D97-AF65-F5344CB8AC3E}">
        <p14:creationId xmlns="" xmlns:p14="http://schemas.microsoft.com/office/powerpoint/2010/main" val="2549899514"/>
      </p:ext>
    </p:extLst>
  </p:cSld>
  <p:clrMapOvr>
    <a:masterClrMapping/>
  </p:clrMapOvr>
  <p:transition>
    <p:zoom/>
    <p:sndAc>
      <p:end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078ABD-1DC0-4DE0-A2CB-8D1BA2B764F6}"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2170135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078ABD-1DC0-4DE0-A2CB-8D1BA2B764F6}" type="datetimeFigureOut">
              <a:rPr lang="en-US" smtClean="0"/>
              <a:pPr/>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2400343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078ABD-1DC0-4DE0-A2CB-8D1BA2B764F6}" type="datetimeFigureOut">
              <a:rPr lang="en-US" smtClean="0"/>
              <a:pPr/>
              <a:t>3/7/2014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3893221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078ABD-1DC0-4DE0-A2CB-8D1BA2B764F6}" type="datetimeFigureOut">
              <a:rPr lang="en-US" smtClean="0"/>
              <a:pPr/>
              <a:t>3/7/2014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653141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078ABD-1DC0-4DE0-A2CB-8D1BA2B764F6}" type="datetimeFigureOut">
              <a:rPr lang="en-US" smtClean="0"/>
              <a:pPr/>
              <a:t>3/7/2014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3383067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078ABD-1DC0-4DE0-A2CB-8D1BA2B764F6}" type="datetimeFigureOut">
              <a:rPr lang="en-US" smtClean="0"/>
              <a:pPr/>
              <a:t>3/7/2014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2953572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078ABD-1DC0-4DE0-A2CB-8D1BA2B764F6}" type="datetimeFigureOut">
              <a:rPr lang="en-US" smtClean="0"/>
              <a:pPr/>
              <a:t>3/7/2014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3158024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078ABD-1DC0-4DE0-A2CB-8D1BA2B764F6}" type="datetimeFigureOut">
              <a:rPr lang="en-US" smtClean="0"/>
              <a:pPr/>
              <a:t>3/7/2014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3170338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078ABD-1DC0-4DE0-A2CB-8D1BA2B764F6}" type="datetimeFigureOut">
              <a:rPr lang="en-US" smtClean="0"/>
              <a:pPr/>
              <a:t>3/7/2014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7997B3-C921-4780-AC83-986823B9E66D}" type="slidenum">
              <a:rPr lang="en-US" smtClean="0"/>
              <a:pPr/>
              <a:t>‹#›</a:t>
            </a:fld>
            <a:endParaRPr lang="en-US"/>
          </a:p>
        </p:txBody>
      </p:sp>
    </p:spTree>
    <p:extLst>
      <p:ext uri="{BB962C8B-B14F-4D97-AF65-F5344CB8AC3E}">
        <p14:creationId xmlns="" xmlns:p14="http://schemas.microsoft.com/office/powerpoint/2010/main" val="3979565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normAutofit fontScale="90000"/>
          </a:bodyPr>
          <a:lstStyle/>
          <a:p>
            <a:r>
              <a:rPr lang="en-US" b="1" dirty="0" smtClean="0">
                <a:effectLst>
                  <a:outerShdw blurRad="50800" dist="38100" algn="tr" rotWithShape="0">
                    <a:prstClr val="black">
                      <a:alpha val="40000"/>
                    </a:prstClr>
                  </a:outerShdw>
                </a:effectLst>
              </a:rPr>
              <a:t/>
            </a:r>
            <a:br>
              <a:rPr lang="en-US" b="1" dirty="0" smtClean="0">
                <a:effectLst>
                  <a:outerShdw blurRad="50800" dist="38100" algn="tr" rotWithShape="0">
                    <a:prstClr val="black">
                      <a:alpha val="40000"/>
                    </a:prstClr>
                  </a:outerShdw>
                </a:effectLst>
              </a:rPr>
            </a:br>
            <a:r>
              <a:rPr lang="en-US" b="1" dirty="0">
                <a:effectLst>
                  <a:outerShdw blurRad="50800" dist="38100" algn="tr" rotWithShape="0">
                    <a:prstClr val="black">
                      <a:alpha val="40000"/>
                    </a:prstClr>
                  </a:outerShdw>
                </a:effectLst>
              </a:rPr>
              <a:t/>
            </a:r>
            <a:br>
              <a:rPr lang="en-US" b="1" dirty="0">
                <a:effectLst>
                  <a:outerShdw blurRad="50800" dist="38100" algn="tr" rotWithShape="0">
                    <a:prstClr val="black">
                      <a:alpha val="40000"/>
                    </a:prstClr>
                  </a:outerShdw>
                </a:effectLst>
              </a:rPr>
            </a:br>
            <a:r>
              <a:rPr lang="en-US" b="1" dirty="0" smtClean="0">
                <a:effectLst>
                  <a:outerShdw blurRad="50800" dist="38100" algn="tr" rotWithShape="0">
                    <a:prstClr val="black">
                      <a:alpha val="40000"/>
                    </a:prstClr>
                  </a:outerShdw>
                </a:effectLst>
              </a:rPr>
              <a:t>Community </a:t>
            </a:r>
            <a:r>
              <a:rPr lang="en-US" b="1" dirty="0">
                <a:effectLst>
                  <a:outerShdw blurRad="50800" dist="38100" algn="tr" rotWithShape="0">
                    <a:prstClr val="black">
                      <a:alpha val="40000"/>
                    </a:prstClr>
                  </a:outerShdw>
                </a:effectLst>
              </a:rPr>
              <a:t>Pediatrics</a:t>
            </a:r>
            <a:r>
              <a:rPr lang="en-US" b="1" dirty="0"/>
              <a:t/>
            </a:r>
            <a:br>
              <a:rPr lang="en-US" b="1" dirty="0"/>
            </a:br>
            <a:r>
              <a:rPr lang="en-US" dirty="0"/>
              <a:t/>
            </a:r>
            <a:br>
              <a:rPr lang="en-US" dirty="0"/>
            </a:br>
            <a:endParaRPr lang="en-US" dirty="0"/>
          </a:p>
        </p:txBody>
      </p:sp>
      <p:sp>
        <p:nvSpPr>
          <p:cNvPr id="3" name="Subtitle 2"/>
          <p:cNvSpPr>
            <a:spLocks noGrp="1"/>
          </p:cNvSpPr>
          <p:nvPr>
            <p:ph type="subTitle" idx="1"/>
          </p:nvPr>
        </p:nvSpPr>
        <p:spPr>
          <a:xfrm>
            <a:off x="1371600" y="3508375"/>
            <a:ext cx="6400800" cy="1752600"/>
          </a:xfrm>
        </p:spPr>
        <p:txBody>
          <a:bodyPr>
            <a:normAutofit fontScale="77500" lnSpcReduction="20000"/>
          </a:bodyPr>
          <a:lstStyle/>
          <a:p>
            <a:r>
              <a:rPr lang="en-US" b="1" dirty="0" err="1" smtClean="0"/>
              <a:t>NewYork</a:t>
            </a:r>
            <a:r>
              <a:rPr lang="en-US" b="1" dirty="0" smtClean="0"/>
              <a:t>-Presbyterian </a:t>
            </a:r>
            <a:br>
              <a:rPr lang="en-US" b="1" dirty="0" smtClean="0"/>
            </a:br>
            <a:r>
              <a:rPr lang="en-US" b="1" dirty="0" smtClean="0"/>
              <a:t>Ambulatory Care Network/</a:t>
            </a:r>
          </a:p>
          <a:p>
            <a:r>
              <a:rPr lang="en-US" b="1" dirty="0" smtClean="0"/>
              <a:t>Columbia University Medical Center Department of Pediatrics  </a:t>
            </a:r>
            <a:br>
              <a:rPr lang="en-US" b="1" dirty="0" smtClean="0"/>
            </a:br>
            <a:endParaRPr lang="en-US" b="1" dirty="0"/>
          </a:p>
        </p:txBody>
      </p:sp>
      <p:pic>
        <p:nvPicPr>
          <p:cNvPr id="6" name="Picture 5" descr="ACN logo - redNoBox.JPG"/>
          <p:cNvPicPr>
            <a:picLocks noChangeAspect="1"/>
          </p:cNvPicPr>
          <p:nvPr/>
        </p:nvPicPr>
        <p:blipFill>
          <a:blip r:embed="rId2" cstate="print"/>
          <a:stretch>
            <a:fillRect/>
          </a:stretch>
        </p:blipFill>
        <p:spPr>
          <a:xfrm>
            <a:off x="5646991" y="6019800"/>
            <a:ext cx="3497009" cy="703800"/>
          </a:xfrm>
          <a:prstGeom prst="rect">
            <a:avLst/>
          </a:prstGeom>
        </p:spPr>
      </p:pic>
      <p:pic>
        <p:nvPicPr>
          <p:cNvPr id="7" name="Picture 6" descr="Pediatrics-280-11.png"/>
          <p:cNvPicPr/>
          <p:nvPr/>
        </p:nvPicPr>
        <p:blipFill>
          <a:blip r:embed="rId3" cstate="print"/>
          <a:srcRect/>
          <a:stretch>
            <a:fillRect/>
          </a:stretch>
        </p:blipFill>
        <p:spPr bwMode="auto">
          <a:xfrm>
            <a:off x="76200" y="5926138"/>
            <a:ext cx="3048000" cy="779462"/>
          </a:xfrm>
          <a:prstGeom prst="rect">
            <a:avLst/>
          </a:prstGeom>
          <a:noFill/>
          <a:ln w="9525">
            <a:noFill/>
            <a:miter lim="800000"/>
            <a:headEnd/>
            <a:tailEnd/>
          </a:ln>
        </p:spPr>
      </p:pic>
    </p:spTree>
    <p:extLst>
      <p:ext uri="{BB962C8B-B14F-4D97-AF65-F5344CB8AC3E}">
        <p14:creationId xmlns="" xmlns:p14="http://schemas.microsoft.com/office/powerpoint/2010/main" val="40471701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85800" y="304800"/>
            <a:ext cx="7772400" cy="1143000"/>
          </a:xfrm>
        </p:spPr>
        <p:txBody>
          <a:bodyPr>
            <a:normAutofit fontScale="90000"/>
          </a:bodyPr>
          <a:lstStyle/>
          <a:p>
            <a:r>
              <a:rPr lang="en-US" altLang="en-US" dirty="0"/>
              <a:t>Community </a:t>
            </a:r>
            <a:r>
              <a:rPr lang="en-US" altLang="en-US" dirty="0" smtClean="0"/>
              <a:t>Pediatrics Training Curriculum</a:t>
            </a:r>
            <a:endParaRPr lang="en-US" altLang="en-US" dirty="0"/>
          </a:p>
        </p:txBody>
      </p:sp>
      <p:graphicFrame>
        <p:nvGraphicFramePr>
          <p:cNvPr id="6" name="Diagram 5"/>
          <p:cNvGraphicFramePr/>
          <p:nvPr>
            <p:extLst>
              <p:ext uri="{D42A27DB-BD31-4B8C-83A1-F6EECF244321}">
                <p14:modId xmlns="" xmlns:p14="http://schemas.microsoft.com/office/powerpoint/2010/main" val="909147515"/>
              </p:ext>
            </p:extLst>
          </p:nvPr>
        </p:nvGraphicFramePr>
        <p:xfrm>
          <a:off x="457200" y="1447800"/>
          <a:ext cx="83820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14816839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85800" y="304800"/>
            <a:ext cx="7772400" cy="1143000"/>
          </a:xfrm>
        </p:spPr>
        <p:txBody>
          <a:bodyPr>
            <a:normAutofit fontScale="90000"/>
          </a:bodyPr>
          <a:lstStyle/>
          <a:p>
            <a:r>
              <a:rPr lang="en-US" altLang="en-US" dirty="0" smtClean="0">
                <a:solidFill>
                  <a:schemeClr val="tx1"/>
                </a:solidFill>
              </a:rPr>
              <a:t>Community Pediatrics Training Competencies</a:t>
            </a:r>
            <a:endParaRPr lang="en-US" altLang="en-US" dirty="0">
              <a:solidFill>
                <a:schemeClr val="tx1"/>
              </a:solidFill>
            </a:endParaRPr>
          </a:p>
        </p:txBody>
      </p:sp>
      <p:graphicFrame>
        <p:nvGraphicFramePr>
          <p:cNvPr id="7" name="Diagram 6"/>
          <p:cNvGraphicFramePr/>
          <p:nvPr/>
        </p:nvGraphicFramePr>
        <p:xfrm>
          <a:off x="304800" y="1447800"/>
          <a:ext cx="86868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5" name="Straight Connector 4"/>
          <p:cNvCxnSpPr/>
          <p:nvPr/>
        </p:nvCxnSpPr>
        <p:spPr>
          <a:xfrm>
            <a:off x="7391400" y="3886200"/>
            <a:ext cx="0" cy="15240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6243296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85800" y="304800"/>
            <a:ext cx="7772400" cy="1143000"/>
          </a:xfrm>
        </p:spPr>
        <p:txBody>
          <a:bodyPr/>
          <a:lstStyle/>
          <a:p>
            <a:r>
              <a:rPr lang="en-US" altLang="en-US" dirty="0" smtClean="0">
                <a:solidFill>
                  <a:schemeClr val="tx1"/>
                </a:solidFill>
              </a:rPr>
              <a:t>Community Pediatrics</a:t>
            </a:r>
            <a:endParaRPr lang="en-US" altLang="en-US" dirty="0">
              <a:solidFill>
                <a:schemeClr val="tx1"/>
              </a:solidFill>
            </a:endParaRPr>
          </a:p>
        </p:txBody>
      </p:sp>
      <p:graphicFrame>
        <p:nvGraphicFramePr>
          <p:cNvPr id="7" name="SmartArt Placeholder 6"/>
          <p:cNvGraphicFramePr>
            <a:graphicFrameLocks noGrp="1"/>
          </p:cNvGraphicFramePr>
          <p:nvPr>
            <p:ph type="dgm" idx="1"/>
            <p:extLst>
              <p:ext uri="{D42A27DB-BD31-4B8C-83A1-F6EECF244321}">
                <p14:modId xmlns="" xmlns:p14="http://schemas.microsoft.com/office/powerpoint/2010/main" val="366833812"/>
              </p:ext>
            </p:extLst>
          </p:nvPr>
        </p:nvGraphicFramePr>
        <p:xfrm>
          <a:off x="381000" y="1447800"/>
          <a:ext cx="8610600" cy="533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22927303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en-US" dirty="0"/>
              <a:t>What Service-Learning Is</a:t>
            </a:r>
          </a:p>
        </p:txBody>
      </p:sp>
      <p:sp>
        <p:nvSpPr>
          <p:cNvPr id="60419" name="Rectangle 3"/>
          <p:cNvSpPr>
            <a:spLocks noGrp="1" noChangeArrowheads="1"/>
          </p:cNvSpPr>
          <p:nvPr>
            <p:ph type="body" idx="1"/>
          </p:nvPr>
        </p:nvSpPr>
        <p:spPr/>
        <p:txBody>
          <a:bodyPr/>
          <a:lstStyle/>
          <a:p>
            <a:r>
              <a:rPr lang="en-US" altLang="en-US" sz="2800"/>
              <a:t>A structured learning experience that combines community service with explicit learning objectives, preparation, and reflection.</a:t>
            </a:r>
          </a:p>
          <a:p>
            <a:endParaRPr lang="en-US" altLang="en-US" sz="2800"/>
          </a:p>
          <a:p>
            <a:r>
              <a:rPr lang="en-US" altLang="en-US" sz="2800"/>
              <a:t>Residents engaged in this not only provide direct service but are expected to learn about the context in which the service is provided, the connection between the service and their academic  coursework, and their role as citizens.</a:t>
            </a:r>
          </a:p>
        </p:txBody>
      </p:sp>
    </p:spTree>
    <p:extLst>
      <p:ext uri="{BB962C8B-B14F-4D97-AF65-F5344CB8AC3E}">
        <p14:creationId xmlns="" xmlns:p14="http://schemas.microsoft.com/office/powerpoint/2010/main" val="1957666034"/>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04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04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85800" y="609600"/>
            <a:ext cx="7772400" cy="1066800"/>
          </a:xfrm>
        </p:spPr>
        <p:txBody>
          <a:bodyPr/>
          <a:lstStyle/>
          <a:p>
            <a:r>
              <a:rPr lang="en-US" altLang="en-US" sz="3000" dirty="0"/>
              <a:t>How does service-learning differ from traditional clinical education?</a:t>
            </a:r>
          </a:p>
        </p:txBody>
      </p:sp>
      <p:sp>
        <p:nvSpPr>
          <p:cNvPr id="62467" name="Rectangle 3"/>
          <p:cNvSpPr>
            <a:spLocks noGrp="1" noChangeArrowheads="1"/>
          </p:cNvSpPr>
          <p:nvPr>
            <p:ph type="body" idx="1"/>
          </p:nvPr>
        </p:nvSpPr>
        <p:spPr/>
        <p:txBody>
          <a:bodyPr/>
          <a:lstStyle/>
          <a:p>
            <a:r>
              <a:rPr lang="en-US" altLang="en-US" sz="2800"/>
              <a:t>Balance between service and learning objectives</a:t>
            </a:r>
          </a:p>
          <a:p>
            <a:r>
              <a:rPr lang="en-US" altLang="en-US" sz="2800"/>
              <a:t>Emphasis on reciprocal learning</a:t>
            </a:r>
          </a:p>
          <a:p>
            <a:r>
              <a:rPr lang="en-US" altLang="en-US" sz="2800"/>
              <a:t>Emphasis on developing citizenship skills and achieving social change</a:t>
            </a:r>
          </a:p>
          <a:p>
            <a:r>
              <a:rPr lang="en-US" altLang="en-US" sz="2800"/>
              <a:t>Emphasis on reflective practice</a:t>
            </a:r>
          </a:p>
          <a:p>
            <a:r>
              <a:rPr lang="en-US" altLang="en-US" sz="2800"/>
              <a:t>Emphasis on addressing community-identified needs and the integral involvement of community partners</a:t>
            </a:r>
            <a:endParaRPr lang="en-US" altLang="en-US"/>
          </a:p>
        </p:txBody>
      </p:sp>
    </p:spTree>
    <p:extLst>
      <p:ext uri="{BB962C8B-B14F-4D97-AF65-F5344CB8AC3E}">
        <p14:creationId xmlns="" xmlns:p14="http://schemas.microsoft.com/office/powerpoint/2010/main" val="2169983381"/>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24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246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246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246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24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ltLang="en-US" dirty="0"/>
              <a:t>What Service-Learning Is Not</a:t>
            </a:r>
          </a:p>
        </p:txBody>
      </p:sp>
      <p:sp>
        <p:nvSpPr>
          <p:cNvPr id="64515" name="Rectangle 3"/>
          <p:cNvSpPr>
            <a:spLocks noGrp="1" noChangeArrowheads="1"/>
          </p:cNvSpPr>
          <p:nvPr>
            <p:ph type="body" idx="1"/>
          </p:nvPr>
        </p:nvSpPr>
        <p:spPr/>
        <p:txBody>
          <a:bodyPr/>
          <a:lstStyle/>
          <a:p>
            <a:endParaRPr lang="en-US" altLang="en-US"/>
          </a:p>
          <a:p>
            <a:r>
              <a:rPr lang="en-US" altLang="en-US"/>
              <a:t>It is NOT required volunteerism</a:t>
            </a:r>
          </a:p>
          <a:p>
            <a:r>
              <a:rPr lang="en-US" altLang="en-US"/>
              <a:t>The learning that occurs through volunteering is not structured and may be quite accidental</a:t>
            </a:r>
          </a:p>
          <a:p>
            <a:r>
              <a:rPr lang="en-US" altLang="en-US"/>
              <a:t>Importance of the reflective component of service-learning</a:t>
            </a:r>
          </a:p>
        </p:txBody>
      </p:sp>
    </p:spTree>
    <p:extLst>
      <p:ext uri="{BB962C8B-B14F-4D97-AF65-F5344CB8AC3E}">
        <p14:creationId xmlns="" xmlns:p14="http://schemas.microsoft.com/office/powerpoint/2010/main" val="3800426111"/>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451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451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45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ltLang="en-US" dirty="0"/>
              <a:t>Why Service-Learning</a:t>
            </a:r>
          </a:p>
        </p:txBody>
      </p:sp>
      <p:sp>
        <p:nvSpPr>
          <p:cNvPr id="66563" name="Rectangle 3"/>
          <p:cNvSpPr>
            <a:spLocks noGrp="1" noChangeArrowheads="1"/>
          </p:cNvSpPr>
          <p:nvPr>
            <p:ph type="body" idx="1"/>
          </p:nvPr>
        </p:nvSpPr>
        <p:spPr>
          <a:xfrm>
            <a:off x="685800" y="1905000"/>
            <a:ext cx="7772400" cy="4495800"/>
          </a:xfrm>
        </p:spPr>
        <p:txBody>
          <a:bodyPr/>
          <a:lstStyle/>
          <a:p>
            <a:pPr>
              <a:lnSpc>
                <a:spcPct val="90000"/>
              </a:lnSpc>
            </a:pPr>
            <a:r>
              <a:rPr lang="en-US" altLang="en-US" dirty="0"/>
              <a:t>Importance of switching the focus of education and research from the campus into the community</a:t>
            </a:r>
          </a:p>
          <a:p>
            <a:pPr>
              <a:lnSpc>
                <a:spcPct val="90000"/>
              </a:lnSpc>
            </a:pPr>
            <a:r>
              <a:rPr lang="en-US" altLang="en-US" dirty="0"/>
              <a:t>We have often overlooked the potential for the community to meaningfully contribute to resident education, research, and the development of knowledge.</a:t>
            </a:r>
          </a:p>
          <a:p>
            <a:pPr>
              <a:lnSpc>
                <a:spcPct val="90000"/>
              </a:lnSpc>
            </a:pPr>
            <a:r>
              <a:rPr lang="en-US" altLang="en-US" dirty="0"/>
              <a:t>The creation of community-campus partnerships to address </a:t>
            </a:r>
            <a:r>
              <a:rPr lang="en-US" altLang="en-US" dirty="0" smtClean="0"/>
              <a:t>this</a:t>
            </a:r>
            <a:endParaRPr lang="en-US" altLang="en-US" dirty="0"/>
          </a:p>
        </p:txBody>
      </p:sp>
    </p:spTree>
    <p:extLst>
      <p:ext uri="{BB962C8B-B14F-4D97-AF65-F5344CB8AC3E}">
        <p14:creationId xmlns="" xmlns:p14="http://schemas.microsoft.com/office/powerpoint/2010/main" val="1329862046"/>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65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656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65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ltLang="en-US" sz="3600" dirty="0"/>
              <a:t>Potential outcomes of service-learning</a:t>
            </a:r>
          </a:p>
        </p:txBody>
      </p:sp>
      <p:sp>
        <p:nvSpPr>
          <p:cNvPr id="68611" name="Rectangle 3"/>
          <p:cNvSpPr>
            <a:spLocks noGrp="1" noChangeArrowheads="1"/>
          </p:cNvSpPr>
          <p:nvPr>
            <p:ph type="body" idx="1"/>
          </p:nvPr>
        </p:nvSpPr>
        <p:spPr>
          <a:xfrm>
            <a:off x="685800" y="1905000"/>
            <a:ext cx="7772400" cy="4419600"/>
          </a:xfrm>
        </p:spPr>
        <p:txBody>
          <a:bodyPr/>
          <a:lstStyle/>
          <a:p>
            <a:r>
              <a:rPr lang="en-US" altLang="en-US" dirty="0"/>
              <a:t>Can benefit all stakeholders:</a:t>
            </a:r>
          </a:p>
          <a:p>
            <a:pPr lvl="1"/>
            <a:r>
              <a:rPr lang="en-US" altLang="en-US" sz="2400" i="1" dirty="0">
                <a:latin typeface="Arial" charset="0"/>
              </a:rPr>
              <a:t>Prepare residents for their roles as health professionals and citizens</a:t>
            </a:r>
          </a:p>
          <a:p>
            <a:pPr lvl="1"/>
            <a:r>
              <a:rPr lang="en-US" altLang="en-US" sz="2400" i="1" dirty="0">
                <a:latin typeface="Arial" charset="0"/>
              </a:rPr>
              <a:t>Change the way faculty teach</a:t>
            </a:r>
          </a:p>
          <a:p>
            <a:pPr lvl="1"/>
            <a:r>
              <a:rPr lang="en-US" altLang="en-US" sz="2400" i="1" dirty="0">
                <a:latin typeface="Arial" charset="0"/>
              </a:rPr>
              <a:t>Change the way health professions institutions relate to their communities</a:t>
            </a:r>
          </a:p>
          <a:p>
            <a:pPr lvl="1"/>
            <a:r>
              <a:rPr lang="en-US" altLang="en-US" sz="2400" i="1" dirty="0">
                <a:latin typeface="Arial" charset="0"/>
              </a:rPr>
              <a:t>Enable community organizations and members to play significant roles in how health professionals are educated</a:t>
            </a:r>
          </a:p>
          <a:p>
            <a:pPr lvl="1"/>
            <a:r>
              <a:rPr lang="en-US" altLang="en-US" sz="2400" i="1" dirty="0">
                <a:latin typeface="Arial" charset="0"/>
              </a:rPr>
              <a:t>Enhance community capacity</a:t>
            </a:r>
          </a:p>
        </p:txBody>
      </p:sp>
    </p:spTree>
    <p:extLst>
      <p:ext uri="{BB962C8B-B14F-4D97-AF65-F5344CB8AC3E}">
        <p14:creationId xmlns="" xmlns:p14="http://schemas.microsoft.com/office/powerpoint/2010/main" val="4032067658"/>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86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86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86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6861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68611">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86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524000"/>
          </a:xfrm>
        </p:spPr>
        <p:txBody>
          <a:bodyPr>
            <a:normAutofit/>
          </a:bodyPr>
          <a:lstStyle/>
          <a:p>
            <a:r>
              <a:rPr lang="en-US" sz="3200" dirty="0" smtClean="0"/>
              <a:t>Community Pediatrics Health Initiatives</a:t>
            </a:r>
            <a:r>
              <a:rPr lang="en-US" sz="3200" b="1" dirty="0" smtClean="0"/>
              <a:t/>
            </a:r>
            <a:br>
              <a:rPr lang="en-US" sz="3200" b="1" dirty="0" smtClean="0"/>
            </a:br>
            <a:r>
              <a:rPr lang="en-US" sz="1800" dirty="0" smtClean="0"/>
              <a:t>Partnership between the Department of Pediatrics at Columbia University Medical Center, the Ambulatory Care Network at New York Presbyterian Hospital, and the community of Northern Manhattan</a:t>
            </a:r>
            <a:endParaRPr lang="en-US" sz="1800" dirty="0"/>
          </a:p>
        </p:txBody>
      </p:sp>
      <p:sp>
        <p:nvSpPr>
          <p:cNvPr id="4" name="Rectangle 3"/>
          <p:cNvSpPr/>
          <p:nvPr/>
        </p:nvSpPr>
        <p:spPr>
          <a:xfrm>
            <a:off x="685800" y="2057400"/>
            <a:ext cx="7772400" cy="3970318"/>
          </a:xfrm>
          <a:prstGeom prst="rect">
            <a:avLst/>
          </a:prstGeom>
        </p:spPr>
        <p:txBody>
          <a:bodyPr wrap="square">
            <a:spAutoFit/>
          </a:bodyPr>
          <a:lstStyle/>
          <a:p>
            <a:r>
              <a:rPr lang="en-US" sz="2800" dirty="0" smtClean="0"/>
              <a:t>All our initiatives follow a set of principles that inform their implementation: </a:t>
            </a:r>
          </a:p>
          <a:p>
            <a:pPr>
              <a:buFont typeface="Arial" pitchFamily="34" charset="0"/>
              <a:buChar char="•"/>
            </a:pPr>
            <a:r>
              <a:rPr lang="en-US" sz="2800" dirty="0" smtClean="0"/>
              <a:t>  true partnership model</a:t>
            </a:r>
          </a:p>
          <a:p>
            <a:pPr marL="285750" indent="-285750">
              <a:buFont typeface="Arial" panose="020B0604020202020204" pitchFamily="34" charset="0"/>
              <a:buChar char="•"/>
            </a:pPr>
            <a:r>
              <a:rPr lang="en-US" sz="2800" dirty="0" smtClean="0"/>
              <a:t>public health vision</a:t>
            </a:r>
          </a:p>
          <a:p>
            <a:pPr marL="285750" indent="-285750">
              <a:buFont typeface="Arial" panose="020B0604020202020204" pitchFamily="34" charset="0"/>
              <a:buChar char="•"/>
            </a:pPr>
            <a:r>
              <a:rPr lang="en-US" sz="2800" dirty="0" smtClean="0"/>
              <a:t>cultural competency</a:t>
            </a:r>
          </a:p>
          <a:p>
            <a:pPr marL="285750" indent="-285750">
              <a:buFont typeface="Arial" panose="020B0604020202020204" pitchFamily="34" charset="0"/>
              <a:buChar char="•"/>
            </a:pPr>
            <a:r>
              <a:rPr lang="en-US" sz="2800" dirty="0" smtClean="0"/>
              <a:t>ecological approach to health</a:t>
            </a:r>
          </a:p>
          <a:p>
            <a:pPr marL="285750" indent="-285750">
              <a:buFont typeface="Arial" panose="020B0604020202020204" pitchFamily="34" charset="0"/>
              <a:buChar char="•"/>
            </a:pPr>
            <a:r>
              <a:rPr lang="en-US" sz="2800" dirty="0" smtClean="0"/>
              <a:t>link to existing coalitions in the community</a:t>
            </a:r>
          </a:p>
          <a:p>
            <a:pPr marL="285750" indent="-285750">
              <a:buFont typeface="Arial" panose="020B0604020202020204" pitchFamily="34" charset="0"/>
              <a:buChar char="•"/>
            </a:pPr>
            <a:endParaRPr lang="en-US" sz="2800" dirty="0" smtClean="0"/>
          </a:p>
          <a:p>
            <a:pPr marL="285750" indent="-285750">
              <a:buFont typeface="Arial" panose="020B0604020202020204" pitchFamily="34" charset="0"/>
              <a:buChar char="•"/>
            </a:pPr>
            <a:endParaRPr lang="en-US" sz="2800" dirty="0"/>
          </a:p>
        </p:txBody>
      </p:sp>
    </p:spTree>
    <p:extLst>
      <p:ext uri="{BB962C8B-B14F-4D97-AF65-F5344CB8AC3E}">
        <p14:creationId xmlns="" xmlns:p14="http://schemas.microsoft.com/office/powerpoint/2010/main" val="2079693179"/>
      </p:ext>
    </p:extLst>
  </p:cSld>
  <p:clrMapOvr>
    <a:masterClrMapping/>
  </p:clrMapOvr>
  <p:transition>
    <p:zoom/>
    <p:sndAc>
      <p:end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Health Initiatives</a:t>
            </a:r>
            <a:endParaRPr lang="en-US" dirty="0"/>
          </a:p>
        </p:txBody>
      </p:sp>
      <p:sp>
        <p:nvSpPr>
          <p:cNvPr id="3" name="Content Placeholder 2"/>
          <p:cNvSpPr>
            <a:spLocks noGrp="1"/>
          </p:cNvSpPr>
          <p:nvPr>
            <p:ph idx="1"/>
          </p:nvPr>
        </p:nvSpPr>
        <p:spPr/>
        <p:txBody>
          <a:bodyPr>
            <a:noAutofit/>
          </a:bodyPr>
          <a:lstStyle/>
          <a:p>
            <a:pPr>
              <a:buNone/>
            </a:pPr>
            <a:r>
              <a:rPr lang="en-US" sz="2000" b="1" dirty="0" smtClean="0"/>
              <a:t>Obesity Prevention: </a:t>
            </a:r>
          </a:p>
          <a:p>
            <a:pPr>
              <a:buNone/>
            </a:pPr>
            <a:r>
              <a:rPr lang="en-US" sz="2000" b="1" dirty="0" smtClean="0">
                <a:sym typeface="Symbol"/>
              </a:rPr>
              <a:t></a:t>
            </a:r>
            <a:r>
              <a:rPr lang="en-US" sz="2000" b="1" dirty="0" smtClean="0"/>
              <a:t>CHALK (Choosing Healthy &amp; Active Lifestyles for Kids): </a:t>
            </a:r>
            <a:r>
              <a:rPr lang="en-US" sz="2000" dirty="0" smtClean="0"/>
              <a:t>community based obesity prevention program targeting school-aged children and their families in Northern Manhattan. CHALK utilizes a  social marketing campaign to disseminate healthy habit messages in schools, community and clinical practices. </a:t>
            </a:r>
          </a:p>
          <a:p>
            <a:pPr>
              <a:buNone/>
            </a:pPr>
            <a:r>
              <a:rPr lang="en-US" sz="2000" b="1" dirty="0" smtClean="0"/>
              <a:t>Mental Health: </a:t>
            </a:r>
            <a:endParaRPr lang="en-US" sz="2000" dirty="0" smtClean="0"/>
          </a:p>
          <a:p>
            <a:pPr>
              <a:buNone/>
            </a:pPr>
            <a:r>
              <a:rPr lang="en-US" sz="2000" b="1" dirty="0" smtClean="0">
                <a:sym typeface="Symbol"/>
              </a:rPr>
              <a:t></a:t>
            </a:r>
            <a:r>
              <a:rPr lang="en-US" sz="2000" b="1" dirty="0" smtClean="0"/>
              <a:t>Turn2 Us </a:t>
            </a:r>
            <a:r>
              <a:rPr lang="en-US" sz="2000" dirty="0" smtClean="0"/>
              <a:t>is a school-based mental health promotion &amp; prevention program in Northern Manhattan. It targets at risk children and engages them in arts and sports in order to improve academic achievement and classroom behavior. Through a holistic approach and an array of intervention services Turn2 strives to foster social, emotional, and physical well being among students, caregivers, and staff.</a:t>
            </a:r>
          </a:p>
        </p:txBody>
      </p:sp>
    </p:spTree>
    <p:extLst>
      <p:ext uri="{BB962C8B-B14F-4D97-AF65-F5344CB8AC3E}">
        <p14:creationId xmlns="" xmlns:p14="http://schemas.microsoft.com/office/powerpoint/2010/main" val="2995650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Mission</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To </a:t>
            </a:r>
            <a:r>
              <a:rPr lang="en-US" dirty="0"/>
              <a:t>improve the health and well being of children and adolescents in the communities of Northern </a:t>
            </a:r>
            <a:r>
              <a:rPr lang="en-US" dirty="0" smtClean="0"/>
              <a:t>Manhattan through the interlinking contexts of biology, family, and community .</a:t>
            </a:r>
          </a:p>
          <a:p>
            <a:pPr lvl="1"/>
            <a:r>
              <a:rPr lang="en-US" dirty="0" smtClean="0"/>
              <a:t>Partnerships </a:t>
            </a:r>
            <a:r>
              <a:rPr lang="en-US" dirty="0"/>
              <a:t>between community and academic </a:t>
            </a:r>
            <a:r>
              <a:rPr lang="en-US" dirty="0" smtClean="0"/>
              <a:t>organizations </a:t>
            </a:r>
          </a:p>
          <a:p>
            <a:pPr lvl="1"/>
            <a:r>
              <a:rPr lang="en-US" dirty="0"/>
              <a:t>I</a:t>
            </a:r>
            <a:r>
              <a:rPr lang="en-US" dirty="0" smtClean="0"/>
              <a:t>nnovative </a:t>
            </a:r>
            <a:r>
              <a:rPr lang="en-US" dirty="0"/>
              <a:t>pediatric training experiences, </a:t>
            </a:r>
            <a:endParaRPr lang="en-US" dirty="0" smtClean="0"/>
          </a:p>
          <a:p>
            <a:pPr lvl="1"/>
            <a:r>
              <a:rPr lang="en-US" dirty="0" smtClean="0"/>
              <a:t>Population </a:t>
            </a:r>
            <a:r>
              <a:rPr lang="en-US" dirty="0"/>
              <a:t>health </a:t>
            </a:r>
            <a:r>
              <a:rPr lang="en-US" dirty="0" smtClean="0"/>
              <a:t>initiatives</a:t>
            </a:r>
          </a:p>
          <a:p>
            <a:pPr lvl="1"/>
            <a:r>
              <a:rPr lang="en-US" dirty="0"/>
              <a:t>S</a:t>
            </a:r>
            <a:r>
              <a:rPr lang="en-US" dirty="0" smtClean="0"/>
              <a:t>cholarship</a:t>
            </a:r>
          </a:p>
          <a:p>
            <a:pPr lvl="1"/>
            <a:r>
              <a:rPr lang="en-US" dirty="0"/>
              <a:t>R</a:t>
            </a:r>
            <a:r>
              <a:rPr lang="en-US" dirty="0" smtClean="0"/>
              <a:t>esearch</a:t>
            </a:r>
            <a:endParaRPr lang="en-US" dirty="0"/>
          </a:p>
          <a:p>
            <a:endParaRPr lang="en-US" dirty="0"/>
          </a:p>
        </p:txBody>
      </p:sp>
    </p:spTree>
    <p:extLst>
      <p:ext uri="{BB962C8B-B14F-4D97-AF65-F5344CB8AC3E}">
        <p14:creationId xmlns="" xmlns:p14="http://schemas.microsoft.com/office/powerpoint/2010/main" val="15278079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Health Programs</a:t>
            </a:r>
            <a:endParaRPr lang="en-US" dirty="0"/>
          </a:p>
        </p:txBody>
      </p:sp>
      <p:sp>
        <p:nvSpPr>
          <p:cNvPr id="3" name="Content Placeholder 2"/>
          <p:cNvSpPr>
            <a:spLocks noGrp="1"/>
          </p:cNvSpPr>
          <p:nvPr>
            <p:ph idx="1"/>
          </p:nvPr>
        </p:nvSpPr>
        <p:spPr/>
        <p:txBody>
          <a:bodyPr>
            <a:noAutofit/>
          </a:bodyPr>
          <a:lstStyle/>
          <a:p>
            <a:pPr>
              <a:buNone/>
            </a:pPr>
            <a:r>
              <a:rPr lang="en-US" sz="2000" dirty="0" smtClean="0"/>
              <a:t> </a:t>
            </a:r>
            <a:r>
              <a:rPr lang="en-US" sz="2000" b="1" dirty="0" smtClean="0"/>
              <a:t>Chronic Illness: </a:t>
            </a:r>
          </a:p>
          <a:p>
            <a:pPr>
              <a:buNone/>
            </a:pPr>
            <a:r>
              <a:rPr lang="en-US" sz="2000" b="1" dirty="0" smtClean="0">
                <a:sym typeface="Symbol"/>
              </a:rPr>
              <a:t></a:t>
            </a:r>
            <a:r>
              <a:rPr lang="en-US" sz="2000" b="1" dirty="0" smtClean="0"/>
              <a:t>WIN (Washington Heights &amp; </a:t>
            </a:r>
            <a:r>
              <a:rPr lang="en-US" sz="2000" b="1" dirty="0" err="1" smtClean="0"/>
              <a:t>Inwood</a:t>
            </a:r>
            <a:r>
              <a:rPr lang="en-US" sz="2000" b="1" dirty="0" smtClean="0"/>
              <a:t> Network) for Asthma Program</a:t>
            </a:r>
            <a:r>
              <a:rPr lang="en-US" sz="2000" dirty="0" smtClean="0"/>
              <a:t> is a community-based intervention to reduce the burden of asthma for children and families in Northern Manhattan. It works with community health workers to help families address the needs that these children face.</a:t>
            </a:r>
            <a:br>
              <a:rPr lang="en-US" sz="2000" dirty="0" smtClean="0"/>
            </a:br>
            <a:endParaRPr lang="en-US" sz="2000" dirty="0" smtClean="0"/>
          </a:p>
          <a:p>
            <a:pPr>
              <a:buNone/>
            </a:pPr>
            <a:r>
              <a:rPr lang="en-US" sz="2000" b="1" dirty="0" smtClean="0"/>
              <a:t>Medical Pipeline Programs: </a:t>
            </a:r>
          </a:p>
          <a:p>
            <a:pPr>
              <a:buNone/>
            </a:pPr>
            <a:r>
              <a:rPr lang="en-US" sz="2000" b="1" dirty="0" smtClean="0">
                <a:sym typeface="Symbol"/>
              </a:rPr>
              <a:t></a:t>
            </a:r>
            <a:r>
              <a:rPr lang="en-US" sz="2000" b="1" dirty="0" smtClean="0"/>
              <a:t>Lang Youth Medical Program</a:t>
            </a:r>
            <a:r>
              <a:rPr lang="en-US" sz="2000" dirty="0" smtClean="0"/>
              <a:t> prepares middle and high school students from the Washington Heights &amp; </a:t>
            </a:r>
            <a:r>
              <a:rPr lang="en-US" sz="2000" dirty="0" err="1" smtClean="0"/>
              <a:t>Inwood</a:t>
            </a:r>
            <a:r>
              <a:rPr lang="en-US" sz="2000" dirty="0" smtClean="0"/>
              <a:t> communities for careers in biomedical science and medicine. </a:t>
            </a:r>
            <a:endParaRPr lang="en-US" sz="2000" dirty="0"/>
          </a:p>
        </p:txBody>
      </p:sp>
    </p:spTree>
    <p:extLst>
      <p:ext uri="{BB962C8B-B14F-4D97-AF65-F5344CB8AC3E}">
        <p14:creationId xmlns="" xmlns:p14="http://schemas.microsoft.com/office/powerpoint/2010/main" val="14269400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Health Programs</a:t>
            </a:r>
            <a:endParaRPr lang="en-US" dirty="0"/>
          </a:p>
        </p:txBody>
      </p:sp>
      <p:sp>
        <p:nvSpPr>
          <p:cNvPr id="3" name="Content Placeholder 2"/>
          <p:cNvSpPr>
            <a:spLocks noGrp="1"/>
          </p:cNvSpPr>
          <p:nvPr>
            <p:ph idx="1"/>
          </p:nvPr>
        </p:nvSpPr>
        <p:spPr/>
        <p:txBody>
          <a:bodyPr>
            <a:normAutofit/>
          </a:bodyPr>
          <a:lstStyle/>
          <a:p>
            <a:pPr>
              <a:buNone/>
            </a:pPr>
            <a:r>
              <a:rPr lang="en-US" sz="2000" b="1" dirty="0" smtClean="0"/>
              <a:t>Literacy: </a:t>
            </a:r>
          </a:p>
          <a:p>
            <a:pPr>
              <a:buNone/>
            </a:pPr>
            <a:r>
              <a:rPr lang="en-US" sz="2000" b="1" dirty="0" smtClean="0">
                <a:sym typeface="Symbol"/>
              </a:rPr>
              <a:t></a:t>
            </a:r>
            <a:r>
              <a:rPr lang="en-US" sz="2000" b="1" dirty="0" smtClean="0"/>
              <a:t>HEAL (Health Education &amp; Adult Literacy) Program </a:t>
            </a:r>
            <a:r>
              <a:rPr lang="en-US" sz="2000" dirty="0" smtClean="0"/>
              <a:t>aims to improve the health literacy of the population served by developing culturally responsive health education materials using the basic tenets of health literacy. In addition, the program trains pediatric providers, community workers, and volunteers to address this issue.</a:t>
            </a:r>
            <a:br>
              <a:rPr lang="en-US" sz="2000" dirty="0" smtClean="0"/>
            </a:br>
            <a:endParaRPr lang="en-US" sz="2000" dirty="0" smtClean="0"/>
          </a:p>
          <a:p>
            <a:pPr>
              <a:buNone/>
            </a:pPr>
            <a:r>
              <a:rPr lang="en-US" sz="2000" b="1" dirty="0" smtClean="0">
                <a:sym typeface="Symbol"/>
              </a:rPr>
              <a:t></a:t>
            </a:r>
            <a:r>
              <a:rPr lang="en-US" sz="2000" b="1" dirty="0" smtClean="0"/>
              <a:t>ROR (Reach Out and Read Program) </a:t>
            </a:r>
            <a:r>
              <a:rPr lang="en-US" sz="2000" dirty="0" smtClean="0"/>
              <a:t>is a national program that incorporates early literacy into pediatric primary care for children ages 6 months to 5 years. Our program, established in 1997, has enabled over 300 pediatricians at CUMC to “prescribe” and give out over 185,000 culturally sensitive and age appropriate books with anticipatory guidance to 90,000 economically disadvantaged children, many of who are from linguistically isolated families.</a:t>
            </a:r>
          </a:p>
          <a:p>
            <a:endParaRPr lang="en-US" sz="2000" dirty="0"/>
          </a:p>
        </p:txBody>
      </p:sp>
    </p:spTree>
    <p:extLst>
      <p:ext uri="{BB962C8B-B14F-4D97-AF65-F5344CB8AC3E}">
        <p14:creationId xmlns="" xmlns:p14="http://schemas.microsoft.com/office/powerpoint/2010/main" val="14616490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Health Programs</a:t>
            </a:r>
            <a:endParaRPr lang="en-US" dirty="0"/>
          </a:p>
        </p:txBody>
      </p:sp>
      <p:sp>
        <p:nvSpPr>
          <p:cNvPr id="3" name="Content Placeholder 2"/>
          <p:cNvSpPr>
            <a:spLocks noGrp="1"/>
          </p:cNvSpPr>
          <p:nvPr>
            <p:ph idx="1"/>
          </p:nvPr>
        </p:nvSpPr>
        <p:spPr/>
        <p:txBody>
          <a:bodyPr>
            <a:normAutofit/>
          </a:bodyPr>
          <a:lstStyle/>
          <a:p>
            <a:pPr>
              <a:buNone/>
            </a:pPr>
            <a:r>
              <a:rPr lang="en-US" sz="2000" b="1" dirty="0" smtClean="0"/>
              <a:t>Resource Needs:</a:t>
            </a:r>
            <a:endParaRPr lang="en-US" sz="2000" dirty="0" smtClean="0"/>
          </a:p>
          <a:p>
            <a:pPr>
              <a:buNone/>
            </a:pPr>
            <a:r>
              <a:rPr lang="en-US" sz="2000" b="1" dirty="0" smtClean="0">
                <a:sym typeface="Symbol"/>
              </a:rPr>
              <a:t></a:t>
            </a:r>
            <a:r>
              <a:rPr lang="en-US" sz="2000" b="1" dirty="0" smtClean="0"/>
              <a:t> HEALTH LEADS </a:t>
            </a:r>
            <a:r>
              <a:rPr lang="en-US" sz="2000" dirty="0" smtClean="0"/>
              <a:t>is a national program that works to break the link between poverty and poor health by mobilizing undergraduate volunteers in partnership with urban medical centers, universities, and community organizations. Volunteers address patients’ unmet resource needs systematically, as a standard element of patient care.</a:t>
            </a:r>
          </a:p>
          <a:p>
            <a:endParaRPr lang="en-US" sz="2000" dirty="0"/>
          </a:p>
        </p:txBody>
      </p:sp>
    </p:spTree>
    <p:extLst>
      <p:ext uri="{BB962C8B-B14F-4D97-AF65-F5344CB8AC3E}">
        <p14:creationId xmlns="" xmlns:p14="http://schemas.microsoft.com/office/powerpoint/2010/main" val="1115317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p:cNvSpPr>
            <a:spLocks noGrp="1" noChangeArrowheads="1"/>
          </p:cNvSpPr>
          <p:nvPr>
            <p:ph type="body" idx="4294967295"/>
          </p:nvPr>
        </p:nvSpPr>
        <p:spPr>
          <a:xfrm>
            <a:off x="685800" y="1981200"/>
            <a:ext cx="8001000" cy="4114800"/>
          </a:xfrm>
        </p:spPr>
        <p:txBody>
          <a:bodyPr/>
          <a:lstStyle/>
          <a:p>
            <a:pPr>
              <a:lnSpc>
                <a:spcPct val="90000"/>
              </a:lnSpc>
            </a:pPr>
            <a:r>
              <a:rPr lang="en-US" altLang="en-US"/>
              <a:t>A </a:t>
            </a:r>
            <a:r>
              <a:rPr lang="en-US" altLang="en-US" i="1"/>
              <a:t>perspective</a:t>
            </a:r>
            <a:r>
              <a:rPr lang="en-US" altLang="en-US"/>
              <a:t> that enlarges the focus from one child to all children in the community</a:t>
            </a:r>
          </a:p>
          <a:p>
            <a:pPr>
              <a:lnSpc>
                <a:spcPct val="90000"/>
              </a:lnSpc>
            </a:pPr>
            <a:endParaRPr lang="en-US" altLang="en-US"/>
          </a:p>
          <a:p>
            <a:pPr>
              <a:lnSpc>
                <a:spcPct val="90000"/>
              </a:lnSpc>
            </a:pPr>
            <a:r>
              <a:rPr lang="en-US" altLang="en-US"/>
              <a:t>A </a:t>
            </a:r>
            <a:r>
              <a:rPr lang="en-US" altLang="en-US" i="1"/>
              <a:t>recognition </a:t>
            </a:r>
            <a:r>
              <a:rPr lang="en-US" altLang="en-US"/>
              <a:t>that family, education, social, cultural , spiritual, economic, environmental, and political forces act favorably or unfavorably, but always significantly, on the health of children</a:t>
            </a:r>
          </a:p>
        </p:txBody>
      </p:sp>
      <p:sp>
        <p:nvSpPr>
          <p:cNvPr id="5124" name="Rectangle 4"/>
          <p:cNvSpPr>
            <a:spLocks noGrp="1" noChangeArrowheads="1"/>
          </p:cNvSpPr>
          <p:nvPr>
            <p:ph type="title"/>
          </p:nvPr>
        </p:nvSpPr>
        <p:spPr/>
        <p:txBody>
          <a:bodyPr/>
          <a:lstStyle/>
          <a:p>
            <a:r>
              <a:rPr lang="en-US" altLang="en-US"/>
              <a:t>What is community pediatrics?</a:t>
            </a:r>
          </a:p>
        </p:txBody>
      </p:sp>
    </p:spTree>
    <p:extLst>
      <p:ext uri="{BB962C8B-B14F-4D97-AF65-F5344CB8AC3E}">
        <p14:creationId xmlns="" xmlns:p14="http://schemas.microsoft.com/office/powerpoint/2010/main" val="1799294966"/>
      </p:ext>
    </p:extLst>
  </p:cSld>
  <p:clrMapOvr>
    <a:masterClrMapping/>
  </p:clrMapOvr>
  <p:transition>
    <p:zoom/>
    <p:sndAc>
      <p:endSnd/>
    </p:sndAc>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dirty="0"/>
              <a:t>What is community pediatrics?</a:t>
            </a:r>
          </a:p>
        </p:txBody>
      </p:sp>
      <p:sp>
        <p:nvSpPr>
          <p:cNvPr id="9220" name="Rectangle 4"/>
          <p:cNvSpPr>
            <a:spLocks noGrp="1" noChangeArrowheads="1"/>
          </p:cNvSpPr>
          <p:nvPr>
            <p:ph type="body" idx="4294967295"/>
          </p:nvPr>
        </p:nvSpPr>
        <p:spPr/>
        <p:txBody>
          <a:bodyPr/>
          <a:lstStyle/>
          <a:p>
            <a:endParaRPr lang="en-US" altLang="en-US" dirty="0"/>
          </a:p>
          <a:p>
            <a:r>
              <a:rPr lang="en-US" altLang="en-US" dirty="0"/>
              <a:t>A </a:t>
            </a:r>
            <a:r>
              <a:rPr lang="en-US" altLang="en-US" i="1" dirty="0"/>
              <a:t>synthesis</a:t>
            </a:r>
            <a:r>
              <a:rPr lang="en-US" altLang="en-US" dirty="0"/>
              <a:t> of clinical practice and public health principles directed toward providing health care to a given child, and promoting the health of all children within the context of the family, school, and community</a:t>
            </a:r>
          </a:p>
        </p:txBody>
      </p:sp>
    </p:spTree>
    <p:extLst>
      <p:ext uri="{BB962C8B-B14F-4D97-AF65-F5344CB8AC3E}">
        <p14:creationId xmlns="" xmlns:p14="http://schemas.microsoft.com/office/powerpoint/2010/main" val="3095113918"/>
      </p:ext>
    </p:extLst>
  </p:cSld>
  <p:clrMapOvr>
    <a:masterClrMapping/>
  </p:clrMapOvr>
  <p:transition>
    <p:zoom/>
    <p:sndAc>
      <p:endSnd/>
    </p:sndAc>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dirty="0"/>
              <a:t>What is community pediatrics?</a:t>
            </a:r>
          </a:p>
        </p:txBody>
      </p:sp>
      <p:sp>
        <p:nvSpPr>
          <p:cNvPr id="12292" name="Rectangle 4"/>
          <p:cNvSpPr>
            <a:spLocks noGrp="1" noChangeArrowheads="1"/>
          </p:cNvSpPr>
          <p:nvPr>
            <p:ph type="body" idx="4294967295"/>
          </p:nvPr>
        </p:nvSpPr>
        <p:spPr/>
        <p:txBody>
          <a:bodyPr/>
          <a:lstStyle/>
          <a:p>
            <a:endParaRPr lang="en-US" altLang="en-US"/>
          </a:p>
          <a:p>
            <a:r>
              <a:rPr lang="en-US" altLang="en-US"/>
              <a:t>A </a:t>
            </a:r>
            <a:r>
              <a:rPr lang="en-US" altLang="en-US" i="1"/>
              <a:t>commitment</a:t>
            </a:r>
            <a:r>
              <a:rPr lang="en-US" altLang="en-US"/>
              <a:t> to using community resources to achieve optimal accessibility, appropriateness, and quality of services for all children, and to advocate especially for those who lack access to care</a:t>
            </a:r>
          </a:p>
          <a:p>
            <a:endParaRPr lang="en-US" altLang="en-US"/>
          </a:p>
        </p:txBody>
      </p:sp>
    </p:spTree>
    <p:extLst>
      <p:ext uri="{BB962C8B-B14F-4D97-AF65-F5344CB8AC3E}">
        <p14:creationId xmlns="" xmlns:p14="http://schemas.microsoft.com/office/powerpoint/2010/main" val="3296796268"/>
      </p:ext>
    </p:extLst>
  </p:cSld>
  <p:clrMapOvr>
    <a:masterClrMapping/>
  </p:clrMapOvr>
  <p:transition>
    <p:zoom/>
    <p:sndAc>
      <p:end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a:t>What is community pediatrics?</a:t>
            </a:r>
          </a:p>
        </p:txBody>
      </p:sp>
      <p:sp>
        <p:nvSpPr>
          <p:cNvPr id="33796" name="Rectangle 4"/>
          <p:cNvSpPr>
            <a:spLocks noGrp="1" noChangeArrowheads="1"/>
          </p:cNvSpPr>
          <p:nvPr>
            <p:ph type="body" idx="4294967295"/>
          </p:nvPr>
        </p:nvSpPr>
        <p:spPr/>
        <p:txBody>
          <a:bodyPr/>
          <a:lstStyle/>
          <a:p>
            <a:endParaRPr lang="en-US" altLang="en-US"/>
          </a:p>
          <a:p>
            <a:endParaRPr lang="en-US" altLang="en-US"/>
          </a:p>
          <a:p>
            <a:r>
              <a:rPr lang="en-US" altLang="en-US" sz="4000"/>
              <a:t>An </a:t>
            </a:r>
            <a:r>
              <a:rPr lang="en-US" altLang="en-US" sz="4000" i="1"/>
              <a:t>integral </a:t>
            </a:r>
            <a:r>
              <a:rPr lang="en-US" altLang="en-US" sz="4000"/>
              <a:t>part of the professional role and duty of the pediatrician</a:t>
            </a:r>
            <a:endParaRPr lang="en-US" altLang="en-US"/>
          </a:p>
        </p:txBody>
      </p:sp>
    </p:spTree>
    <p:extLst>
      <p:ext uri="{BB962C8B-B14F-4D97-AF65-F5344CB8AC3E}">
        <p14:creationId xmlns="" xmlns:p14="http://schemas.microsoft.com/office/powerpoint/2010/main" val="1388535177"/>
      </p:ext>
    </p:extLst>
  </p:cSld>
  <p:clrMapOvr>
    <a:masterClrMapping/>
  </p:clrMapOvr>
  <p:transition>
    <p:zoom/>
    <p:sndAc>
      <p:endSnd/>
    </p:sndAc>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dirty="0"/>
              <a:t>A story to explain it ….</a:t>
            </a:r>
          </a:p>
        </p:txBody>
      </p:sp>
      <p:sp>
        <p:nvSpPr>
          <p:cNvPr id="14340" name="Rectangle 4"/>
          <p:cNvSpPr>
            <a:spLocks noGrp="1" noChangeArrowheads="1"/>
          </p:cNvSpPr>
          <p:nvPr>
            <p:ph type="body" idx="4294967295"/>
          </p:nvPr>
        </p:nvSpPr>
        <p:spPr/>
        <p:txBody>
          <a:bodyPr/>
          <a:lstStyle/>
          <a:p>
            <a:r>
              <a:rPr lang="en-US" altLang="en-US" dirty="0"/>
              <a:t>“…</a:t>
            </a:r>
            <a:r>
              <a:rPr lang="en-US" altLang="en-US" sz="2800" i="1" dirty="0">
                <a:latin typeface="Arial" charset="0"/>
              </a:rPr>
              <a:t>A man stood on the bank of a river and saw a little girl floating by.  Immediately, he leaned down and pulled her out, only to look up and see a small boy floating toward him.  He pulled the boy out, and, with horror, saw several more children and babies struggling in the water toward him.  Over and over again, he leaned down, and saved the children from the hungry river.</a:t>
            </a:r>
            <a:r>
              <a:rPr lang="en-US" altLang="en-US" dirty="0"/>
              <a:t>”</a:t>
            </a:r>
          </a:p>
        </p:txBody>
      </p:sp>
    </p:spTree>
    <p:extLst>
      <p:ext uri="{BB962C8B-B14F-4D97-AF65-F5344CB8AC3E}">
        <p14:creationId xmlns="" xmlns:p14="http://schemas.microsoft.com/office/powerpoint/2010/main" val="1867445208"/>
      </p:ext>
    </p:extLst>
  </p:cSld>
  <p:clrMapOvr>
    <a:masterClrMapping/>
  </p:clrMapOvr>
  <p:transition>
    <p:zoom/>
    <p:sndAc>
      <p:endSnd/>
    </p:sndAc>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dirty="0"/>
              <a:t>Our story continues …</a:t>
            </a:r>
          </a:p>
        </p:txBody>
      </p:sp>
      <p:sp>
        <p:nvSpPr>
          <p:cNvPr id="16388" name="Rectangle 4"/>
          <p:cNvSpPr>
            <a:spLocks noGrp="1" noChangeArrowheads="1"/>
          </p:cNvSpPr>
          <p:nvPr>
            <p:ph type="body" idx="4294967295"/>
          </p:nvPr>
        </p:nvSpPr>
        <p:spPr/>
        <p:txBody>
          <a:bodyPr/>
          <a:lstStyle/>
          <a:p>
            <a:endParaRPr lang="en-US" altLang="en-US" dirty="0"/>
          </a:p>
          <a:p>
            <a:r>
              <a:rPr lang="en-US" altLang="en-US" dirty="0"/>
              <a:t>“</a:t>
            </a:r>
            <a:r>
              <a:rPr lang="en-US" altLang="en-US" i="1" dirty="0">
                <a:latin typeface="Arial" charset="0"/>
              </a:rPr>
              <a:t>At long last, the man had a chance to walk up river and discovered why the children were falling into the water.  He fixed that problem; the children were then safe, and the man smiled</a:t>
            </a:r>
            <a:r>
              <a:rPr lang="en-US" altLang="en-US" dirty="0"/>
              <a:t>…”</a:t>
            </a:r>
          </a:p>
        </p:txBody>
      </p:sp>
    </p:spTree>
    <p:extLst>
      <p:ext uri="{BB962C8B-B14F-4D97-AF65-F5344CB8AC3E}">
        <p14:creationId xmlns="" xmlns:p14="http://schemas.microsoft.com/office/powerpoint/2010/main" val="1994616714"/>
      </p:ext>
    </p:extLst>
  </p:cSld>
  <p:clrMapOvr>
    <a:masterClrMapping/>
  </p:clrMapOvr>
  <p:transition>
    <p:zoom/>
    <p:sndAc>
      <p:end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noChangeArrowheads="1"/>
          </p:cNvSpPr>
          <p:nvPr>
            <p:ph type="body" idx="4294967295"/>
          </p:nvPr>
        </p:nvSpPr>
        <p:spPr/>
        <p:txBody>
          <a:bodyPr/>
          <a:lstStyle/>
          <a:p>
            <a:pPr marL="0" indent="0">
              <a:buNone/>
            </a:pPr>
            <a:r>
              <a:rPr lang="en-US" altLang="en-US" dirty="0" smtClean="0"/>
              <a:t/>
            </a:r>
            <a:br>
              <a:rPr lang="en-US" altLang="en-US" dirty="0" smtClean="0"/>
            </a:br>
            <a:r>
              <a:rPr lang="en-US" altLang="en-US" dirty="0" smtClean="0"/>
              <a:t>Overall curricular goal:</a:t>
            </a:r>
            <a:endParaRPr lang="en-US" altLang="en-US" dirty="0"/>
          </a:p>
          <a:p>
            <a:pPr marL="0" indent="0">
              <a:buNone/>
            </a:pPr>
            <a:r>
              <a:rPr lang="en-US" altLang="en-US" sz="3600" dirty="0" smtClean="0"/>
              <a:t>Trainees  </a:t>
            </a:r>
            <a:r>
              <a:rPr lang="en-US" altLang="en-US" sz="3600" dirty="0"/>
              <a:t>will be able to </a:t>
            </a:r>
            <a:r>
              <a:rPr lang="en-US" altLang="en-US" sz="3600" u="sng" dirty="0"/>
              <a:t>relate to</a:t>
            </a:r>
            <a:r>
              <a:rPr lang="en-US" altLang="en-US" sz="3600" dirty="0"/>
              <a:t>, </a:t>
            </a:r>
            <a:r>
              <a:rPr lang="en-US" altLang="en-US" sz="3600" u="sng" dirty="0"/>
              <a:t>advocate for</a:t>
            </a:r>
            <a:r>
              <a:rPr lang="en-US" altLang="en-US" sz="3600" dirty="0"/>
              <a:t>, and </a:t>
            </a:r>
            <a:r>
              <a:rPr lang="en-US" altLang="en-US" sz="3600" u="sng" dirty="0"/>
              <a:t>remain committed to</a:t>
            </a:r>
            <a:r>
              <a:rPr lang="en-US" altLang="en-US" sz="3600" dirty="0"/>
              <a:t> the community and the children for whom </a:t>
            </a:r>
            <a:r>
              <a:rPr lang="en-US" altLang="en-US" sz="3600" dirty="0" smtClean="0"/>
              <a:t>they </a:t>
            </a:r>
            <a:r>
              <a:rPr lang="en-US" altLang="en-US" sz="3600" dirty="0"/>
              <a:t>provide care.</a:t>
            </a:r>
            <a:endParaRPr lang="en-US" altLang="en-US" dirty="0"/>
          </a:p>
          <a:p>
            <a:endParaRPr lang="en-US" altLang="en-US" dirty="0"/>
          </a:p>
        </p:txBody>
      </p:sp>
      <p:sp>
        <p:nvSpPr>
          <p:cNvPr id="2" name="Title 1"/>
          <p:cNvSpPr>
            <a:spLocks noGrp="1"/>
          </p:cNvSpPr>
          <p:nvPr>
            <p:ph type="title"/>
          </p:nvPr>
        </p:nvSpPr>
        <p:spPr/>
        <p:txBody>
          <a:bodyPr>
            <a:normAutofit/>
          </a:bodyPr>
          <a:lstStyle/>
          <a:p>
            <a:r>
              <a:rPr lang="en-US" dirty="0" smtClean="0"/>
              <a:t>Community Pediatrics Training</a:t>
            </a:r>
            <a:endParaRPr lang="en-US" dirty="0"/>
          </a:p>
        </p:txBody>
      </p:sp>
    </p:spTree>
    <p:extLst>
      <p:ext uri="{BB962C8B-B14F-4D97-AF65-F5344CB8AC3E}">
        <p14:creationId xmlns="" xmlns:p14="http://schemas.microsoft.com/office/powerpoint/2010/main" val="2882131523"/>
      </p:ext>
    </p:extLst>
  </p:cSld>
  <p:clrMapOvr>
    <a:masterClrMapping/>
  </p:clrMapOvr>
  <p:transition>
    <p:zoom/>
    <p:sndAc>
      <p:endSnd/>
    </p:sndAc>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TotalTime>
  <Words>1559</Words>
  <Application>Microsoft Office PowerPoint</Application>
  <PresentationFormat>On-screen Show (4:3)</PresentationFormat>
  <Paragraphs>177</Paragraphs>
  <Slides>22</Slides>
  <Notes>14</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  Community Pediatrics  </vt:lpstr>
      <vt:lpstr>Mission</vt:lpstr>
      <vt:lpstr>What is community pediatrics?</vt:lpstr>
      <vt:lpstr>What is community pediatrics?</vt:lpstr>
      <vt:lpstr>What is community pediatrics?</vt:lpstr>
      <vt:lpstr>What is community pediatrics?</vt:lpstr>
      <vt:lpstr>A story to explain it ….</vt:lpstr>
      <vt:lpstr>Our story continues …</vt:lpstr>
      <vt:lpstr>Community Pediatrics Training</vt:lpstr>
      <vt:lpstr>Community Pediatrics Training Curriculum</vt:lpstr>
      <vt:lpstr>Community Pediatrics Training Competencies</vt:lpstr>
      <vt:lpstr>Community Pediatrics</vt:lpstr>
      <vt:lpstr>What Service-Learning Is</vt:lpstr>
      <vt:lpstr>How does service-learning differ from traditional clinical education?</vt:lpstr>
      <vt:lpstr>What Service-Learning Is Not</vt:lpstr>
      <vt:lpstr>Why Service-Learning</vt:lpstr>
      <vt:lpstr>Potential outcomes of service-learning</vt:lpstr>
      <vt:lpstr>Community Pediatrics Health Initiatives Partnership between the Department of Pediatrics at Columbia University Medical Center, the Ambulatory Care Network at New York Presbyterian Hospital, and the community of Northern Manhattan</vt:lpstr>
      <vt:lpstr>Community Health Initiatives</vt:lpstr>
      <vt:lpstr>Community Health Programs</vt:lpstr>
      <vt:lpstr>Community Health Programs</vt:lpstr>
      <vt:lpstr>Community Health Programs</vt:lpstr>
    </vt:vector>
  </TitlesOfParts>
  <Company>Columbia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Community Pediatrics  </dc:title>
  <dc:creator>cumcit</dc:creator>
  <cp:lastModifiedBy>cumcit</cp:lastModifiedBy>
  <cp:revision>6</cp:revision>
  <dcterms:created xsi:type="dcterms:W3CDTF">2014-03-04T19:57:13Z</dcterms:created>
  <dcterms:modified xsi:type="dcterms:W3CDTF">2014-03-07T20:07:15Z</dcterms:modified>
</cp:coreProperties>
</file>