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D0B7-AFD4-4542-B5E5-1FAC24D30B9A}" type="datetimeFigureOut">
              <a:rPr lang="en-US" smtClean="0"/>
              <a:t>11/7/11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B7B5D-B843-4944-B4A4-2DE9A44C30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51890" cy="3581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Soledad Guilera</dc:creator>
  <cp:lastModifiedBy>Maria Soledad Guilera</cp:lastModifiedBy>
  <cp:revision>1</cp:revision>
  <dcterms:created xsi:type="dcterms:W3CDTF">2011-11-07T18:55:25Z</dcterms:created>
  <dcterms:modified xsi:type="dcterms:W3CDTF">2011-11-07T18:56:08Z</dcterms:modified>
</cp:coreProperties>
</file>