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38B27-2321-4869-9BCF-7B55F7D44660}" type="datetimeFigureOut">
              <a:rPr lang="en-US" smtClean="0"/>
              <a:t>12/7/2008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01311-F41C-43B5-9E95-22D10E07BE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smtClean="0"/>
              <a:t>Song – was taught how to make jewelry by grandparents, and has been practicing it as a hobby my whole life.  I’d like to start a business in jewelry, but unfortunately, the price of supplies is exceedingly high, and the quality is low.  I want to make a better quality product, find cheaper supplies, and also, find a customer who will buy the jewelry.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FB6049-EDF8-4EF6-AF39-1A489115BDA0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838" y="228600"/>
            <a:ext cx="260350" cy="5540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en-US" sz="3600" b="1">
                <a:solidFill>
                  <a:srgbClr val="B870B8"/>
                </a:solidFill>
                <a:latin typeface="Candara" pitchFamily="-65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BA51FD-5E9E-4A09-8096-6600B8BDCB50}" type="datetime1">
              <a:rPr lang="en-US"/>
              <a:pPr/>
              <a:t>12/7/2008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DFC57-0EB4-4AE2-9DE7-E4E2B0938B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595959"/>
                </a:solidFill>
                <a:latin typeface="Candara" pitchFamily="-65" charset="0"/>
              </a:defRPr>
            </a:lvl1pPr>
          </a:lstStyle>
          <a:p>
            <a:fld id="{E979CC71-51C6-49D1-8BE3-D6711A47EBFE}" type="datetime1">
              <a:rPr lang="en-US"/>
              <a:pPr/>
              <a:t>12/7/2008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595959"/>
                </a:solidFill>
                <a:latin typeface="Candara" pitchFamily="-65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Candara" pitchFamily="-65" charset="0"/>
              </a:defRPr>
            </a:lvl1pPr>
          </a:lstStyle>
          <a:p>
            <a:fld id="{33F8E62A-AE61-4CDF-AF7A-D5C590D4A84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pitchFamily="-65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ndara" pitchFamily="-65" charset="0"/>
          <a:ea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ndara" pitchFamily="-65" charset="0"/>
          <a:ea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ndara" pitchFamily="-65" charset="0"/>
          <a:ea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ndara" pitchFamily="-65" charset="0"/>
          <a:ea typeface="ＭＳ Ｐゴシック" pitchFamily="-6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ndara" pitchFamily="-65" charset="0"/>
          <a:ea typeface="ＭＳ Ｐゴシック" pitchFamily="-65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ndara" pitchFamily="-65" charset="0"/>
          <a:ea typeface="ＭＳ Ｐゴシック" pitchFamily="-65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ndara" pitchFamily="-65" charset="0"/>
          <a:ea typeface="ＭＳ Ｐゴシック" pitchFamily="-65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ndara" pitchFamily="-65" charset="0"/>
          <a:ea typeface="ＭＳ Ｐゴシック" pitchFamily="-65" charset="-128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-65" charset="2"/>
        <a:buChar char="n"/>
        <a:defRPr sz="2000"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itchFamily="-65" charset="2"/>
        <a:buChar char="n"/>
        <a:defRPr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-65" charset="2"/>
        <a:buChar char="n"/>
        <a:defRPr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itchFamily="-65" charset="2"/>
        <a:buChar char="n"/>
        <a:defRPr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-65" charset="2"/>
        <a:buChar char="n"/>
        <a:defRPr kern="1200">
          <a:solidFill>
            <a:srgbClr val="595959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21"/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887412"/>
          </a:xfrm>
        </p:spPr>
        <p:txBody>
          <a:bodyPr/>
          <a:lstStyle/>
          <a:p>
            <a:pPr algn="ctr" eaLnBrk="1" hangingPunct="1"/>
            <a:r>
              <a:rPr lang="en-US" sz="4000" b="1" smtClean="0"/>
              <a:t>USER PROFILES</a:t>
            </a:r>
          </a:p>
        </p:txBody>
      </p:sp>
      <p:pic>
        <p:nvPicPr>
          <p:cNvPr id="28675" name="Picture 24" descr="studen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70263" y="2057400"/>
            <a:ext cx="2373312" cy="304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25" descr="son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2057400"/>
            <a:ext cx="2365375" cy="300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Content Placeholder 27" descr="ins011039.jpg"/>
          <p:cNvPicPr>
            <a:picLocks noGrp="1" noChangeAspect="1"/>
          </p:cNvPicPr>
          <p:nvPr>
            <p:ph idx="1"/>
          </p:nvPr>
        </p:nvPicPr>
        <p:blipFill>
          <a:blip r:embed="rId5"/>
          <a:srcRect l="-70724" r="-70724"/>
          <a:stretch>
            <a:fillRect/>
          </a:stretch>
        </p:blipFill>
        <p:spPr>
          <a:xfrm>
            <a:off x="-1066800" y="2057400"/>
            <a:ext cx="5624513" cy="3084513"/>
          </a:xfrm>
        </p:spPr>
      </p:pic>
      <p:sp>
        <p:nvSpPr>
          <p:cNvPr id="28678" name="TextBox 28"/>
          <p:cNvSpPr txBox="1">
            <a:spLocks noChangeArrowheads="1"/>
          </p:cNvSpPr>
          <p:nvPr/>
        </p:nvSpPr>
        <p:spPr bwMode="auto">
          <a:xfrm>
            <a:off x="304800" y="5302250"/>
            <a:ext cx="287178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latin typeface="Candara" pitchFamily="-65" charset="0"/>
              </a:rPr>
              <a:t>Young boutique store owner</a:t>
            </a:r>
          </a:p>
          <a:p>
            <a:pPr algn="ctr"/>
            <a:r>
              <a:rPr lang="en-US" sz="1800" b="1">
                <a:latin typeface="Candara" pitchFamily="-65" charset="0"/>
              </a:rPr>
              <a:t>Goal:</a:t>
            </a:r>
            <a:r>
              <a:rPr lang="en-US" sz="1800">
                <a:latin typeface="Candara" pitchFamily="-65" charset="0"/>
              </a:rPr>
              <a:t> Make more profits buying and selling new products.</a:t>
            </a:r>
          </a:p>
        </p:txBody>
      </p:sp>
      <p:sp>
        <p:nvSpPr>
          <p:cNvPr id="28679" name="TextBox 29"/>
          <p:cNvSpPr txBox="1">
            <a:spLocks noChangeArrowheads="1"/>
          </p:cNvSpPr>
          <p:nvPr/>
        </p:nvSpPr>
        <p:spPr bwMode="auto">
          <a:xfrm>
            <a:off x="498475" y="1503363"/>
            <a:ext cx="2473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b="1">
                <a:latin typeface="Candara" pitchFamily="-65" charset="0"/>
              </a:rPr>
              <a:t>Wen-ti</a:t>
            </a:r>
          </a:p>
        </p:txBody>
      </p:sp>
      <p:sp>
        <p:nvSpPr>
          <p:cNvPr id="28680" name="TextBox 30"/>
          <p:cNvSpPr txBox="1">
            <a:spLocks noChangeArrowheads="1"/>
          </p:cNvSpPr>
          <p:nvPr/>
        </p:nvSpPr>
        <p:spPr bwMode="auto">
          <a:xfrm>
            <a:off x="3370263" y="1503363"/>
            <a:ext cx="2473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b="1">
                <a:latin typeface="Candara" pitchFamily="-65" charset="0"/>
              </a:rPr>
              <a:t>Greg</a:t>
            </a:r>
          </a:p>
        </p:txBody>
      </p:sp>
      <p:sp>
        <p:nvSpPr>
          <p:cNvPr id="28681" name="TextBox 31"/>
          <p:cNvSpPr txBox="1">
            <a:spLocks noChangeArrowheads="1"/>
          </p:cNvSpPr>
          <p:nvPr/>
        </p:nvSpPr>
        <p:spPr bwMode="auto">
          <a:xfrm>
            <a:off x="6172200" y="1503363"/>
            <a:ext cx="2473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b="1">
                <a:latin typeface="Candara" pitchFamily="-65" charset="0"/>
              </a:rPr>
              <a:t>Song</a:t>
            </a:r>
          </a:p>
        </p:txBody>
      </p:sp>
      <p:sp>
        <p:nvSpPr>
          <p:cNvPr id="28682" name="TextBox 32"/>
          <p:cNvSpPr txBox="1">
            <a:spLocks noChangeArrowheads="1"/>
          </p:cNvSpPr>
          <p:nvPr/>
        </p:nvSpPr>
        <p:spPr bwMode="auto">
          <a:xfrm>
            <a:off x="3121025" y="5302250"/>
            <a:ext cx="28717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latin typeface="Candara" pitchFamily="-65" charset="0"/>
              </a:rPr>
              <a:t>Recent MBA graduate</a:t>
            </a:r>
          </a:p>
          <a:p>
            <a:pPr algn="ctr"/>
            <a:r>
              <a:rPr lang="en-US" sz="1800" b="1">
                <a:latin typeface="Candara" pitchFamily="-65" charset="0"/>
              </a:rPr>
              <a:t>Goal:</a:t>
            </a:r>
            <a:r>
              <a:rPr lang="en-US" sz="1800">
                <a:latin typeface="Candara" pitchFamily="-65" charset="0"/>
              </a:rPr>
              <a:t> Make more profits selling raw materials.</a:t>
            </a:r>
          </a:p>
        </p:txBody>
      </p:sp>
      <p:sp>
        <p:nvSpPr>
          <p:cNvPr id="28683" name="TextBox 33"/>
          <p:cNvSpPr txBox="1">
            <a:spLocks noChangeArrowheads="1"/>
          </p:cNvSpPr>
          <p:nvPr/>
        </p:nvSpPr>
        <p:spPr bwMode="auto">
          <a:xfrm>
            <a:off x="5992813" y="5302250"/>
            <a:ext cx="2871787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latin typeface="Candara" pitchFamily="-65" charset="0"/>
              </a:rPr>
              <a:t>Former real-estate agent</a:t>
            </a:r>
          </a:p>
          <a:p>
            <a:pPr algn="ctr"/>
            <a:r>
              <a:rPr lang="en-US" sz="1800" b="1">
                <a:latin typeface="Candara" pitchFamily="-65" charset="0"/>
              </a:rPr>
              <a:t>Goal:</a:t>
            </a:r>
            <a:r>
              <a:rPr lang="en-US" sz="1800">
                <a:latin typeface="Candara" pitchFamily="-65" charset="0"/>
              </a:rPr>
              <a:t> Develop own luxury jewelry line.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484094"/>
            <a:ext cx="105378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n>
                  <a:solidFill>
                    <a:schemeClr val="bg2"/>
                  </a:solidFill>
                </a:ln>
                <a:latin typeface="+mn-lt"/>
                <a:ea typeface="+mn-ea"/>
              </a:rPr>
              <a:t>arroyo</a:t>
            </a:r>
            <a:endParaRPr lang="en-US" sz="1800" dirty="0">
              <a:ln>
                <a:solidFill>
                  <a:schemeClr val="bg2"/>
                </a:solidFill>
              </a:ln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rbit">
      <a:majorFont>
        <a:latin typeface="Candara"/>
        <a:ea typeface=""/>
        <a:cs typeface=""/>
        <a:font script="Jpan" typeface="ＭＳ Ｐゴシック"/>
      </a:majorFont>
      <a:minorFont>
        <a:latin typeface="Candara"/>
        <a:ea typeface=""/>
        <a:cs typeface=""/>
        <a:font script="Jpan" typeface="ＭＳ Ｐ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119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Advantage</vt:lpstr>
      <vt:lpstr>USER PROFILES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arroyoFINAL</dc:title>
  <dc:creator>Julia Cheung</dc:creator>
  <dc:description>USER PROFILES</dc:description>
  <cp:lastModifiedBy>SIPA</cp:lastModifiedBy>
  <cp:revision>13</cp:revision>
  <dcterms:created xsi:type="dcterms:W3CDTF">2008-12-04T02:41:38Z</dcterms:created>
  <dcterms:modified xsi:type="dcterms:W3CDTF">2008-12-07T20:45:08Z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Presentation arroyoFINAL</vt:lpwstr>
  </property>
  <property fmtid="{D5CDD505-2E9C-101B-9397-08002B2CF9AE}" pid="3" name="SlideDescription">
    <vt:lpwstr>USER PROFILES</vt:lpwstr>
  </property>
</Properties>
</file>