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83F37A-712D-4DE3-AA8E-51B3EDB920CE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24B314-A583-487C-870B-4F61E0F2AF5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24B314-A583-487C-870B-4F61E0F2AF5F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FF0F5-9C80-49B7-B192-B5930F3E02E4}" type="datetimeFigureOut">
              <a:rPr lang="en-US" smtClean="0"/>
              <a:t>12/3/2008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B303F-2845-4D43-9ADC-63771B6EB50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1143000" y="2287250"/>
            <a:ext cx="6934200" cy="1675150"/>
            <a:chOff x="838200" y="1905000"/>
            <a:chExt cx="6934200" cy="1675150"/>
          </a:xfrm>
        </p:grpSpPr>
        <p:sp>
          <p:nvSpPr>
            <p:cNvPr id="4" name="Left-Right Arrow 3"/>
            <p:cNvSpPr/>
            <p:nvPr/>
          </p:nvSpPr>
          <p:spPr>
            <a:xfrm>
              <a:off x="838200" y="1905000"/>
              <a:ext cx="6934200" cy="1066800"/>
            </a:xfrm>
            <a:prstGeom prst="leftRightArrow">
              <a:avLst/>
            </a:prstGeom>
            <a:solidFill>
              <a:schemeClr val="accent3">
                <a:lumMod val="40000"/>
                <a:lumOff val="60000"/>
                <a:alpha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371600" y="2133600"/>
              <a:ext cx="594360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800" b="1" dirty="0" smtClean="0">
                  <a:solidFill>
                    <a:schemeClr val="bg1">
                      <a:lumMod val="50000"/>
                    </a:schemeClr>
                  </a:solidFill>
                  <a:latin typeface="Felix Titling" pitchFamily="82" charset="0"/>
                </a:rPr>
                <a:t>CONNECT</a:t>
              </a:r>
              <a:endParaRPr lang="en-US" sz="8800" b="1" dirty="0">
                <a:solidFill>
                  <a:schemeClr val="bg1">
                    <a:lumMod val="50000"/>
                  </a:schemeClr>
                </a:solidFill>
                <a:latin typeface="Felix Titling" pitchFamily="82" charset="0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</Words>
  <Application>Microsoft Office PowerPoint</Application>
  <PresentationFormat>On-screen Show (4:3)</PresentationFormat>
  <Paragraphs>2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Nicky</dc:creator>
  <cp:lastModifiedBy>Nicky</cp:lastModifiedBy>
  <cp:revision>1</cp:revision>
  <dcterms:created xsi:type="dcterms:W3CDTF">2008-12-03T08:33:33Z</dcterms:created>
  <dcterms:modified xsi:type="dcterms:W3CDTF">2008-12-03T08:40:27Z</dcterms:modified>
</cp:coreProperties>
</file>