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CBC5-17EF-B143-AA1A-F4833211CEFA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8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Branch and Bound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Preemptive Schedule with job 1 and 2 first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22669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5845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preemptive schedule with J1, J2 first, has </a:t>
            </a:r>
            <a:r>
              <a:rPr lang="en-US" dirty="0" err="1" smtClean="0"/>
              <a:t>Lmax</a:t>
            </a:r>
            <a:r>
              <a:rPr lang="en-US" dirty="0" smtClean="0"/>
              <a:t> of 6 and </a:t>
            </a:r>
          </a:p>
          <a:p>
            <a:r>
              <a:rPr lang="en-US" dirty="0" smtClean="0"/>
              <a:t>Is non-preemptive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5103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676428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0319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75529" y="5413499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9646" y="541349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79059" y="5451039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2469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68146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node 1,2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2291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.let’s try node 1,3 next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705" y="400678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6</a:t>
            </a:r>
          </a:p>
          <a:p>
            <a:r>
              <a:rPr lang="en-US" dirty="0" smtClean="0"/>
              <a:t>Upper bound 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654424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62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Preemptive Schedule with job 1 and 3 first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57247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5845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preemptive schedule with J1, J2 first, has </a:t>
            </a:r>
            <a:r>
              <a:rPr lang="en-US" dirty="0" err="1" smtClean="0"/>
              <a:t>Lmax</a:t>
            </a:r>
            <a:r>
              <a:rPr lang="en-US" dirty="0" smtClean="0"/>
              <a:t> of 5 and </a:t>
            </a:r>
          </a:p>
          <a:p>
            <a:r>
              <a:rPr lang="en-US" dirty="0" smtClean="0"/>
              <a:t>Is non-preemptive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5103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676428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0438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15648" y="5409834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79059" y="545103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79765" y="5383687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4549029" y="6061927"/>
            <a:ext cx="59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68146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0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node 1,3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7554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found a schedule that matches the global lower bound and are done!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705" y="400678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6</a:t>
            </a:r>
          </a:p>
          <a:p>
            <a:r>
              <a:rPr lang="en-US" dirty="0" smtClean="0"/>
              <a:t>Upper bound 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654424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11083" y="4482350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bound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3,*,*,*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81820" y="420699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9</a:t>
            </a:r>
          </a:p>
          <a:p>
            <a:r>
              <a:rPr lang="en-US" dirty="0" smtClean="0"/>
              <a:t>Upper bound 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83224" y="4682564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7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21176" y="2618566"/>
            <a:ext cx="821765" cy="246143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1176" y="2734235"/>
            <a:ext cx="1060824" cy="211909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5105" y="5486398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1,2,*,*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421529" y="5459504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1,3,*,*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842000" y="5486398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1,4,*,*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38232" y="3747245"/>
            <a:ext cx="0" cy="17122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059" y="3747245"/>
            <a:ext cx="2540001" cy="1751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1"/>
          </p:cNvCxnSpPr>
          <p:nvPr/>
        </p:nvCxnSpPr>
        <p:spPr>
          <a:xfrm>
            <a:off x="2151530" y="3747245"/>
            <a:ext cx="4005554" cy="1824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13764" y="6211669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6</a:t>
            </a:r>
          </a:p>
          <a:p>
            <a:r>
              <a:rPr lang="en-US" dirty="0" smtClean="0"/>
              <a:t>Upper bound 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5882" y="612740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</a:t>
            </a:r>
            <a:r>
              <a:rPr lang="en-US" smtClean="0"/>
              <a:t>bound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6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lower bound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960409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534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1 machine preemptive schedule as lower bound</a:t>
            </a:r>
          </a:p>
          <a:p>
            <a:r>
              <a:rPr lang="en-US" dirty="0" smtClean="0"/>
              <a:t>Job 2 has a lateness of 5, this is a lower bound on </a:t>
            </a:r>
            <a:r>
              <a:rPr lang="en-US" dirty="0" err="1" smtClean="0"/>
              <a:t>Lmax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08706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9767" y="6081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79059" y="5408706"/>
            <a:ext cx="463176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2825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42235" y="5408706"/>
            <a:ext cx="2300941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43176" y="5408706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79765" y="540870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9061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15414" y="618145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upper bound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37893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209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some schedule.</a:t>
            </a:r>
          </a:p>
          <a:p>
            <a:r>
              <a:rPr lang="en-US" dirty="0" err="1" smtClean="0"/>
              <a:t>Lmax</a:t>
            </a:r>
            <a:r>
              <a:rPr lang="en-US" dirty="0" smtClean="0"/>
              <a:t> is 7.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08706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9767" y="6081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36468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12118" y="5381268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675529" y="5366373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79059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9061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6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 on First job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3,*,*,*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566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one node to explore.  Let’s choose the one with 2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6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Preemptive Schedule with job 2 first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590383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6378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preemptive schedule with J2 first has  </a:t>
            </a:r>
            <a:r>
              <a:rPr lang="en-US" dirty="0" err="1" smtClean="0"/>
              <a:t>Lmax</a:t>
            </a:r>
            <a:r>
              <a:rPr lang="en-US" dirty="0" smtClean="0"/>
              <a:t> of 7.</a:t>
            </a:r>
          </a:p>
          <a:p>
            <a:r>
              <a:rPr lang="en-US" dirty="0" smtClean="0"/>
              <a:t>The schedule is also non-preemptive, so we have upper and lower</a:t>
            </a:r>
          </a:p>
          <a:p>
            <a:r>
              <a:rPr lang="en-US" dirty="0" smtClean="0"/>
              <a:t>Bounds of 7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70137" y="540035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8130" y="60063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36468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75529" y="5358026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9646" y="534349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73667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55757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7529" y="5358026"/>
            <a:ext cx="346138" cy="52879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413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Explored node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3,*,*,*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one node to explore.  Let’s choose the one with 4 next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30824" y="4530164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7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5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Preemptive Schedule with job 4 first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879032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/>
                <a:gridCol w="550333"/>
                <a:gridCol w="578555"/>
                <a:gridCol w="522112"/>
                <a:gridCol w="282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63786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preemptive schedule with J4 first has  </a:t>
            </a:r>
            <a:r>
              <a:rPr lang="en-US" dirty="0" err="1" smtClean="0"/>
              <a:t>Lmax</a:t>
            </a:r>
            <a:r>
              <a:rPr lang="en-US" dirty="0" smtClean="0"/>
              <a:t> of 9.</a:t>
            </a:r>
          </a:p>
          <a:p>
            <a:r>
              <a:rPr lang="en-US" dirty="0" smtClean="0"/>
              <a:t>The schedule is also non-preemptive, so we have upper and lower</a:t>
            </a:r>
          </a:p>
          <a:p>
            <a:r>
              <a:rPr lang="en-US" dirty="0" smtClean="0"/>
              <a:t>Bounds of 9</a:t>
            </a:r>
          </a:p>
          <a:p>
            <a:r>
              <a:rPr lang="en-US" dirty="0" smtClean="0"/>
              <a:t>PRUNE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31558" y="5397317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3528065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35290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4011" y="5403264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36950" y="5411196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73539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7529" y="5358026"/>
            <a:ext cx="346138" cy="52879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413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66000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1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Explored node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3,*,*,*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5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5970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one node to explore.  Let’s choose the one with 1 next</a:t>
            </a:r>
          </a:p>
          <a:p>
            <a:r>
              <a:rPr lang="en-US" dirty="0" smtClean="0"/>
              <a:t>We already know that the lower bound is 5 and is preemptive.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81820" y="420699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9</a:t>
            </a:r>
          </a:p>
          <a:p>
            <a:r>
              <a:rPr lang="en-US" dirty="0" smtClean="0"/>
              <a:t>Upper bound 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83224" y="4682564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 7</a:t>
            </a:r>
          </a:p>
          <a:p>
            <a:r>
              <a:rPr lang="en-US" dirty="0" smtClean="0"/>
              <a:t>Upper bound 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21176" y="2618566"/>
            <a:ext cx="821765" cy="246143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1176" y="2734235"/>
            <a:ext cx="1060824" cy="211909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15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node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,*,*,*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1,4,*,*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1,3,*,*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1,2,*,*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773953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3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738</Words>
  <Application>Microsoft Macintosh PowerPoint</Application>
  <PresentationFormat>On-screen Show (4:3)</PresentationFormat>
  <Paragraphs>272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Branch and Bound Example </vt:lpstr>
      <vt:lpstr>Initial lower bound</vt:lpstr>
      <vt:lpstr>Initial upper bound</vt:lpstr>
      <vt:lpstr>Branch on First job </vt:lpstr>
      <vt:lpstr>Optimal Preemptive Schedule with job 2 first</vt:lpstr>
      <vt:lpstr>Explored node 2 </vt:lpstr>
      <vt:lpstr>Optimal Preemptive Schedule with job 4 first</vt:lpstr>
      <vt:lpstr>Explored node 4 </vt:lpstr>
      <vt:lpstr>Exploring node 1 </vt:lpstr>
      <vt:lpstr>Optimal Preemptive Schedule with job 1 and 2 first </vt:lpstr>
      <vt:lpstr>Exploring node 1,2 </vt:lpstr>
      <vt:lpstr>Optimal Preemptive Schedule with job 1 and 3 first </vt:lpstr>
      <vt:lpstr>Exploring node 1,3 </vt:lpstr>
      <vt:lpstr>summary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and Bound Example </dc:title>
  <dc:creator>Microsoft Office User</dc:creator>
  <cp:lastModifiedBy>Microsoft Office User</cp:lastModifiedBy>
  <cp:revision>7</cp:revision>
  <dcterms:created xsi:type="dcterms:W3CDTF">2014-02-04T19:40:34Z</dcterms:created>
  <dcterms:modified xsi:type="dcterms:W3CDTF">2014-02-04T23:28:17Z</dcterms:modified>
</cp:coreProperties>
</file>