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6"/>
  </p:notesMasterIdLst>
  <p:handoutMasterIdLst>
    <p:handoutMasterId r:id="rId37"/>
  </p:handoutMasterIdLst>
  <p:sldIdLst>
    <p:sldId id="256" r:id="rId2"/>
    <p:sldId id="343" r:id="rId3"/>
    <p:sldId id="257" r:id="rId4"/>
    <p:sldId id="316" r:id="rId5"/>
    <p:sldId id="317" r:id="rId6"/>
    <p:sldId id="323" r:id="rId7"/>
    <p:sldId id="321" r:id="rId8"/>
    <p:sldId id="320" r:id="rId9"/>
    <p:sldId id="325" r:id="rId10"/>
    <p:sldId id="326" r:id="rId11"/>
    <p:sldId id="322" r:id="rId12"/>
    <p:sldId id="324" r:id="rId13"/>
    <p:sldId id="319" r:id="rId14"/>
    <p:sldId id="318" r:id="rId15"/>
    <p:sldId id="283" r:id="rId16"/>
    <p:sldId id="269" r:id="rId17"/>
    <p:sldId id="327" r:id="rId18"/>
    <p:sldId id="328" r:id="rId19"/>
    <p:sldId id="330" r:id="rId20"/>
    <p:sldId id="329" r:id="rId21"/>
    <p:sldId id="331" r:id="rId22"/>
    <p:sldId id="267" r:id="rId23"/>
    <p:sldId id="332" r:id="rId24"/>
    <p:sldId id="334" r:id="rId25"/>
    <p:sldId id="344" r:id="rId26"/>
    <p:sldId id="335" r:id="rId27"/>
    <p:sldId id="336" r:id="rId28"/>
    <p:sldId id="338" r:id="rId29"/>
    <p:sldId id="337" r:id="rId30"/>
    <p:sldId id="339" r:id="rId31"/>
    <p:sldId id="340" r:id="rId32"/>
    <p:sldId id="341" r:id="rId33"/>
    <p:sldId id="342" r:id="rId34"/>
    <p:sldId id="303" r:id="rId35"/>
  </p:sldIdLst>
  <p:sldSz cx="12192000" cy="6858000"/>
  <p:notesSz cx="7315200" cy="9601200"/>
  <p:defaultTextStyle>
    <a:defPPr>
      <a:defRPr lang="en-US"/>
    </a:defPPr>
    <a:lvl1pPr algn="l" rtl="0" fontAlgn="base">
      <a:spcBef>
        <a:spcPct val="0"/>
      </a:spcBef>
      <a:spcAft>
        <a:spcPct val="0"/>
      </a:spcAft>
      <a:defRPr sz="2400" kern="1200">
        <a:solidFill>
          <a:schemeClr val="tx1"/>
        </a:solidFill>
        <a:latin typeface="Times New Roman" panose="02020603050405020304" pitchFamily="18" charset="0"/>
        <a:ea typeface="MS PGothic" panose="020B0600070205080204" pitchFamily="34" charset="-128"/>
        <a:cs typeface="+mn-cs"/>
      </a:defRPr>
    </a:lvl1pPr>
    <a:lvl2pPr marL="457200" algn="l" rtl="0" fontAlgn="base">
      <a:spcBef>
        <a:spcPct val="0"/>
      </a:spcBef>
      <a:spcAft>
        <a:spcPct val="0"/>
      </a:spcAft>
      <a:defRPr sz="2400" kern="1200">
        <a:solidFill>
          <a:schemeClr val="tx1"/>
        </a:solidFill>
        <a:latin typeface="Times New Roman" panose="02020603050405020304" pitchFamily="18" charset="0"/>
        <a:ea typeface="MS PGothic" panose="020B0600070205080204" pitchFamily="34" charset="-128"/>
        <a:cs typeface="+mn-cs"/>
      </a:defRPr>
    </a:lvl2pPr>
    <a:lvl3pPr marL="914400" algn="l" rtl="0" fontAlgn="base">
      <a:spcBef>
        <a:spcPct val="0"/>
      </a:spcBef>
      <a:spcAft>
        <a:spcPct val="0"/>
      </a:spcAft>
      <a:defRPr sz="2400" kern="1200">
        <a:solidFill>
          <a:schemeClr val="tx1"/>
        </a:solidFill>
        <a:latin typeface="Times New Roman" panose="02020603050405020304" pitchFamily="18" charset="0"/>
        <a:ea typeface="MS PGothic" panose="020B0600070205080204" pitchFamily="34" charset="-128"/>
        <a:cs typeface="+mn-cs"/>
      </a:defRPr>
    </a:lvl3pPr>
    <a:lvl4pPr marL="1371600" algn="l" rtl="0" fontAlgn="base">
      <a:spcBef>
        <a:spcPct val="0"/>
      </a:spcBef>
      <a:spcAft>
        <a:spcPct val="0"/>
      </a:spcAft>
      <a:defRPr sz="2400" kern="1200">
        <a:solidFill>
          <a:schemeClr val="tx1"/>
        </a:solidFill>
        <a:latin typeface="Times New Roman" panose="02020603050405020304" pitchFamily="18" charset="0"/>
        <a:ea typeface="MS PGothic" panose="020B0600070205080204" pitchFamily="34" charset="-128"/>
        <a:cs typeface="+mn-cs"/>
      </a:defRPr>
    </a:lvl4pPr>
    <a:lvl5pPr marL="1828800" algn="l" rtl="0" fontAlgn="base">
      <a:spcBef>
        <a:spcPct val="0"/>
      </a:spcBef>
      <a:spcAft>
        <a:spcPct val="0"/>
      </a:spcAft>
      <a:defRPr sz="2400" kern="1200">
        <a:solidFill>
          <a:schemeClr val="tx1"/>
        </a:solidFill>
        <a:latin typeface="Times New Roman" panose="02020603050405020304" pitchFamily="18" charset="0"/>
        <a:ea typeface="MS PGothic" panose="020B0600070205080204" pitchFamily="34" charset="-128"/>
        <a:cs typeface="+mn-cs"/>
      </a:defRPr>
    </a:lvl5pPr>
    <a:lvl6pPr marL="2286000" algn="l" defTabSz="914400" rtl="0" eaLnBrk="1" latinLnBrk="0" hangingPunct="1">
      <a:defRPr sz="2400" kern="1200">
        <a:solidFill>
          <a:schemeClr val="tx1"/>
        </a:solidFill>
        <a:latin typeface="Times New Roman" panose="02020603050405020304" pitchFamily="18" charset="0"/>
        <a:ea typeface="MS PGothic" panose="020B0600070205080204" pitchFamily="34" charset="-128"/>
        <a:cs typeface="+mn-cs"/>
      </a:defRPr>
    </a:lvl6pPr>
    <a:lvl7pPr marL="2743200" algn="l" defTabSz="914400" rtl="0" eaLnBrk="1" latinLnBrk="0" hangingPunct="1">
      <a:defRPr sz="2400" kern="1200">
        <a:solidFill>
          <a:schemeClr val="tx1"/>
        </a:solidFill>
        <a:latin typeface="Times New Roman" panose="02020603050405020304" pitchFamily="18" charset="0"/>
        <a:ea typeface="MS PGothic" panose="020B0600070205080204" pitchFamily="34" charset="-128"/>
        <a:cs typeface="+mn-cs"/>
      </a:defRPr>
    </a:lvl7pPr>
    <a:lvl8pPr marL="3200400" algn="l" defTabSz="914400" rtl="0" eaLnBrk="1" latinLnBrk="0" hangingPunct="1">
      <a:defRPr sz="2400" kern="1200">
        <a:solidFill>
          <a:schemeClr val="tx1"/>
        </a:solidFill>
        <a:latin typeface="Times New Roman" panose="02020603050405020304" pitchFamily="18" charset="0"/>
        <a:ea typeface="MS PGothic" panose="020B0600070205080204" pitchFamily="34" charset="-128"/>
        <a:cs typeface="+mn-cs"/>
      </a:defRPr>
    </a:lvl8pPr>
    <a:lvl9pPr marL="3657600" algn="l" defTabSz="914400" rtl="0" eaLnBrk="1" latinLnBrk="0" hangingPunct="1">
      <a:defRPr sz="2400" kern="1200">
        <a:solidFill>
          <a:schemeClr val="tx1"/>
        </a:solidFill>
        <a:latin typeface="Times New Roman" panose="02020603050405020304" pitchFamily="18" charset="0"/>
        <a:ea typeface="MS PGothic" panose="020B0600070205080204" pitchFamily="34" charset="-128"/>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33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2486D5F-ECC5-4A91-BE9A-51D14506D8A0}" v="335" dt="2022-02-28T00:23:00.30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7485" autoAdjust="0"/>
    <p:restoredTop sz="90929"/>
  </p:normalViewPr>
  <p:slideViewPr>
    <p:cSldViewPr>
      <p:cViewPr varScale="1">
        <p:scale>
          <a:sx n="85" d="100"/>
          <a:sy n="85" d="100"/>
        </p:scale>
        <p:origin x="96" y="2694"/>
      </p:cViewPr>
      <p:guideLst>
        <p:guide orient="horz" pos="2160"/>
        <p:guide pos="3840"/>
      </p:guideLst>
    </p:cSldViewPr>
  </p:slideViewPr>
  <p:outlineViewPr>
    <p:cViewPr>
      <p:scale>
        <a:sx n="33" d="100"/>
        <a:sy n="33" d="100"/>
      </p:scale>
      <p:origin x="0" y="0"/>
    </p:cViewPr>
  </p:outlineViewPr>
  <p:notesTextViewPr>
    <p:cViewPr>
      <p:scale>
        <a:sx n="3" d="2"/>
        <a:sy n="3" d="2"/>
      </p:scale>
      <p:origin x="0" y="0"/>
    </p:cViewPr>
  </p:notesTextViewPr>
  <p:sorterViewPr>
    <p:cViewPr>
      <p:scale>
        <a:sx n="110" d="100"/>
        <a:sy n="110" d="100"/>
      </p:scale>
      <p:origin x="0" y="-9132"/>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handoutMaster" Target="handoutMasters/handout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4274" name="Rectangle 2">
            <a:extLst>
              <a:ext uri="{FF2B5EF4-FFF2-40B4-BE49-F238E27FC236}">
                <a16:creationId xmlns:a16="http://schemas.microsoft.com/office/drawing/2014/main" id="{74516D44-87EB-40FC-BF60-A85E00CFEFA1}"/>
              </a:ext>
            </a:extLst>
          </p:cNvPr>
          <p:cNvSpPr>
            <a:spLocks noGrp="1" noChangeArrowheads="1"/>
          </p:cNvSpPr>
          <p:nvPr>
            <p:ph type="hdr" sz="quarter"/>
          </p:nvPr>
        </p:nvSpPr>
        <p:spPr bwMode="auto">
          <a:xfrm>
            <a:off x="0" y="0"/>
            <a:ext cx="3170238" cy="479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61" tIns="48331" rIns="96661" bIns="48331" numCol="1" anchor="t" anchorCtr="0" compatLnSpc="1">
            <a:prstTxWarp prst="textNoShape">
              <a:avLst/>
            </a:prstTxWarp>
          </a:bodyPr>
          <a:lstStyle>
            <a:lvl1pPr defTabSz="966788">
              <a:defRPr sz="1300"/>
            </a:lvl1pPr>
          </a:lstStyle>
          <a:p>
            <a:endParaRPr lang="en-US" altLang="en-US"/>
          </a:p>
        </p:txBody>
      </p:sp>
      <p:sp>
        <p:nvSpPr>
          <p:cNvPr id="54275" name="Rectangle 3">
            <a:extLst>
              <a:ext uri="{FF2B5EF4-FFF2-40B4-BE49-F238E27FC236}">
                <a16:creationId xmlns:a16="http://schemas.microsoft.com/office/drawing/2014/main" id="{53A31D64-D00F-4AFF-AC51-227409CA5813}"/>
              </a:ext>
            </a:extLst>
          </p:cNvPr>
          <p:cNvSpPr>
            <a:spLocks noGrp="1" noChangeArrowheads="1"/>
          </p:cNvSpPr>
          <p:nvPr>
            <p:ph type="dt" sz="quarter" idx="1"/>
          </p:nvPr>
        </p:nvSpPr>
        <p:spPr bwMode="auto">
          <a:xfrm>
            <a:off x="4144963" y="0"/>
            <a:ext cx="3170237" cy="479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61" tIns="48331" rIns="96661" bIns="48331" numCol="1" anchor="t" anchorCtr="0" compatLnSpc="1">
            <a:prstTxWarp prst="textNoShape">
              <a:avLst/>
            </a:prstTxWarp>
          </a:bodyPr>
          <a:lstStyle>
            <a:lvl1pPr algn="r" defTabSz="966788">
              <a:defRPr sz="1300"/>
            </a:lvl1pPr>
          </a:lstStyle>
          <a:p>
            <a:fld id="{70F8E398-4269-4049-9743-8D7142F32F48}" type="datetime1">
              <a:rPr lang="en-US" altLang="en-US"/>
              <a:pPr/>
              <a:t>2/21/2022</a:t>
            </a:fld>
            <a:endParaRPr lang="en-US" altLang="en-US"/>
          </a:p>
        </p:txBody>
      </p:sp>
      <p:sp>
        <p:nvSpPr>
          <p:cNvPr id="54276" name="Rectangle 4">
            <a:extLst>
              <a:ext uri="{FF2B5EF4-FFF2-40B4-BE49-F238E27FC236}">
                <a16:creationId xmlns:a16="http://schemas.microsoft.com/office/drawing/2014/main" id="{F579E256-C6CF-49AA-AF36-5F6BFED75129}"/>
              </a:ext>
            </a:extLst>
          </p:cNvPr>
          <p:cNvSpPr>
            <a:spLocks noGrp="1" noChangeArrowheads="1"/>
          </p:cNvSpPr>
          <p:nvPr>
            <p:ph type="ftr" sz="quarter" idx="2"/>
          </p:nvPr>
        </p:nvSpPr>
        <p:spPr bwMode="auto">
          <a:xfrm>
            <a:off x="0" y="9121775"/>
            <a:ext cx="3170238" cy="479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61" tIns="48331" rIns="96661" bIns="48331" numCol="1" anchor="b" anchorCtr="0" compatLnSpc="1">
            <a:prstTxWarp prst="textNoShape">
              <a:avLst/>
            </a:prstTxWarp>
          </a:bodyPr>
          <a:lstStyle>
            <a:lvl1pPr defTabSz="966788">
              <a:defRPr sz="1300"/>
            </a:lvl1pPr>
          </a:lstStyle>
          <a:p>
            <a:endParaRPr lang="en-US" altLang="en-US"/>
          </a:p>
        </p:txBody>
      </p:sp>
      <p:sp>
        <p:nvSpPr>
          <p:cNvPr id="54277" name="Rectangle 5">
            <a:extLst>
              <a:ext uri="{FF2B5EF4-FFF2-40B4-BE49-F238E27FC236}">
                <a16:creationId xmlns:a16="http://schemas.microsoft.com/office/drawing/2014/main" id="{EC24E82A-57E6-4B96-A491-9186D61A1A81}"/>
              </a:ext>
            </a:extLst>
          </p:cNvPr>
          <p:cNvSpPr>
            <a:spLocks noGrp="1" noChangeArrowheads="1"/>
          </p:cNvSpPr>
          <p:nvPr>
            <p:ph type="sldNum" sz="quarter" idx="3"/>
          </p:nvPr>
        </p:nvSpPr>
        <p:spPr bwMode="auto">
          <a:xfrm>
            <a:off x="4144963" y="9121775"/>
            <a:ext cx="3170237" cy="479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61" tIns="48331" rIns="96661" bIns="48331" numCol="1" anchor="b" anchorCtr="0" compatLnSpc="1">
            <a:prstTxWarp prst="textNoShape">
              <a:avLst/>
            </a:prstTxWarp>
          </a:bodyPr>
          <a:lstStyle>
            <a:lvl1pPr algn="r" defTabSz="966788">
              <a:defRPr sz="1300"/>
            </a:lvl1pPr>
          </a:lstStyle>
          <a:p>
            <a:fld id="{AB07ABF8-2587-49B7-A13D-EE3227389379}" type="slidenum">
              <a:rPr lang="en-US" altLang="en-US"/>
              <a:pPr/>
              <a:t>‹#›</a:t>
            </a:fld>
            <a:endParaRPr lang="en-US"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DE87010-53A3-49FA-83A0-87A033A70414}"/>
              </a:ext>
            </a:extLst>
          </p:cNvPr>
          <p:cNvSpPr>
            <a:spLocks noGrp="1"/>
          </p:cNvSpPr>
          <p:nvPr>
            <p:ph type="hdr" sz="quarter"/>
          </p:nvPr>
        </p:nvSpPr>
        <p:spPr bwMode="auto">
          <a:xfrm>
            <a:off x="0" y="0"/>
            <a:ext cx="3170238"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6661" tIns="48331" rIns="96661" bIns="48331" numCol="1" anchor="t" anchorCtr="0" compatLnSpc="1">
            <a:prstTxWarp prst="textNoShape">
              <a:avLst/>
            </a:prstTxWarp>
          </a:bodyPr>
          <a:lstStyle>
            <a:lvl1pPr defTabSz="966788">
              <a:defRPr sz="1300">
                <a:cs typeface="Times New Roman" panose="02020603050405020304" pitchFamily="18" charset="0"/>
              </a:defRPr>
            </a:lvl1pPr>
          </a:lstStyle>
          <a:p>
            <a:endParaRPr lang="en-US" altLang="en-US"/>
          </a:p>
        </p:txBody>
      </p:sp>
      <p:sp>
        <p:nvSpPr>
          <p:cNvPr id="3" name="Date Placeholder 2">
            <a:extLst>
              <a:ext uri="{FF2B5EF4-FFF2-40B4-BE49-F238E27FC236}">
                <a16:creationId xmlns:a16="http://schemas.microsoft.com/office/drawing/2014/main" id="{63F1BF25-1F6F-42ED-9AD2-EEA0B76BCA7B}"/>
              </a:ext>
            </a:extLst>
          </p:cNvPr>
          <p:cNvSpPr>
            <a:spLocks noGrp="1"/>
          </p:cNvSpPr>
          <p:nvPr>
            <p:ph type="dt" idx="1"/>
          </p:nvPr>
        </p:nvSpPr>
        <p:spPr bwMode="auto">
          <a:xfrm>
            <a:off x="4143375" y="0"/>
            <a:ext cx="3170238"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6661" tIns="48331" rIns="96661" bIns="48331" numCol="1" anchor="t" anchorCtr="0" compatLnSpc="1">
            <a:prstTxWarp prst="textNoShape">
              <a:avLst/>
            </a:prstTxWarp>
          </a:bodyPr>
          <a:lstStyle>
            <a:lvl1pPr algn="r" defTabSz="966788">
              <a:defRPr sz="1300"/>
            </a:lvl1pPr>
          </a:lstStyle>
          <a:p>
            <a:fld id="{049B8D84-5213-4883-9EC0-B8C17AC4CAED}" type="datetime1">
              <a:rPr lang="en-US" altLang="en-US"/>
              <a:pPr/>
              <a:t>2/21/2022</a:t>
            </a:fld>
            <a:endParaRPr lang="en-US" altLang="en-US"/>
          </a:p>
        </p:txBody>
      </p:sp>
      <p:sp>
        <p:nvSpPr>
          <p:cNvPr id="4" name="Slide Image Placeholder 3">
            <a:extLst>
              <a:ext uri="{FF2B5EF4-FFF2-40B4-BE49-F238E27FC236}">
                <a16:creationId xmlns:a16="http://schemas.microsoft.com/office/drawing/2014/main" id="{80124634-3900-472B-97D1-D36F68DA088D}"/>
              </a:ext>
            </a:extLst>
          </p:cNvPr>
          <p:cNvSpPr>
            <a:spLocks noGrp="1" noRot="1" noChangeAspect="1"/>
          </p:cNvSpPr>
          <p:nvPr>
            <p:ph type="sldImg" idx="2"/>
          </p:nvPr>
        </p:nvSpPr>
        <p:spPr bwMode="auto">
          <a:xfrm>
            <a:off x="457200" y="720725"/>
            <a:ext cx="6400800" cy="3600450"/>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 name="Notes Placeholder 4">
            <a:extLst>
              <a:ext uri="{FF2B5EF4-FFF2-40B4-BE49-F238E27FC236}">
                <a16:creationId xmlns:a16="http://schemas.microsoft.com/office/drawing/2014/main" id="{2C575438-B8E5-4219-AD9D-7642FEDBB7F2}"/>
              </a:ext>
            </a:extLst>
          </p:cNvPr>
          <p:cNvSpPr>
            <a:spLocks noGrp="1"/>
          </p:cNvSpPr>
          <p:nvPr>
            <p:ph type="body" sz="quarter" idx="3"/>
          </p:nvPr>
        </p:nvSpPr>
        <p:spPr bwMode="auto">
          <a:xfrm>
            <a:off x="731838" y="4560888"/>
            <a:ext cx="5851525" cy="4319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6661" tIns="48331" rIns="96661" bIns="48331"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1B7E3B5C-C542-467E-8470-559C30F29070}"/>
              </a:ext>
            </a:extLst>
          </p:cNvPr>
          <p:cNvSpPr>
            <a:spLocks noGrp="1"/>
          </p:cNvSpPr>
          <p:nvPr>
            <p:ph type="ftr" sz="quarter" idx="4"/>
          </p:nvPr>
        </p:nvSpPr>
        <p:spPr bwMode="auto">
          <a:xfrm>
            <a:off x="0" y="9120188"/>
            <a:ext cx="3170238"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6661" tIns="48331" rIns="96661" bIns="48331" numCol="1" anchor="b" anchorCtr="0" compatLnSpc="1">
            <a:prstTxWarp prst="textNoShape">
              <a:avLst/>
            </a:prstTxWarp>
          </a:bodyPr>
          <a:lstStyle>
            <a:lvl1pPr defTabSz="966788">
              <a:defRPr sz="1300">
                <a:cs typeface="Times New Roman" panose="02020603050405020304" pitchFamily="18" charset="0"/>
              </a:defRPr>
            </a:lvl1pPr>
          </a:lstStyle>
          <a:p>
            <a:endParaRPr lang="en-US" altLang="en-US"/>
          </a:p>
        </p:txBody>
      </p:sp>
      <p:sp>
        <p:nvSpPr>
          <p:cNvPr id="7" name="Slide Number Placeholder 6">
            <a:extLst>
              <a:ext uri="{FF2B5EF4-FFF2-40B4-BE49-F238E27FC236}">
                <a16:creationId xmlns:a16="http://schemas.microsoft.com/office/drawing/2014/main" id="{3AABD1DB-4113-45EE-9C10-D6F76126C666}"/>
              </a:ext>
            </a:extLst>
          </p:cNvPr>
          <p:cNvSpPr>
            <a:spLocks noGrp="1"/>
          </p:cNvSpPr>
          <p:nvPr>
            <p:ph type="sldNum" sz="quarter" idx="5"/>
          </p:nvPr>
        </p:nvSpPr>
        <p:spPr bwMode="auto">
          <a:xfrm>
            <a:off x="4143375" y="9120188"/>
            <a:ext cx="3170238"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6661" tIns="48331" rIns="96661" bIns="48331" numCol="1" anchor="b" anchorCtr="0" compatLnSpc="1">
            <a:prstTxWarp prst="textNoShape">
              <a:avLst/>
            </a:prstTxWarp>
          </a:bodyPr>
          <a:lstStyle>
            <a:lvl1pPr algn="r" defTabSz="966788">
              <a:defRPr sz="1300"/>
            </a:lvl1pPr>
          </a:lstStyle>
          <a:p>
            <a:fld id="{6D1C06A9-44B0-4F01-A56B-613EE09FF1AB}" type="slidenum">
              <a:rPr lang="en-US" altLang="en-US"/>
              <a:pPr/>
              <a:t>‹#›</a:t>
            </a:fld>
            <a:endParaRPr lang="en-US" altLang="en-US"/>
          </a:p>
        </p:txBody>
      </p:sp>
    </p:spTree>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MS PGothic" panose="020B0600070205080204" pitchFamily="34" charset="-128"/>
        <a:cs typeface="ＭＳ Ｐゴシック" pitchFamily="-65" charset="-128"/>
      </a:defRPr>
    </a:lvl1pPr>
    <a:lvl2pPr marL="457200" algn="l" defTabSz="457200" rtl="0" eaLnBrk="0" fontAlgn="base" hangingPunct="0">
      <a:spcBef>
        <a:spcPct val="30000"/>
      </a:spcBef>
      <a:spcAft>
        <a:spcPct val="0"/>
      </a:spcAft>
      <a:defRPr sz="1200" kern="1200">
        <a:solidFill>
          <a:schemeClr val="tx1"/>
        </a:solidFill>
        <a:latin typeface="+mn-lt"/>
        <a:ea typeface="MS PGothic" panose="020B0600070205080204" pitchFamily="34" charset="-128"/>
        <a:cs typeface="+mn-cs"/>
      </a:defRPr>
    </a:lvl2pPr>
    <a:lvl3pPr marL="914400" algn="l" defTabSz="457200" rtl="0" eaLnBrk="0" fontAlgn="base" hangingPunct="0">
      <a:spcBef>
        <a:spcPct val="30000"/>
      </a:spcBef>
      <a:spcAft>
        <a:spcPct val="0"/>
      </a:spcAft>
      <a:defRPr sz="1200" kern="1200">
        <a:solidFill>
          <a:schemeClr val="tx1"/>
        </a:solidFill>
        <a:latin typeface="+mn-lt"/>
        <a:ea typeface="MS PGothic" panose="020B0600070205080204" pitchFamily="34" charset="-128"/>
        <a:cs typeface="+mn-cs"/>
      </a:defRPr>
    </a:lvl3pPr>
    <a:lvl4pPr marL="1371600" algn="l" defTabSz="457200" rtl="0" eaLnBrk="0" fontAlgn="base" hangingPunct="0">
      <a:spcBef>
        <a:spcPct val="30000"/>
      </a:spcBef>
      <a:spcAft>
        <a:spcPct val="0"/>
      </a:spcAft>
      <a:defRPr sz="1200" kern="1200">
        <a:solidFill>
          <a:schemeClr val="tx1"/>
        </a:solidFill>
        <a:latin typeface="+mn-lt"/>
        <a:ea typeface="MS PGothic" panose="020B0600070205080204" pitchFamily="34" charset="-128"/>
        <a:cs typeface="+mn-cs"/>
      </a:defRPr>
    </a:lvl4pPr>
    <a:lvl5pPr marL="1828800" algn="l" defTabSz="457200" rtl="0" eaLnBrk="0" fontAlgn="base" hangingPunct="0">
      <a:spcBef>
        <a:spcPct val="30000"/>
      </a:spcBef>
      <a:spcAft>
        <a:spcPct val="0"/>
      </a:spcAft>
      <a:defRPr sz="1200" kern="1200">
        <a:solidFill>
          <a:schemeClr val="tx1"/>
        </a:solidFill>
        <a:latin typeface="+mn-lt"/>
        <a:ea typeface="MS PGothic" panose="020B0600070205080204" pitchFamily="34"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Slide Image Placeholder 1">
            <a:extLst>
              <a:ext uri="{FF2B5EF4-FFF2-40B4-BE49-F238E27FC236}">
                <a16:creationId xmlns:a16="http://schemas.microsoft.com/office/drawing/2014/main" id="{D13DC2FF-801D-4F96-ACE9-1E5AA050F300}"/>
              </a:ext>
            </a:extLst>
          </p:cNvPr>
          <p:cNvSpPr>
            <a:spLocks noGrp="1" noRot="1" noChangeAspect="1"/>
          </p:cNvSpPr>
          <p:nvPr>
            <p:ph type="sldImg"/>
          </p:nvPr>
        </p:nvSpPr>
        <p:spPr>
          <a:xfrm>
            <a:off x="457200" y="720725"/>
            <a:ext cx="6400800" cy="3600450"/>
          </a:xfrm>
          <a:ln/>
        </p:spPr>
      </p:sp>
      <p:sp>
        <p:nvSpPr>
          <p:cNvPr id="28674" name="Notes Placeholder 2">
            <a:extLst>
              <a:ext uri="{FF2B5EF4-FFF2-40B4-BE49-F238E27FC236}">
                <a16:creationId xmlns:a16="http://schemas.microsoft.com/office/drawing/2014/main" id="{9098D3E6-05E5-4058-8283-5132CC5F7672}"/>
              </a:ext>
            </a:extLst>
          </p:cNvPr>
          <p:cNvSpPr>
            <a:spLocks noGrp="1"/>
          </p:cNvSpPr>
          <p:nvPr>
            <p:ph type="body" idx="1"/>
          </p:nvPr>
        </p:nvSpPr>
        <p:spPr>
          <a:ln/>
        </p:spPr>
        <p:txBody>
          <a:bodyPr/>
          <a:lstStyle/>
          <a:p>
            <a:pPr eaLnBrk="1" hangingPunct="1">
              <a:spcBef>
                <a:spcPct val="0"/>
              </a:spcBef>
            </a:pPr>
            <a:endParaRPr lang="en-US" altLang="en-US"/>
          </a:p>
        </p:txBody>
      </p:sp>
      <p:sp>
        <p:nvSpPr>
          <p:cNvPr id="28675" name="Slide Number Placeholder 3">
            <a:extLst>
              <a:ext uri="{FF2B5EF4-FFF2-40B4-BE49-F238E27FC236}">
                <a16:creationId xmlns:a16="http://schemas.microsoft.com/office/drawing/2014/main" id="{420951A9-F366-4BDA-8093-47DDF98321D4}"/>
              </a:ext>
            </a:extLst>
          </p:cNvPr>
          <p:cNvSpPr>
            <a:spLocks noGrp="1"/>
          </p:cNvSpPr>
          <p:nvPr>
            <p:ph type="sldNum" sz="quarter" idx="5"/>
          </p:nvPr>
        </p:nvSpPr>
        <p:spPr>
          <a:noFill/>
        </p:spPr>
        <p:txBody>
          <a:bodyPr/>
          <a:lstStyle>
            <a:lvl1pPr defTabSz="966788" eaLnBrk="0" hangingPunct="0">
              <a:defRPr sz="2400">
                <a:solidFill>
                  <a:schemeClr val="tx1"/>
                </a:solidFill>
                <a:latin typeface="Times New Roman" panose="02020603050405020304" pitchFamily="18" charset="0"/>
                <a:ea typeface="MS PGothic" panose="020B0600070205080204" pitchFamily="34" charset="-128"/>
              </a:defRPr>
            </a:lvl1pPr>
            <a:lvl2pPr marL="785813" indent="-303213" defTabSz="966788" eaLnBrk="0" hangingPunct="0">
              <a:defRPr sz="2400">
                <a:solidFill>
                  <a:schemeClr val="tx1"/>
                </a:solidFill>
                <a:latin typeface="Times New Roman" panose="02020603050405020304" pitchFamily="18" charset="0"/>
                <a:ea typeface="MS PGothic" panose="020B0600070205080204" pitchFamily="34" charset="-128"/>
              </a:defRPr>
            </a:lvl2pPr>
            <a:lvl3pPr marL="1208088" indent="-241300" defTabSz="966788" eaLnBrk="0" hangingPunct="0">
              <a:defRPr sz="2400">
                <a:solidFill>
                  <a:schemeClr val="tx1"/>
                </a:solidFill>
                <a:latin typeface="Times New Roman" panose="02020603050405020304" pitchFamily="18" charset="0"/>
                <a:ea typeface="MS PGothic" panose="020B0600070205080204" pitchFamily="34" charset="-128"/>
              </a:defRPr>
            </a:lvl3pPr>
            <a:lvl4pPr marL="1692275" indent="-242888" defTabSz="966788" eaLnBrk="0" hangingPunct="0">
              <a:defRPr sz="2400">
                <a:solidFill>
                  <a:schemeClr val="tx1"/>
                </a:solidFill>
                <a:latin typeface="Times New Roman" panose="02020603050405020304" pitchFamily="18" charset="0"/>
                <a:ea typeface="MS PGothic" panose="020B0600070205080204" pitchFamily="34" charset="-128"/>
              </a:defRPr>
            </a:lvl4pPr>
            <a:lvl5pPr marL="2174875" indent="-241300" defTabSz="966788" eaLnBrk="0" hangingPunct="0">
              <a:defRPr sz="2400">
                <a:solidFill>
                  <a:schemeClr val="tx1"/>
                </a:solidFill>
                <a:latin typeface="Times New Roman" panose="02020603050405020304" pitchFamily="18" charset="0"/>
                <a:ea typeface="MS PGothic" panose="020B0600070205080204" pitchFamily="34" charset="-128"/>
              </a:defRPr>
            </a:lvl5pPr>
            <a:lvl6pPr marL="2632075" indent="-241300" defTabSz="966788"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3089275" indent="-241300" defTabSz="966788"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546475" indent="-241300" defTabSz="966788"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4003675" indent="-241300" defTabSz="966788"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eaLnBrk="1" hangingPunct="1"/>
            <a:fld id="{47AE6A34-D056-4B9A-B578-FB9C30132713}" type="slidenum">
              <a:rPr lang="en-US" altLang="en-US" sz="1300"/>
              <a:pPr eaLnBrk="1" hangingPunct="1"/>
              <a:t>22</a:t>
            </a:fld>
            <a:endParaRPr lang="en-US" altLang="en-US" sz="130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F25B39A3-EE60-4563-8726-A78CEE4E4CA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23CC806-31F6-4898-9324-C2F62168441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E84AD0A8-03B8-4010-8E1F-86E7B28EDEEB}"/>
              </a:ext>
            </a:extLst>
          </p:cNvPr>
          <p:cNvSpPr>
            <a:spLocks noGrp="1" noChangeArrowheads="1"/>
          </p:cNvSpPr>
          <p:nvPr>
            <p:ph type="sldNum" sz="quarter" idx="12"/>
          </p:nvPr>
        </p:nvSpPr>
        <p:spPr>
          <a:ln/>
        </p:spPr>
        <p:txBody>
          <a:bodyPr/>
          <a:lstStyle>
            <a:lvl1pPr>
              <a:defRPr/>
            </a:lvl1pPr>
          </a:lstStyle>
          <a:p>
            <a:fld id="{E8C557B9-DAD3-4A0E-8AB0-4866A66C3597}" type="slidenum">
              <a:rPr lang="en-US" altLang="en-US"/>
              <a:pPr/>
              <a:t>‹#›</a:t>
            </a:fld>
            <a:endParaRPr lang="en-US" altLang="en-US"/>
          </a:p>
        </p:txBody>
      </p:sp>
    </p:spTree>
    <p:extLst>
      <p:ext uri="{BB962C8B-B14F-4D97-AF65-F5344CB8AC3E}">
        <p14:creationId xmlns:p14="http://schemas.microsoft.com/office/powerpoint/2010/main" val="29861277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40AE444F-61B8-47D3-BC88-BB09123F7DC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87AA2AE6-0B39-48E1-8A08-1E5A72C5547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3B0F81AD-08E3-43EA-A200-B7BFBED43002}"/>
              </a:ext>
            </a:extLst>
          </p:cNvPr>
          <p:cNvSpPr>
            <a:spLocks noGrp="1" noChangeArrowheads="1"/>
          </p:cNvSpPr>
          <p:nvPr>
            <p:ph type="sldNum" sz="quarter" idx="12"/>
          </p:nvPr>
        </p:nvSpPr>
        <p:spPr>
          <a:ln/>
        </p:spPr>
        <p:txBody>
          <a:bodyPr/>
          <a:lstStyle>
            <a:lvl1pPr>
              <a:defRPr/>
            </a:lvl1pPr>
          </a:lstStyle>
          <a:p>
            <a:fld id="{B91D26D0-1F03-41DE-9E34-644346ED1CB3}" type="slidenum">
              <a:rPr lang="en-US" altLang="en-US"/>
              <a:pPr/>
              <a:t>‹#›</a:t>
            </a:fld>
            <a:endParaRPr lang="en-US" altLang="en-US"/>
          </a:p>
        </p:txBody>
      </p:sp>
    </p:spTree>
    <p:extLst>
      <p:ext uri="{BB962C8B-B14F-4D97-AF65-F5344CB8AC3E}">
        <p14:creationId xmlns:p14="http://schemas.microsoft.com/office/powerpoint/2010/main" val="31870362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21E68357-C71F-41DA-94DD-1C5AFD45F31F}"/>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E2DDBA56-995B-43A2-A665-DC3B21C2E5D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293B4F11-79DC-4164-B9A8-CAB6A0E3C98C}"/>
              </a:ext>
            </a:extLst>
          </p:cNvPr>
          <p:cNvSpPr>
            <a:spLocks noGrp="1" noChangeArrowheads="1"/>
          </p:cNvSpPr>
          <p:nvPr>
            <p:ph type="sldNum" sz="quarter" idx="12"/>
          </p:nvPr>
        </p:nvSpPr>
        <p:spPr>
          <a:ln/>
        </p:spPr>
        <p:txBody>
          <a:bodyPr/>
          <a:lstStyle>
            <a:lvl1pPr>
              <a:defRPr/>
            </a:lvl1pPr>
          </a:lstStyle>
          <a:p>
            <a:fld id="{A6CE8B4D-86C0-4DA3-B7F6-89C46C720719}" type="slidenum">
              <a:rPr lang="en-US" altLang="en-US"/>
              <a:pPr/>
              <a:t>‹#›</a:t>
            </a:fld>
            <a:endParaRPr lang="en-US" altLang="en-US"/>
          </a:p>
        </p:txBody>
      </p:sp>
    </p:spTree>
    <p:extLst>
      <p:ext uri="{BB962C8B-B14F-4D97-AF65-F5344CB8AC3E}">
        <p14:creationId xmlns:p14="http://schemas.microsoft.com/office/powerpoint/2010/main" val="4236720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AA657845-5BD2-499D-B71E-07394761BDF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9DEB7DD0-6C27-4703-A7C8-CCAFF31AD25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57BBAD14-0BBC-4E28-9A3C-1BCC3F903AD3}"/>
              </a:ext>
            </a:extLst>
          </p:cNvPr>
          <p:cNvSpPr>
            <a:spLocks noGrp="1" noChangeArrowheads="1"/>
          </p:cNvSpPr>
          <p:nvPr>
            <p:ph type="sldNum" sz="quarter" idx="12"/>
          </p:nvPr>
        </p:nvSpPr>
        <p:spPr>
          <a:ln/>
        </p:spPr>
        <p:txBody>
          <a:bodyPr/>
          <a:lstStyle>
            <a:lvl1pPr>
              <a:defRPr/>
            </a:lvl1pPr>
          </a:lstStyle>
          <a:p>
            <a:fld id="{9EA79254-502E-4142-AA41-D6ED3445DFA1}" type="slidenum">
              <a:rPr lang="en-US" altLang="en-US"/>
              <a:pPr/>
              <a:t>‹#›</a:t>
            </a:fld>
            <a:endParaRPr lang="en-US" altLang="en-US"/>
          </a:p>
        </p:txBody>
      </p:sp>
    </p:spTree>
    <p:extLst>
      <p:ext uri="{BB962C8B-B14F-4D97-AF65-F5344CB8AC3E}">
        <p14:creationId xmlns:p14="http://schemas.microsoft.com/office/powerpoint/2010/main" val="26470026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83E5BB83-8381-4C43-AC33-A071BD6480CD}"/>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5C964C96-1848-4C4A-866D-356641EB879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DEF5AB02-293F-4045-A342-0FE798848E0F}"/>
              </a:ext>
            </a:extLst>
          </p:cNvPr>
          <p:cNvSpPr>
            <a:spLocks noGrp="1" noChangeArrowheads="1"/>
          </p:cNvSpPr>
          <p:nvPr>
            <p:ph type="sldNum" sz="quarter" idx="12"/>
          </p:nvPr>
        </p:nvSpPr>
        <p:spPr>
          <a:ln/>
        </p:spPr>
        <p:txBody>
          <a:bodyPr/>
          <a:lstStyle>
            <a:lvl1pPr>
              <a:defRPr/>
            </a:lvl1pPr>
          </a:lstStyle>
          <a:p>
            <a:fld id="{39287612-7122-4C7C-A1B8-0A0DF585478E}" type="slidenum">
              <a:rPr lang="en-US" altLang="en-US"/>
              <a:pPr/>
              <a:t>‹#›</a:t>
            </a:fld>
            <a:endParaRPr lang="en-US" altLang="en-US"/>
          </a:p>
        </p:txBody>
      </p:sp>
    </p:spTree>
    <p:extLst>
      <p:ext uri="{BB962C8B-B14F-4D97-AF65-F5344CB8AC3E}">
        <p14:creationId xmlns:p14="http://schemas.microsoft.com/office/powerpoint/2010/main" val="20989595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43585C89-307F-47B4-990C-E94E5CC4BD03}"/>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F4B6B43D-13DD-4966-A652-78838983322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5AC6D152-4C3B-4288-955E-A9DE6BF156EC}"/>
              </a:ext>
            </a:extLst>
          </p:cNvPr>
          <p:cNvSpPr>
            <a:spLocks noGrp="1" noChangeArrowheads="1"/>
          </p:cNvSpPr>
          <p:nvPr>
            <p:ph type="sldNum" sz="quarter" idx="12"/>
          </p:nvPr>
        </p:nvSpPr>
        <p:spPr>
          <a:ln/>
        </p:spPr>
        <p:txBody>
          <a:bodyPr/>
          <a:lstStyle>
            <a:lvl1pPr>
              <a:defRPr/>
            </a:lvl1pPr>
          </a:lstStyle>
          <a:p>
            <a:fld id="{44F64D5D-A7A9-4294-8A83-30ECCF206B8A}" type="slidenum">
              <a:rPr lang="en-US" altLang="en-US"/>
              <a:pPr/>
              <a:t>‹#›</a:t>
            </a:fld>
            <a:endParaRPr lang="en-US" altLang="en-US"/>
          </a:p>
        </p:txBody>
      </p:sp>
    </p:spTree>
    <p:extLst>
      <p:ext uri="{BB962C8B-B14F-4D97-AF65-F5344CB8AC3E}">
        <p14:creationId xmlns:p14="http://schemas.microsoft.com/office/powerpoint/2010/main" val="27124117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51F68D5C-FCBF-46EF-BDB7-2FC1DEE8030A}"/>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A43F7779-7046-4EDC-B17E-CDA6DE85865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014EF6F8-379F-4641-957A-27DEF9BC6438}"/>
              </a:ext>
            </a:extLst>
          </p:cNvPr>
          <p:cNvSpPr>
            <a:spLocks noGrp="1" noChangeArrowheads="1"/>
          </p:cNvSpPr>
          <p:nvPr>
            <p:ph type="sldNum" sz="quarter" idx="12"/>
          </p:nvPr>
        </p:nvSpPr>
        <p:spPr>
          <a:ln/>
        </p:spPr>
        <p:txBody>
          <a:bodyPr/>
          <a:lstStyle>
            <a:lvl1pPr>
              <a:defRPr/>
            </a:lvl1pPr>
          </a:lstStyle>
          <a:p>
            <a:fld id="{4C838D1B-218F-4BAD-BCF3-EB379FFC8942}" type="slidenum">
              <a:rPr lang="en-US" altLang="en-US"/>
              <a:pPr/>
              <a:t>‹#›</a:t>
            </a:fld>
            <a:endParaRPr lang="en-US" altLang="en-US"/>
          </a:p>
        </p:txBody>
      </p:sp>
    </p:spTree>
    <p:extLst>
      <p:ext uri="{BB962C8B-B14F-4D97-AF65-F5344CB8AC3E}">
        <p14:creationId xmlns:p14="http://schemas.microsoft.com/office/powerpoint/2010/main" val="25997101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0861BE34-7B99-4E2F-90B1-1D026464E69F}"/>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41D8A648-B4C6-47EE-8602-2F62FA5962C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8B395ADF-9AEE-426F-BE8D-4FAD53A23828}"/>
              </a:ext>
            </a:extLst>
          </p:cNvPr>
          <p:cNvSpPr>
            <a:spLocks noGrp="1" noChangeArrowheads="1"/>
          </p:cNvSpPr>
          <p:nvPr>
            <p:ph type="sldNum" sz="quarter" idx="12"/>
          </p:nvPr>
        </p:nvSpPr>
        <p:spPr>
          <a:ln/>
        </p:spPr>
        <p:txBody>
          <a:bodyPr/>
          <a:lstStyle>
            <a:lvl1pPr>
              <a:defRPr/>
            </a:lvl1pPr>
          </a:lstStyle>
          <a:p>
            <a:fld id="{24B8D5EB-2C77-489F-B6C0-5CB3DFC6676B}" type="slidenum">
              <a:rPr lang="en-US" altLang="en-US"/>
              <a:pPr/>
              <a:t>‹#›</a:t>
            </a:fld>
            <a:endParaRPr lang="en-US" altLang="en-US"/>
          </a:p>
        </p:txBody>
      </p:sp>
    </p:spTree>
    <p:extLst>
      <p:ext uri="{BB962C8B-B14F-4D97-AF65-F5344CB8AC3E}">
        <p14:creationId xmlns:p14="http://schemas.microsoft.com/office/powerpoint/2010/main" val="6809633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68DCE240-DCFF-4AE6-B181-47DEB1901C63}"/>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A0CCEB2C-530A-4B27-8B14-F201893CE02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31835F38-06BD-43DA-AC42-8FC77216451C}"/>
              </a:ext>
            </a:extLst>
          </p:cNvPr>
          <p:cNvSpPr>
            <a:spLocks noGrp="1" noChangeArrowheads="1"/>
          </p:cNvSpPr>
          <p:nvPr>
            <p:ph type="sldNum" sz="quarter" idx="12"/>
          </p:nvPr>
        </p:nvSpPr>
        <p:spPr>
          <a:ln/>
        </p:spPr>
        <p:txBody>
          <a:bodyPr/>
          <a:lstStyle>
            <a:lvl1pPr>
              <a:defRPr/>
            </a:lvl1pPr>
          </a:lstStyle>
          <a:p>
            <a:fld id="{F37E8366-EA3A-4F60-B622-40A4F0E4D349}" type="slidenum">
              <a:rPr lang="en-US" altLang="en-US"/>
              <a:pPr/>
              <a:t>‹#›</a:t>
            </a:fld>
            <a:endParaRPr lang="en-US" altLang="en-US"/>
          </a:p>
        </p:txBody>
      </p:sp>
    </p:spTree>
    <p:extLst>
      <p:ext uri="{BB962C8B-B14F-4D97-AF65-F5344CB8AC3E}">
        <p14:creationId xmlns:p14="http://schemas.microsoft.com/office/powerpoint/2010/main" val="15271936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D4C38588-ACE6-4BD8-8C7E-53CAD25A9ECE}"/>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8732F674-0107-4882-A37A-54D1C6F12C1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B040BD4A-B61E-468A-82FA-D5A637DC7FAA}"/>
              </a:ext>
            </a:extLst>
          </p:cNvPr>
          <p:cNvSpPr>
            <a:spLocks noGrp="1" noChangeArrowheads="1"/>
          </p:cNvSpPr>
          <p:nvPr>
            <p:ph type="sldNum" sz="quarter" idx="12"/>
          </p:nvPr>
        </p:nvSpPr>
        <p:spPr>
          <a:ln/>
        </p:spPr>
        <p:txBody>
          <a:bodyPr/>
          <a:lstStyle>
            <a:lvl1pPr>
              <a:defRPr/>
            </a:lvl1pPr>
          </a:lstStyle>
          <a:p>
            <a:fld id="{1181EE80-B839-4FE2-994B-135DBEBF1E1E}" type="slidenum">
              <a:rPr lang="en-US" altLang="en-US"/>
              <a:pPr/>
              <a:t>‹#›</a:t>
            </a:fld>
            <a:endParaRPr lang="en-US" altLang="en-US"/>
          </a:p>
        </p:txBody>
      </p:sp>
    </p:spTree>
    <p:extLst>
      <p:ext uri="{BB962C8B-B14F-4D97-AF65-F5344CB8AC3E}">
        <p14:creationId xmlns:p14="http://schemas.microsoft.com/office/powerpoint/2010/main" val="14302356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1ADAC63D-FB4D-42BF-964E-C5814D0C45ED}"/>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5D59FF0F-8A59-44BF-9E53-163005A7612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DC7E9B5B-DB8E-4202-A6C9-AEEF96940B05}"/>
              </a:ext>
            </a:extLst>
          </p:cNvPr>
          <p:cNvSpPr>
            <a:spLocks noGrp="1" noChangeArrowheads="1"/>
          </p:cNvSpPr>
          <p:nvPr>
            <p:ph type="sldNum" sz="quarter" idx="12"/>
          </p:nvPr>
        </p:nvSpPr>
        <p:spPr>
          <a:ln/>
        </p:spPr>
        <p:txBody>
          <a:bodyPr/>
          <a:lstStyle>
            <a:lvl1pPr>
              <a:defRPr/>
            </a:lvl1pPr>
          </a:lstStyle>
          <a:p>
            <a:fld id="{19B76EDE-F7F7-4057-8877-9B95C936AEF1}" type="slidenum">
              <a:rPr lang="en-US" altLang="en-US"/>
              <a:pPr/>
              <a:t>‹#›</a:t>
            </a:fld>
            <a:endParaRPr lang="en-US" altLang="en-US"/>
          </a:p>
        </p:txBody>
      </p:sp>
    </p:spTree>
    <p:extLst>
      <p:ext uri="{BB962C8B-B14F-4D97-AF65-F5344CB8AC3E}">
        <p14:creationId xmlns:p14="http://schemas.microsoft.com/office/powerpoint/2010/main" val="34346702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F1ADF9BB-BE6B-4368-A617-31C6E665A3FF}"/>
              </a:ext>
            </a:extLst>
          </p:cNvPr>
          <p:cNvSpPr>
            <a:spLocks noGrp="1" noChangeArrowheads="1"/>
          </p:cNvSpPr>
          <p:nvPr>
            <p:ph type="title"/>
          </p:nvPr>
        </p:nvSpPr>
        <p:spPr bwMode="auto">
          <a:xfrm>
            <a:off x="9144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67CA29DB-BF48-4C46-87DE-91C94B0B38A0}"/>
              </a:ext>
            </a:extLst>
          </p:cNvPr>
          <p:cNvSpPr>
            <a:spLocks noGrp="1" noChangeArrowheads="1"/>
          </p:cNvSpPr>
          <p:nvPr>
            <p:ph type="body" idx="1"/>
          </p:nvPr>
        </p:nvSpPr>
        <p:spPr bwMode="auto">
          <a:xfrm>
            <a:off x="914400" y="1981200"/>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A3DEED14-027C-4153-9C9F-0ABF3523D75E}"/>
              </a:ext>
            </a:extLst>
          </p:cNvPr>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65" charset="0"/>
                <a:ea typeface="Times New Roman" pitchFamily="-65" charset="0"/>
                <a:cs typeface="Times New Roman" pitchFamily="-65" charset="0"/>
              </a:defRPr>
            </a:lvl1pPr>
          </a:lstStyle>
          <a:p>
            <a:pPr>
              <a:defRPr/>
            </a:pPr>
            <a:endParaRPr lang="en-US"/>
          </a:p>
        </p:txBody>
      </p:sp>
      <p:sp>
        <p:nvSpPr>
          <p:cNvPr id="1029" name="Rectangle 5">
            <a:extLst>
              <a:ext uri="{FF2B5EF4-FFF2-40B4-BE49-F238E27FC236}">
                <a16:creationId xmlns:a16="http://schemas.microsoft.com/office/drawing/2014/main" id="{8ACF57FA-8617-48D0-A772-90F6E33783FA}"/>
              </a:ext>
            </a:extLst>
          </p:cNvPr>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65" charset="0"/>
                <a:ea typeface="Times New Roman" pitchFamily="-65" charset="0"/>
                <a:cs typeface="Times New Roman" pitchFamily="-65" charset="0"/>
              </a:defRPr>
            </a:lvl1pPr>
          </a:lstStyle>
          <a:p>
            <a:pPr>
              <a:defRPr/>
            </a:pPr>
            <a:endParaRPr lang="en-US"/>
          </a:p>
        </p:txBody>
      </p:sp>
      <p:sp>
        <p:nvSpPr>
          <p:cNvPr id="1030" name="Rectangle 6">
            <a:extLst>
              <a:ext uri="{FF2B5EF4-FFF2-40B4-BE49-F238E27FC236}">
                <a16:creationId xmlns:a16="http://schemas.microsoft.com/office/drawing/2014/main" id="{5EC19031-3DE6-4321-B5CB-0758FAD7512F}"/>
              </a:ext>
            </a:extLst>
          </p:cNvPr>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CC155C8A-A204-4262-B1E5-AA2F4A7E9EC9}"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rtl="0" eaLnBrk="0" fontAlgn="base" hangingPunct="0">
        <a:spcBef>
          <a:spcPct val="0"/>
        </a:spcBef>
        <a:spcAft>
          <a:spcPct val="0"/>
        </a:spcAft>
        <a:defRPr sz="4400">
          <a:solidFill>
            <a:schemeClr val="tx2"/>
          </a:solidFill>
          <a:latin typeface="+mj-lt"/>
          <a:ea typeface="MS PGothic" panose="020B0600070205080204" pitchFamily="34" charset="-128"/>
          <a:cs typeface="+mj-cs"/>
        </a:defRPr>
      </a:lvl1pPr>
      <a:lvl2pPr algn="ctr" rtl="0" eaLnBrk="0" fontAlgn="base" hangingPunct="0">
        <a:spcBef>
          <a:spcPct val="0"/>
        </a:spcBef>
        <a:spcAft>
          <a:spcPct val="0"/>
        </a:spcAft>
        <a:defRPr sz="4400">
          <a:solidFill>
            <a:schemeClr val="tx2"/>
          </a:solidFill>
          <a:latin typeface="Times New Roman" pitchFamily="-65" charset="0"/>
          <a:ea typeface="MS PGothic" panose="020B0600070205080204" pitchFamily="34" charset="-128"/>
          <a:cs typeface="Times New Roman" pitchFamily="-65" charset="0"/>
        </a:defRPr>
      </a:lvl2pPr>
      <a:lvl3pPr algn="ctr" rtl="0" eaLnBrk="0" fontAlgn="base" hangingPunct="0">
        <a:spcBef>
          <a:spcPct val="0"/>
        </a:spcBef>
        <a:spcAft>
          <a:spcPct val="0"/>
        </a:spcAft>
        <a:defRPr sz="4400">
          <a:solidFill>
            <a:schemeClr val="tx2"/>
          </a:solidFill>
          <a:latin typeface="Times New Roman" pitchFamily="-65" charset="0"/>
          <a:ea typeface="MS PGothic" panose="020B0600070205080204" pitchFamily="34" charset="-128"/>
          <a:cs typeface="Times New Roman" pitchFamily="-65" charset="0"/>
        </a:defRPr>
      </a:lvl3pPr>
      <a:lvl4pPr algn="ctr" rtl="0" eaLnBrk="0" fontAlgn="base" hangingPunct="0">
        <a:spcBef>
          <a:spcPct val="0"/>
        </a:spcBef>
        <a:spcAft>
          <a:spcPct val="0"/>
        </a:spcAft>
        <a:defRPr sz="4400">
          <a:solidFill>
            <a:schemeClr val="tx2"/>
          </a:solidFill>
          <a:latin typeface="Times New Roman" pitchFamily="-65" charset="0"/>
          <a:ea typeface="MS PGothic" panose="020B0600070205080204" pitchFamily="34" charset="-128"/>
          <a:cs typeface="Times New Roman" pitchFamily="-65" charset="0"/>
        </a:defRPr>
      </a:lvl4pPr>
      <a:lvl5pPr algn="ctr" rtl="0" eaLnBrk="0" fontAlgn="base" hangingPunct="0">
        <a:spcBef>
          <a:spcPct val="0"/>
        </a:spcBef>
        <a:spcAft>
          <a:spcPct val="0"/>
        </a:spcAft>
        <a:defRPr sz="4400">
          <a:solidFill>
            <a:schemeClr val="tx2"/>
          </a:solidFill>
          <a:latin typeface="Times New Roman" pitchFamily="-65" charset="0"/>
          <a:ea typeface="MS PGothic" panose="020B0600070205080204" pitchFamily="34" charset="-128"/>
          <a:cs typeface="Times New Roman" pitchFamily="-65" charset="0"/>
        </a:defRPr>
      </a:lvl5pPr>
      <a:lvl6pPr marL="457200" algn="ctr" rtl="0" fontAlgn="base">
        <a:spcBef>
          <a:spcPct val="0"/>
        </a:spcBef>
        <a:spcAft>
          <a:spcPct val="0"/>
        </a:spcAft>
        <a:defRPr sz="4400">
          <a:solidFill>
            <a:schemeClr val="tx2"/>
          </a:solidFill>
          <a:latin typeface="Times New Roman" pitchFamily="-65" charset="0"/>
          <a:ea typeface="Times New Roman" pitchFamily="-65" charset="0"/>
          <a:cs typeface="Times New Roman" pitchFamily="-65" charset="0"/>
        </a:defRPr>
      </a:lvl6pPr>
      <a:lvl7pPr marL="914400" algn="ctr" rtl="0" fontAlgn="base">
        <a:spcBef>
          <a:spcPct val="0"/>
        </a:spcBef>
        <a:spcAft>
          <a:spcPct val="0"/>
        </a:spcAft>
        <a:defRPr sz="4400">
          <a:solidFill>
            <a:schemeClr val="tx2"/>
          </a:solidFill>
          <a:latin typeface="Times New Roman" pitchFamily="-65" charset="0"/>
          <a:ea typeface="Times New Roman" pitchFamily="-65" charset="0"/>
          <a:cs typeface="Times New Roman" pitchFamily="-65" charset="0"/>
        </a:defRPr>
      </a:lvl7pPr>
      <a:lvl8pPr marL="1371600" algn="ctr" rtl="0" fontAlgn="base">
        <a:spcBef>
          <a:spcPct val="0"/>
        </a:spcBef>
        <a:spcAft>
          <a:spcPct val="0"/>
        </a:spcAft>
        <a:defRPr sz="4400">
          <a:solidFill>
            <a:schemeClr val="tx2"/>
          </a:solidFill>
          <a:latin typeface="Times New Roman" pitchFamily="-65" charset="0"/>
          <a:ea typeface="Times New Roman" pitchFamily="-65" charset="0"/>
          <a:cs typeface="Times New Roman" pitchFamily="-65" charset="0"/>
        </a:defRPr>
      </a:lvl8pPr>
      <a:lvl9pPr marL="1828800" algn="ctr" rtl="0" fontAlgn="base">
        <a:spcBef>
          <a:spcPct val="0"/>
        </a:spcBef>
        <a:spcAft>
          <a:spcPct val="0"/>
        </a:spcAft>
        <a:defRPr sz="4400">
          <a:solidFill>
            <a:schemeClr val="tx2"/>
          </a:solidFill>
          <a:latin typeface="Times New Roman" pitchFamily="-65" charset="0"/>
          <a:ea typeface="Times New Roman" pitchFamily="-65" charset="0"/>
          <a:cs typeface="Times New Roman" pitchFamily="-65"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anose="020B0600070205080204" pitchFamily="34" charset="-128"/>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1.png"/><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1.png"/><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1.png"/><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1.png"/><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1.png"/><Relationship Id="rId4" Type="http://schemas.openxmlformats.org/officeDocument/2006/relationships/image" Target="../media/image12.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1.png"/><Relationship Id="rId4" Type="http://schemas.openxmlformats.org/officeDocument/2006/relationships/image" Target="../media/image13.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1.png"/><Relationship Id="rId4" Type="http://schemas.openxmlformats.org/officeDocument/2006/relationships/image" Target="../media/image14.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1.png"/><Relationship Id="rId4" Type="http://schemas.openxmlformats.org/officeDocument/2006/relationships/image" Target="../media/image15.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1.png"/><Relationship Id="rId4" Type="http://schemas.openxmlformats.org/officeDocument/2006/relationships/image" Target="../media/image10.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1.png"/><Relationship Id="rId4" Type="http://schemas.openxmlformats.org/officeDocument/2006/relationships/image" Target="../media/image16.jp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1.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1.png"/><Relationship Id="rId4" Type="http://schemas.openxmlformats.org/officeDocument/2006/relationships/image" Target="../media/image10.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1.png"/><Relationship Id="rId5" Type="http://schemas.openxmlformats.org/officeDocument/2006/relationships/image" Target="../media/image17.jpg"/><Relationship Id="rId4" Type="http://schemas.openxmlformats.org/officeDocument/2006/relationships/notesSlide" Target="../notesSlides/notesSlide1.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3.m4a"/><Relationship Id="rId1" Type="http://schemas.microsoft.com/office/2007/relationships/media" Target="../media/media23.m4a"/><Relationship Id="rId5" Type="http://schemas.openxmlformats.org/officeDocument/2006/relationships/image" Target="../media/image1.png"/><Relationship Id="rId4" Type="http://schemas.openxmlformats.org/officeDocument/2006/relationships/image" Target="../media/image18.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4.m4a"/><Relationship Id="rId1" Type="http://schemas.microsoft.com/office/2007/relationships/media" Target="../media/media24.m4a"/><Relationship Id="rId5" Type="http://schemas.openxmlformats.org/officeDocument/2006/relationships/image" Target="../media/image1.png"/><Relationship Id="rId4" Type="http://schemas.openxmlformats.org/officeDocument/2006/relationships/image" Target="../media/image19.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5.m4a"/><Relationship Id="rId1" Type="http://schemas.microsoft.com/office/2007/relationships/media" Target="../media/media25.m4a"/><Relationship Id="rId5" Type="http://schemas.openxmlformats.org/officeDocument/2006/relationships/image" Target="../media/image1.png"/><Relationship Id="rId4" Type="http://schemas.openxmlformats.org/officeDocument/2006/relationships/image" Target="../media/image20.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6.m4a"/><Relationship Id="rId1" Type="http://schemas.microsoft.com/office/2007/relationships/media" Target="../media/media26.m4a"/><Relationship Id="rId5" Type="http://schemas.openxmlformats.org/officeDocument/2006/relationships/image" Target="../media/image1.png"/><Relationship Id="rId4" Type="http://schemas.openxmlformats.org/officeDocument/2006/relationships/image" Target="../media/image21.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7.m4a"/><Relationship Id="rId1" Type="http://schemas.microsoft.com/office/2007/relationships/media" Target="../media/media27.m4a"/><Relationship Id="rId5" Type="http://schemas.openxmlformats.org/officeDocument/2006/relationships/image" Target="../media/image1.png"/><Relationship Id="rId4" Type="http://schemas.openxmlformats.org/officeDocument/2006/relationships/image" Target="../media/image22.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8.m4a"/><Relationship Id="rId1" Type="http://schemas.microsoft.com/office/2007/relationships/media" Target="../media/media28.m4a"/><Relationship Id="rId5" Type="http://schemas.openxmlformats.org/officeDocument/2006/relationships/image" Target="../media/image1.png"/><Relationship Id="rId4" Type="http://schemas.openxmlformats.org/officeDocument/2006/relationships/image" Target="../media/image18.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9.m4a"/><Relationship Id="rId1" Type="http://schemas.microsoft.com/office/2007/relationships/media" Target="../media/media29.m4a"/><Relationship Id="rId5" Type="http://schemas.openxmlformats.org/officeDocument/2006/relationships/image" Target="../media/image1.png"/><Relationship Id="rId4" Type="http://schemas.openxmlformats.org/officeDocument/2006/relationships/image" Target="../media/image23.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0.m4a"/><Relationship Id="rId1" Type="http://schemas.microsoft.com/office/2007/relationships/media" Target="../media/media30.m4a"/><Relationship Id="rId6" Type="http://schemas.openxmlformats.org/officeDocument/2006/relationships/image" Target="../media/image1.png"/><Relationship Id="rId5" Type="http://schemas.openxmlformats.org/officeDocument/2006/relationships/image" Target="../media/image25.png"/><Relationship Id="rId4" Type="http://schemas.openxmlformats.org/officeDocument/2006/relationships/image" Target="../media/image24.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1.m4a"/><Relationship Id="rId1" Type="http://schemas.microsoft.com/office/2007/relationships/media" Target="../media/media31.m4a"/><Relationship Id="rId6" Type="http://schemas.openxmlformats.org/officeDocument/2006/relationships/image" Target="../media/image1.png"/><Relationship Id="rId5" Type="http://schemas.openxmlformats.org/officeDocument/2006/relationships/image" Target="../media/image27.png"/><Relationship Id="rId4" Type="http://schemas.openxmlformats.org/officeDocument/2006/relationships/image" Target="../media/image26.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2.m4a"/><Relationship Id="rId1" Type="http://schemas.microsoft.com/office/2007/relationships/media" Target="../media/media32.m4a"/><Relationship Id="rId5" Type="http://schemas.openxmlformats.org/officeDocument/2006/relationships/image" Target="../media/image1.png"/><Relationship Id="rId4" Type="http://schemas.openxmlformats.org/officeDocument/2006/relationships/image" Target="../media/image28.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3.m4a"/><Relationship Id="rId1" Type="http://schemas.microsoft.com/office/2007/relationships/media" Target="../media/media33.m4a"/><Relationship Id="rId5" Type="http://schemas.openxmlformats.org/officeDocument/2006/relationships/image" Target="../media/image1.png"/><Relationship Id="rId4" Type="http://schemas.openxmlformats.org/officeDocument/2006/relationships/image" Target="../media/image29.pn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4.m4a"/><Relationship Id="rId1" Type="http://schemas.microsoft.com/office/2007/relationships/media" Target="../media/media34.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1.pn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1.pn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png"/><Relationship Id="rId5" Type="http://schemas.openxmlformats.org/officeDocument/2006/relationships/image" Target="../media/image5.png"/><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1.png"/><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1.png"/><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2">
            <a:extLst>
              <a:ext uri="{FF2B5EF4-FFF2-40B4-BE49-F238E27FC236}">
                <a16:creationId xmlns:a16="http://schemas.microsoft.com/office/drawing/2014/main" id="{380D1B8C-5CAC-408C-BD43-C1310D3659E9}"/>
              </a:ext>
            </a:extLst>
          </p:cNvPr>
          <p:cNvSpPr>
            <a:spLocks noGrp="1" noChangeArrowheads="1"/>
          </p:cNvSpPr>
          <p:nvPr>
            <p:ph type="ctrTitle"/>
          </p:nvPr>
        </p:nvSpPr>
        <p:spPr>
          <a:xfrm>
            <a:off x="266700" y="876300"/>
            <a:ext cx="11658600" cy="2019300"/>
          </a:xfrm>
        </p:spPr>
        <p:txBody>
          <a:bodyPr/>
          <a:lstStyle/>
          <a:p>
            <a:pPr eaLnBrk="1" hangingPunct="1"/>
            <a:r>
              <a:rPr lang="en-US" sz="5400" b="1" dirty="0">
                <a:solidFill>
                  <a:srgbClr val="FF0000"/>
                </a:solidFill>
              </a:rPr>
              <a:t>Physiology of human voice production revealed by </a:t>
            </a:r>
            <a:r>
              <a:rPr lang="en-US" sz="5400" b="1" i="1" dirty="0">
                <a:solidFill>
                  <a:srgbClr val="FF0000"/>
                </a:solidFill>
              </a:rPr>
              <a:t>in-vivo</a:t>
            </a:r>
            <a:r>
              <a:rPr lang="en-US" sz="5400" b="1" dirty="0">
                <a:solidFill>
                  <a:srgbClr val="FF0000"/>
                </a:solidFill>
              </a:rPr>
              <a:t> experiments</a:t>
            </a:r>
            <a:endParaRPr lang="en-US" altLang="en-US" sz="2800" b="1" dirty="0">
              <a:solidFill>
                <a:srgbClr val="FF0000"/>
              </a:solidFill>
            </a:endParaRPr>
          </a:p>
        </p:txBody>
      </p:sp>
      <p:sp>
        <p:nvSpPr>
          <p:cNvPr id="14338" name="Rectangle 3">
            <a:extLst>
              <a:ext uri="{FF2B5EF4-FFF2-40B4-BE49-F238E27FC236}">
                <a16:creationId xmlns:a16="http://schemas.microsoft.com/office/drawing/2014/main" id="{D31805E2-BEDB-4E96-8FF8-094A36A2292F}"/>
              </a:ext>
            </a:extLst>
          </p:cNvPr>
          <p:cNvSpPr>
            <a:spLocks noGrp="1" noChangeArrowheads="1"/>
          </p:cNvSpPr>
          <p:nvPr>
            <p:ph type="subTitle" idx="1"/>
          </p:nvPr>
        </p:nvSpPr>
        <p:spPr>
          <a:xfrm>
            <a:off x="1828800" y="3235606"/>
            <a:ext cx="8305800" cy="3012794"/>
          </a:xfrm>
        </p:spPr>
        <p:txBody>
          <a:bodyPr/>
          <a:lstStyle/>
          <a:p>
            <a:pPr eaLnBrk="1" hangingPunct="1"/>
            <a:r>
              <a:rPr lang="en-US" altLang="en-US" sz="4000" b="1" dirty="0"/>
              <a:t>World ENT Congress 2022</a:t>
            </a:r>
            <a:br>
              <a:rPr lang="en-US" altLang="en-US" sz="4000" b="1" dirty="0"/>
            </a:br>
            <a:r>
              <a:rPr lang="en-US" altLang="en-US" sz="4000" b="1" dirty="0"/>
              <a:t>Orlando, Florida, USA </a:t>
            </a:r>
            <a:endParaRPr lang="en-US" altLang="en-US" b="1" dirty="0"/>
          </a:p>
          <a:p>
            <a:pPr eaLnBrk="1" hangingPunct="1"/>
            <a:r>
              <a:rPr lang="en-US" altLang="en-US" sz="1600" b="1" dirty="0"/>
              <a:t> </a:t>
            </a:r>
          </a:p>
          <a:p>
            <a:pPr eaLnBrk="1" hangingPunct="1"/>
            <a:r>
              <a:rPr lang="en-US" altLang="en-US" sz="3600" b="1" dirty="0"/>
              <a:t>C. Julian Chen</a:t>
            </a:r>
          </a:p>
          <a:p>
            <a:pPr eaLnBrk="1" hangingPunct="1"/>
            <a:r>
              <a:rPr lang="en-US" altLang="en-US" sz="3600" b="1" dirty="0"/>
              <a:t>Columbia University</a:t>
            </a:r>
          </a:p>
        </p:txBody>
      </p:sp>
      <p:pic>
        <p:nvPicPr>
          <p:cNvPr id="2" name="Audio 1">
            <a:hlinkClick r:id="" action="ppaction://media"/>
            <a:extLst>
              <a:ext uri="{FF2B5EF4-FFF2-40B4-BE49-F238E27FC236}">
                <a16:creationId xmlns:a16="http://schemas.microsoft.com/office/drawing/2014/main" id="{E864597B-2255-439E-AEB4-81B15B040AC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
        <p:nvSpPr>
          <p:cNvPr id="3" name="Slide Number Placeholder 2">
            <a:extLst>
              <a:ext uri="{FF2B5EF4-FFF2-40B4-BE49-F238E27FC236}">
                <a16:creationId xmlns:a16="http://schemas.microsoft.com/office/drawing/2014/main" id="{964CB000-A787-4E4C-9378-E805778116FD}"/>
              </a:ext>
            </a:extLst>
          </p:cNvPr>
          <p:cNvSpPr>
            <a:spLocks noGrp="1"/>
          </p:cNvSpPr>
          <p:nvPr>
            <p:ph type="sldNum" sz="quarter" idx="12"/>
          </p:nvPr>
        </p:nvSpPr>
        <p:spPr/>
        <p:txBody>
          <a:bodyPr/>
          <a:lstStyle/>
          <a:p>
            <a:fld id="{E8C557B9-DAD3-4A0E-8AB0-4866A66C3597}" type="slidenum">
              <a:rPr lang="en-US" altLang="en-US" smtClean="0"/>
              <a:pPr/>
              <a:t>1</a:t>
            </a:fld>
            <a:endParaRPr lang="en-US" altLang="en-US"/>
          </a:p>
        </p:txBody>
      </p:sp>
    </p:spTree>
  </p:cSld>
  <p:clrMapOvr>
    <a:masterClrMapping/>
  </p:clrMapOvr>
  <mc:AlternateContent xmlns:mc="http://schemas.openxmlformats.org/markup-compatibility/2006">
    <mc:Choice xmlns:p14="http://schemas.microsoft.com/office/powerpoint/2010/main" Requires="p14">
      <p:transition spd="slow" p14:dur="2000" advTm="28765"/>
    </mc:Choice>
    <mc:Fallback>
      <p:transition spd="slow" advTm="287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2">
            <a:extLst>
              <a:ext uri="{FF2B5EF4-FFF2-40B4-BE49-F238E27FC236}">
                <a16:creationId xmlns:a16="http://schemas.microsoft.com/office/drawing/2014/main" id="{BB904A8F-42C3-4409-A922-B28313027867}"/>
              </a:ext>
            </a:extLst>
          </p:cNvPr>
          <p:cNvSpPr>
            <a:spLocks noGrp="1" noChangeArrowheads="1"/>
          </p:cNvSpPr>
          <p:nvPr>
            <p:ph type="title"/>
          </p:nvPr>
        </p:nvSpPr>
        <p:spPr>
          <a:xfrm>
            <a:off x="266700" y="114300"/>
            <a:ext cx="11658600" cy="685800"/>
          </a:xfrm>
        </p:spPr>
        <p:txBody>
          <a:bodyPr/>
          <a:lstStyle/>
          <a:p>
            <a:pPr eaLnBrk="1" hangingPunct="1"/>
            <a:r>
              <a:rPr lang="en-US" altLang="en-US" b="1" dirty="0"/>
              <a:t>Peter Ladefoged’s repeating chord concept</a:t>
            </a:r>
          </a:p>
        </p:txBody>
      </p:sp>
      <p:sp>
        <p:nvSpPr>
          <p:cNvPr id="15362" name="Rectangle 3">
            <a:extLst>
              <a:ext uri="{FF2B5EF4-FFF2-40B4-BE49-F238E27FC236}">
                <a16:creationId xmlns:a16="http://schemas.microsoft.com/office/drawing/2014/main" id="{E1B65C94-19F9-496F-8C42-506FE9DB1615}"/>
              </a:ext>
            </a:extLst>
          </p:cNvPr>
          <p:cNvSpPr>
            <a:spLocks noGrp="1" noChangeArrowheads="1"/>
          </p:cNvSpPr>
          <p:nvPr>
            <p:ph type="body" idx="1"/>
          </p:nvPr>
        </p:nvSpPr>
        <p:spPr>
          <a:xfrm>
            <a:off x="533401" y="1524000"/>
            <a:ext cx="5410200" cy="4876800"/>
          </a:xfrm>
        </p:spPr>
        <p:txBody>
          <a:bodyPr/>
          <a:lstStyle/>
          <a:p>
            <a:pPr marL="0" indent="0" eaLnBrk="1" hangingPunct="1">
              <a:lnSpc>
                <a:spcPct val="90000"/>
              </a:lnSpc>
              <a:buNone/>
            </a:pPr>
            <a:endParaRPr lang="en-US" altLang="en-US" dirty="0"/>
          </a:p>
          <a:p>
            <a:pPr marL="0" indent="0" eaLnBrk="1" hangingPunct="1">
              <a:lnSpc>
                <a:spcPct val="90000"/>
              </a:lnSpc>
              <a:buNone/>
            </a:pPr>
            <a:endParaRPr lang="en-US" altLang="en-US" dirty="0"/>
          </a:p>
        </p:txBody>
      </p:sp>
      <p:pic>
        <p:nvPicPr>
          <p:cNvPr id="7" name="Picture 6" descr="Diagram&#10;&#10;Description automatically generated">
            <a:extLst>
              <a:ext uri="{FF2B5EF4-FFF2-40B4-BE49-F238E27FC236}">
                <a16:creationId xmlns:a16="http://schemas.microsoft.com/office/drawing/2014/main" id="{F47ED9E9-8BB9-4186-8CB4-344698CA0DF4}"/>
              </a:ext>
            </a:extLst>
          </p:cNvPr>
          <p:cNvPicPr>
            <a:picLocks noChangeAspect="1"/>
          </p:cNvPicPr>
          <p:nvPr/>
        </p:nvPicPr>
        <p:blipFill>
          <a:blip r:embed="rId4"/>
          <a:stretch>
            <a:fillRect/>
          </a:stretch>
        </p:blipFill>
        <p:spPr>
          <a:xfrm>
            <a:off x="266700" y="882036"/>
            <a:ext cx="11315699" cy="5064294"/>
          </a:xfrm>
          <a:prstGeom prst="rect">
            <a:avLst/>
          </a:prstGeom>
        </p:spPr>
      </p:pic>
      <p:sp>
        <p:nvSpPr>
          <p:cNvPr id="2" name="Slide Number Placeholder 1">
            <a:extLst>
              <a:ext uri="{FF2B5EF4-FFF2-40B4-BE49-F238E27FC236}">
                <a16:creationId xmlns:a16="http://schemas.microsoft.com/office/drawing/2014/main" id="{385C550B-06AE-4B20-9FD4-EE1CA7AB3BEE}"/>
              </a:ext>
            </a:extLst>
          </p:cNvPr>
          <p:cNvSpPr>
            <a:spLocks noGrp="1"/>
          </p:cNvSpPr>
          <p:nvPr>
            <p:ph type="sldNum" sz="quarter" idx="12"/>
          </p:nvPr>
        </p:nvSpPr>
        <p:spPr>
          <a:xfrm>
            <a:off x="8763000" y="6515100"/>
            <a:ext cx="2540000" cy="457200"/>
          </a:xfrm>
        </p:spPr>
        <p:txBody>
          <a:bodyPr/>
          <a:lstStyle/>
          <a:p>
            <a:fld id="{9EA79254-502E-4142-AA41-D6ED3445DFA1}" type="slidenum">
              <a:rPr lang="en-US" altLang="en-US" smtClean="0"/>
              <a:pPr/>
              <a:t>10</a:t>
            </a:fld>
            <a:endParaRPr lang="en-US" altLang="en-US" dirty="0"/>
          </a:p>
        </p:txBody>
      </p:sp>
      <p:sp>
        <p:nvSpPr>
          <p:cNvPr id="3" name="TextBox 2">
            <a:extLst>
              <a:ext uri="{FF2B5EF4-FFF2-40B4-BE49-F238E27FC236}">
                <a16:creationId xmlns:a16="http://schemas.microsoft.com/office/drawing/2014/main" id="{C71EC817-3EA7-45CB-82BE-E707482563FE}"/>
              </a:ext>
            </a:extLst>
          </p:cNvPr>
          <p:cNvSpPr txBox="1"/>
          <p:nvPr/>
        </p:nvSpPr>
        <p:spPr>
          <a:xfrm>
            <a:off x="533401" y="5961853"/>
            <a:ext cx="11315699" cy="523220"/>
          </a:xfrm>
          <a:prstGeom prst="rect">
            <a:avLst/>
          </a:prstGeom>
          <a:noFill/>
        </p:spPr>
        <p:txBody>
          <a:bodyPr wrap="square" rtlCol="0">
            <a:spAutoFit/>
          </a:bodyPr>
          <a:lstStyle/>
          <a:p>
            <a:r>
              <a:rPr lang="en-US" sz="2800" dirty="0"/>
              <a:t>P. Ladefoged, </a:t>
            </a:r>
            <a:r>
              <a:rPr lang="en-US" sz="2800" i="1" dirty="0"/>
              <a:t>Elements of Acoustic Phonetics</a:t>
            </a:r>
            <a:r>
              <a:rPr lang="en-US" sz="2800" dirty="0"/>
              <a:t>, Univ. Chicago Press (1966).</a:t>
            </a:r>
          </a:p>
        </p:txBody>
      </p:sp>
      <p:pic>
        <p:nvPicPr>
          <p:cNvPr id="4" name="Audio 3">
            <a:hlinkClick r:id="" action="ppaction://media"/>
            <a:extLst>
              <a:ext uri="{FF2B5EF4-FFF2-40B4-BE49-F238E27FC236}">
                <a16:creationId xmlns:a16="http://schemas.microsoft.com/office/drawing/2014/main" id="{797D1E80-158A-4446-9EB6-FF5FA848E83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894501476"/>
      </p:ext>
    </p:extLst>
  </p:cSld>
  <p:clrMapOvr>
    <a:masterClrMapping/>
  </p:clrMapOvr>
  <mc:AlternateContent xmlns:mc="http://schemas.openxmlformats.org/markup-compatibility/2006">
    <mc:Choice xmlns:p14="http://schemas.microsoft.com/office/powerpoint/2010/main" Requires="p14">
      <p:transition spd="slow" p14:dur="2000" advTm="59532"/>
    </mc:Choice>
    <mc:Fallback>
      <p:transition spd="slow" advTm="595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extLst>
    <p:ext uri="{3A86A75C-4F4B-4683-9AE1-C65F6400EC91}">
      <p14:laserTraceLst xmlns:p14="http://schemas.microsoft.com/office/powerpoint/2010/main">
        <p14:tracePtLst>
          <p14:tracePt t="19216" x="639763" y="549275"/>
          <p14:tracePt t="19224" x="650875" y="549275"/>
          <p14:tracePt t="19231" x="660400" y="549275"/>
          <p14:tracePt t="19256" x="669925" y="549275"/>
          <p14:tracePt t="19280" x="681038" y="528638"/>
          <p14:tracePt t="19288" x="681038" y="436563"/>
          <p14:tracePt t="19296" x="681038" y="284163"/>
          <p14:tracePt t="19310" x="660400" y="71438"/>
          <p14:tracePt t="19896" x="1228725" y="30163"/>
          <p14:tracePt t="19910" x="1239838" y="30163"/>
          <p14:tracePt t="19912" x="1260475" y="60325"/>
          <p14:tracePt t="19927" x="1260475" y="80963"/>
          <p14:tracePt t="19928" x="1270000" y="101600"/>
          <p14:tracePt t="19944" x="1300163" y="203200"/>
          <p14:tracePt t="19961" x="1300163" y="346075"/>
          <p14:tracePt t="19976" x="1330325" y="508000"/>
          <p14:tracePt t="19994" x="1422400" y="660400"/>
          <p14:tracePt t="20010" x="1473200" y="720725"/>
          <p14:tracePt t="20025" x="1482725" y="720725"/>
          <p14:tracePt t="20042" x="1493838" y="720725"/>
          <p14:tracePt t="20184" x="1493838" y="731838"/>
          <p14:tracePt t="20192" x="1493838" y="752475"/>
          <p14:tracePt t="20200" x="1493838" y="782638"/>
          <p14:tracePt t="20211" x="1493838" y="822325"/>
          <p14:tracePt t="20227" x="1473200" y="985838"/>
          <p14:tracePt t="20244" x="1431925" y="1270000"/>
          <p14:tracePt t="20261" x="1362075" y="1554163"/>
          <p14:tracePt t="20277" x="1341438" y="1787525"/>
          <p14:tracePt t="20294" x="1350963" y="1828800"/>
          <p14:tracePt t="20320" x="1371600" y="1828800"/>
          <p14:tracePt t="20328" x="1371600" y="1808163"/>
          <p14:tracePt t="20344" x="1392238" y="1768475"/>
          <p14:tracePt t="20361" x="1431925" y="1747838"/>
          <p14:tracePt t="20377" x="1452563" y="1706563"/>
          <p14:tracePt t="20394" x="1452563" y="1697038"/>
          <p14:tracePt t="20632" x="1463675" y="1697038"/>
          <p14:tracePt t="20648" x="1473200" y="1685925"/>
          <p14:tracePt t="20656" x="1473200" y="1655763"/>
          <p14:tracePt t="20664" x="1533525" y="1646238"/>
          <p14:tracePt t="20678" x="1544638" y="1625600"/>
          <p14:tracePt t="20679" x="1574800" y="1584325"/>
          <p14:tracePt t="20694" x="1595438" y="1533525"/>
          <p14:tracePt t="20711" x="1635125" y="1452563"/>
          <p14:tracePt t="20712" x="1655763" y="1422400"/>
          <p14:tracePt t="20727" x="1666875" y="1412875"/>
          <p14:tracePt t="20728" x="1666875" y="1401763"/>
          <p14:tracePt t="20744" x="1676400" y="1401763"/>
          <p14:tracePt t="20904" x="1685925" y="1401763"/>
          <p14:tracePt t="21320" x="1685925" y="1392238"/>
          <p14:tracePt t="21336" x="1676400" y="1392238"/>
          <p14:tracePt t="21344" x="1666875" y="1392238"/>
          <p14:tracePt t="21361" x="1666875" y="1381125"/>
          <p14:tracePt t="22272" x="1676400" y="1381125"/>
          <p14:tracePt t="22424" x="1685925" y="1381125"/>
          <p14:tracePt t="22448" x="1685925" y="1392238"/>
          <p14:tracePt t="22464" x="1697038" y="1392238"/>
          <p14:tracePt t="22479" x="1706563" y="1392238"/>
          <p14:tracePt t="22488" x="1706563" y="1401763"/>
          <p14:tracePt t="22496" x="1717675" y="1401763"/>
          <p14:tracePt t="22520" x="1717675" y="1412875"/>
          <p14:tracePt t="22648" x="1727200" y="1412875"/>
          <p14:tracePt t="22864" x="1717675" y="1412875"/>
          <p14:tracePt t="22872" x="1706563" y="1401763"/>
          <p14:tracePt t="30505" x="1717675" y="1401763"/>
          <p14:tracePt t="30905" x="1706563" y="1412875"/>
          <p14:tracePt t="30921" x="1706563" y="1422400"/>
          <p14:tracePt t="30936" x="1706563" y="1431925"/>
          <p14:tracePt t="30946" x="1697038" y="1443038"/>
          <p14:tracePt t="30977" x="1697038" y="1452563"/>
          <p14:tracePt t="31001" x="1685925" y="1463675"/>
          <p14:tracePt t="31010" x="1685925" y="1473200"/>
          <p14:tracePt t="31024" x="1676400" y="1482725"/>
          <p14:tracePt t="31033" x="1666875" y="1493838"/>
          <p14:tracePt t="31044" x="1655763" y="1503363"/>
          <p14:tracePt t="31061" x="1655763" y="1544638"/>
          <p14:tracePt t="31077" x="1635125" y="1584325"/>
          <p14:tracePt t="31094" x="1616075" y="1635125"/>
          <p14:tracePt t="31111" x="1595438" y="1685925"/>
          <p14:tracePt t="31128" x="1584325" y="1747838"/>
          <p14:tracePt t="31129" x="1584325" y="1778000"/>
          <p14:tracePt t="31145" x="1584325" y="1819275"/>
          <p14:tracePt t="31161" x="1574800" y="1838325"/>
          <p14:tracePt t="31178" x="1574800" y="1849438"/>
          <p14:tracePt t="31257" x="1574800" y="1858963"/>
          <p14:tracePt t="31265" x="1574800" y="1870075"/>
          <p14:tracePt t="31279" x="1574800" y="1879600"/>
          <p14:tracePt t="31295" x="1574800" y="1900238"/>
          <p14:tracePt t="31311" x="1574800" y="1920875"/>
          <p14:tracePt t="31328" x="1574800" y="1930400"/>
          <p14:tracePt t="31330" x="1574800" y="1960563"/>
          <p14:tracePt t="31345" x="1574800" y="2001838"/>
          <p14:tracePt t="31361" x="1574800" y="2041525"/>
          <p14:tracePt t="31378" x="1584325" y="2082800"/>
          <p14:tracePt t="31395" x="1584325" y="2103438"/>
          <p14:tracePt t="31411" x="1595438" y="2112963"/>
          <p14:tracePt t="31428" x="1595438" y="2124075"/>
          <p14:tracePt t="31465" x="1595438" y="2143125"/>
          <p14:tracePt t="31489" x="1595438" y="2154238"/>
          <p14:tracePt t="31496" x="1604963" y="2163763"/>
          <p14:tracePt t="31512" x="1604963" y="2174875"/>
          <p14:tracePt t="31512" x="1616075" y="2193925"/>
          <p14:tracePt t="31528" x="1635125" y="2225675"/>
          <p14:tracePt t="31529" x="1655763" y="2255838"/>
          <p14:tracePt t="31545" x="1697038" y="2306638"/>
          <p14:tracePt t="31561" x="1736725" y="2346325"/>
          <p14:tracePt t="31578" x="1768475" y="2387600"/>
          <p14:tracePt t="31595" x="1768475" y="2397125"/>
          <p14:tracePt t="31611" x="1768475" y="2408238"/>
          <p14:tracePt t="31628" x="1778000" y="2408238"/>
          <p14:tracePt t="31665" x="1778000" y="2417763"/>
          <p14:tracePt t="31696" x="1778000" y="2428875"/>
          <p14:tracePt t="31704" x="1787525" y="2428875"/>
          <p14:tracePt t="31713" x="1787525" y="2438400"/>
          <p14:tracePt t="31729" x="1787525" y="2447925"/>
          <p14:tracePt t="31745" x="1787525" y="2468563"/>
          <p14:tracePt t="31761" x="1808163" y="2479675"/>
          <p14:tracePt t="31778" x="1819275" y="2498725"/>
          <p14:tracePt t="31795" x="1819275" y="2519363"/>
          <p14:tracePt t="31812" x="1828800" y="2519363"/>
          <p14:tracePt t="32297" x="1819275" y="2519363"/>
          <p14:tracePt t="32321" x="1819275" y="2509838"/>
          <p14:tracePt t="32336" x="1819275" y="2498725"/>
          <p14:tracePt t="32344" x="1819275" y="2489200"/>
          <p14:tracePt t="32352" x="1819275" y="2479675"/>
          <p14:tracePt t="32361" x="1819275" y="2459038"/>
          <p14:tracePt t="32378" x="1819275" y="2438400"/>
          <p14:tracePt t="32395" x="1819275" y="2428875"/>
          <p14:tracePt t="32633" x="1828800" y="2428875"/>
          <p14:tracePt t="33209" x="1838325" y="2428875"/>
          <p14:tracePt t="33217" x="1858963" y="2428875"/>
          <p14:tracePt t="33230" x="1889125" y="2428875"/>
          <p14:tracePt t="33665" x="1879600" y="2438400"/>
          <p14:tracePt t="33673" x="1879600" y="2447925"/>
          <p14:tracePt t="33681" x="1858963" y="2468563"/>
          <p14:tracePt t="33697" x="1849438" y="2479675"/>
          <p14:tracePt t="33712" x="1838325" y="2489200"/>
          <p14:tracePt t="33713" x="1838325" y="2498725"/>
          <p14:tracePt t="33729" x="1838325" y="2509838"/>
          <p14:tracePt t="35626" x="1838325" y="2519363"/>
          <p14:tracePt t="35649" x="1838325" y="2530475"/>
          <p14:tracePt t="35665" x="1838325" y="2540000"/>
          <p14:tracePt t="35673" x="1838325" y="2549525"/>
          <p14:tracePt t="35681" x="1838325" y="2560638"/>
          <p14:tracePt t="35697" x="1838325" y="2581275"/>
          <p14:tracePt t="35714" x="1838325" y="2611438"/>
          <p14:tracePt t="35730" x="1838325" y="2632075"/>
          <p14:tracePt t="35747" x="1838325" y="2651125"/>
          <p14:tracePt t="35764" x="1838325" y="2671763"/>
          <p14:tracePt t="35780" x="1849438" y="2713038"/>
          <p14:tracePt t="35797" x="1858963" y="2743200"/>
          <p14:tracePt t="35814" x="1870075" y="2803525"/>
          <p14:tracePt t="35830" x="1889125" y="2844800"/>
          <p14:tracePt t="35847" x="1909763" y="2916238"/>
          <p14:tracePt t="35864" x="1930400" y="2967038"/>
          <p14:tracePt t="35865" x="1951038" y="3006725"/>
          <p14:tracePt t="35880" x="1960563" y="3027363"/>
          <p14:tracePt t="35881" x="1971675" y="3048000"/>
          <p14:tracePt t="35897" x="1981200" y="3098800"/>
          <p14:tracePt t="35914" x="2001838" y="3140075"/>
          <p14:tracePt t="35931" x="2011363" y="3179763"/>
          <p14:tracePt t="35947" x="2032000" y="3209925"/>
          <p14:tracePt t="35964" x="2052638" y="3260725"/>
          <p14:tracePt t="35981" x="2062163" y="3302000"/>
          <p14:tracePt t="36000" x="2103438" y="3343275"/>
          <p14:tracePt t="36014" x="2112963" y="3433763"/>
          <p14:tracePt t="36030" x="2124075" y="3475038"/>
          <p14:tracePt t="36047" x="2133600" y="3535363"/>
          <p14:tracePt t="36064" x="2143125" y="3597275"/>
          <p14:tracePt t="36065" x="2154238" y="3606800"/>
          <p14:tracePt t="36081" x="2154238" y="3627438"/>
          <p14:tracePt t="36137" x="2154238" y="3636963"/>
          <p14:tracePt t="36169" x="2143125" y="3636963"/>
          <p14:tracePt t="36201" x="2133600" y="3648075"/>
          <p14:tracePt t="36217" x="2124075" y="3648075"/>
          <p14:tracePt t="36233" x="2112963" y="3648075"/>
          <p14:tracePt t="36241" x="2103438" y="3648075"/>
          <p14:tracePt t="36257" x="2082800" y="3648075"/>
          <p14:tracePt t="36265" x="2073275" y="3648075"/>
          <p14:tracePt t="36281" x="2041525" y="3648075"/>
          <p14:tracePt t="36296" x="2022475" y="3648075"/>
          <p14:tracePt t="36296" x="2011363" y="3648075"/>
          <p14:tracePt t="36312" x="1981200" y="3648075"/>
          <p14:tracePt t="36313" x="1951038" y="3648075"/>
          <p14:tracePt t="36329" x="1909763" y="3648075"/>
          <p14:tracePt t="36345" x="1889125" y="3648075"/>
          <p14:tracePt t="36362" x="1870075" y="3648075"/>
          <p14:tracePt t="36379" x="1870075" y="3636963"/>
          <p14:tracePt t="36457" x="1870075" y="3627438"/>
          <p14:tracePt t="36481" x="1858963" y="3606800"/>
          <p14:tracePt t="36497" x="1849438" y="3586163"/>
          <p14:tracePt t="36514" x="1849438" y="3576638"/>
          <p14:tracePt t="36521" x="1838325" y="3565525"/>
          <p14:tracePt t="36530" x="1838325" y="3556000"/>
          <p14:tracePt t="36561" x="1828800" y="3556000"/>
          <p14:tracePt t="36745" x="1828800" y="3546475"/>
          <p14:tracePt t="36873" x="1828800" y="3535363"/>
          <p14:tracePt t="36889" x="1819275" y="3525838"/>
          <p14:tracePt t="36905" x="1819275" y="3514725"/>
          <p14:tracePt t="36936" x="1819275" y="3505200"/>
          <p14:tracePt t="37065" x="1808163" y="3525838"/>
          <p14:tracePt t="37073" x="1798638" y="3546475"/>
          <p14:tracePt t="37081" x="1798638" y="3576638"/>
          <p14:tracePt t="37097" x="1778000" y="3667125"/>
          <p14:tracePt t="37114" x="1757363" y="3768725"/>
          <p14:tracePt t="37131" x="1747838" y="3870325"/>
          <p14:tracePt t="37146" x="1736725" y="3971925"/>
          <p14:tracePt t="37162" x="1727200" y="4064000"/>
          <p14:tracePt t="37179" x="1727200" y="4114800"/>
          <p14:tracePt t="37196" x="1727200" y="4156075"/>
          <p14:tracePt t="37212" x="1727200" y="4216400"/>
          <p14:tracePt t="37229" x="1727200" y="4257675"/>
          <p14:tracePt t="37246" x="1747838" y="4318000"/>
          <p14:tracePt t="37263" x="1747838" y="4378325"/>
          <p14:tracePt t="37279" x="1757363" y="4410075"/>
          <p14:tracePt t="37296" x="1778000" y="4449763"/>
          <p14:tracePt t="37296" x="1778000" y="4460875"/>
          <p14:tracePt t="37312" x="1787525" y="4521200"/>
          <p14:tracePt t="37329" x="1808163" y="4551363"/>
          <p14:tracePt t="37346" x="1838325" y="4592638"/>
          <p14:tracePt t="37363" x="1849438" y="4613275"/>
          <p14:tracePt t="37385" x="1849438" y="4622800"/>
          <p14:tracePt t="37401" x="1858963" y="4622800"/>
          <p14:tracePt t="37412" x="1858963" y="4632325"/>
          <p14:tracePt t="37429" x="1870075" y="4632325"/>
          <p14:tracePt t="38849" x="1858963" y="4632325"/>
          <p14:tracePt t="38857" x="1858963" y="4622800"/>
          <p14:tracePt t="38873" x="1838325" y="4622800"/>
          <p14:tracePt t="38882" x="1838325" y="4602163"/>
          <p14:tracePt t="38898" x="1838325" y="4551363"/>
          <p14:tracePt t="38915" x="1838325" y="4521200"/>
          <p14:tracePt t="39121" x="1828800" y="4511675"/>
          <p14:tracePt t="39129" x="1828800" y="4449763"/>
          <p14:tracePt t="39137" x="1838325" y="4359275"/>
          <p14:tracePt t="39148" x="1900238" y="4237038"/>
          <p14:tracePt t="39164" x="2112963" y="3870325"/>
          <p14:tracePt t="39182" x="2581275" y="3209925"/>
          <p14:tracePt t="39198" x="3260725" y="2428875"/>
          <p14:tracePt t="39214" x="3881438" y="1778000"/>
          <p14:tracePt t="39231" x="4368800" y="1290638"/>
          <p14:tracePt t="39248" x="4694238" y="955675"/>
          <p14:tracePt t="39249" x="4826000" y="842963"/>
          <p14:tracePt t="39266" x="5059363" y="650875"/>
          <p14:tracePt t="39279" x="5151438" y="568325"/>
          <p14:tracePt t="39296" x="5313363" y="457200"/>
          <p14:tracePt t="39312" x="5435600" y="385763"/>
          <p14:tracePt t="39313" x="5495925" y="355600"/>
          <p14:tracePt t="39329" x="5546725" y="314325"/>
          <p14:tracePt t="39346" x="5567363" y="304800"/>
          <p14:tracePt t="39363" x="5578475" y="295275"/>
          <p14:tracePt t="39401" x="5588000" y="295275"/>
          <p14:tracePt t="39409" x="5597525" y="295275"/>
          <p14:tracePt t="39417" x="5618163" y="295275"/>
          <p14:tracePt t="39429" x="5629275" y="284163"/>
          <p14:tracePt t="39446" x="5668963" y="274638"/>
          <p14:tracePt t="39462" x="5770563" y="244475"/>
          <p14:tracePt t="39479" x="5913438" y="212725"/>
          <p14:tracePt t="39496" x="6086475" y="182563"/>
          <p14:tracePt t="39496" x="6167438" y="173038"/>
          <p14:tracePt t="39513" x="6227763" y="161925"/>
          <p14:tracePt t="39513" x="6269038" y="161925"/>
          <p14:tracePt t="39529" x="6308725" y="161925"/>
          <p14:tracePt t="39546" x="6370638" y="193675"/>
          <p14:tracePt t="39562" x="6481763" y="334963"/>
          <p14:tracePt t="39579" x="6624638" y="549275"/>
          <p14:tracePt t="39596" x="6746875" y="711200"/>
          <p14:tracePt t="39613" x="6807200" y="792163"/>
          <p14:tracePt t="39629" x="6827838" y="842963"/>
          <p14:tracePt t="39646" x="6858000" y="893763"/>
          <p14:tracePt t="39663" x="6858000" y="923925"/>
          <p14:tracePt t="39679" x="6837363" y="965200"/>
          <p14:tracePt t="39696" x="6816725" y="1016000"/>
          <p14:tracePt t="39697" x="6797675" y="1036638"/>
          <p14:tracePt t="39713" x="6797675" y="1057275"/>
          <p14:tracePt t="39729" x="6786563" y="1066800"/>
          <p14:tracePt t="39761" x="6786563" y="1076325"/>
          <p14:tracePt t="39777" x="6777038" y="1096963"/>
          <p14:tracePt t="39785" x="6765925" y="1108075"/>
          <p14:tracePt t="39796" x="6756400" y="1138238"/>
          <p14:tracePt t="39813" x="6735763" y="1219200"/>
          <p14:tracePt t="39829" x="6696075" y="1330325"/>
          <p14:tracePt t="39846" x="6664325" y="1463675"/>
          <p14:tracePt t="39862" x="6654800" y="1514475"/>
          <p14:tracePt t="39879" x="6654800" y="1524000"/>
          <p14:tracePt t="40017" x="6654800" y="1514475"/>
          <p14:tracePt t="40033" x="6654800" y="1493838"/>
          <p14:tracePt t="40049" x="6654800" y="1482725"/>
          <p14:tracePt t="40169" x="6654800" y="1473200"/>
          <p14:tracePt t="40177" x="6664325" y="1463675"/>
          <p14:tracePt t="40185" x="6696075" y="1452563"/>
          <p14:tracePt t="40198" x="6715125" y="1431925"/>
          <p14:tracePt t="40215" x="6797675" y="1362075"/>
          <p14:tracePt t="40232" x="6867525" y="1290638"/>
          <p14:tracePt t="40233" x="6878638" y="1260475"/>
          <p14:tracePt t="40248" x="6878638" y="1239838"/>
          <p14:tracePt t="40249" x="6888163" y="1228725"/>
          <p14:tracePt t="40263" x="6899275" y="1219200"/>
          <p14:tracePt t="40279" x="6899275" y="1209675"/>
          <p14:tracePt t="40601" x="6888163" y="1209675"/>
          <p14:tracePt t="40625" x="6888163" y="1219200"/>
          <p14:tracePt t="40641" x="6888163" y="1239838"/>
          <p14:tracePt t="57619" x="6878638" y="1239838"/>
          <p14:tracePt t="57627" x="6848475" y="1239838"/>
          <p14:tracePt t="57635" x="6827838" y="1239838"/>
          <p14:tracePt t="57652" x="6797675" y="1239838"/>
          <p14:tracePt t="57668" x="6777038" y="1239838"/>
          <p14:tracePt t="57684" x="6756400" y="1249363"/>
          <p14:tracePt t="57874" x="6746875" y="1249363"/>
          <p14:tracePt t="57883" x="6735763" y="1249363"/>
          <p14:tracePt t="57891" x="6696075" y="1249363"/>
          <p14:tracePt t="57902" x="6613525" y="1239838"/>
          <p14:tracePt t="57919" x="6299200" y="1177925"/>
          <p14:tracePt t="57936" x="5527675" y="1025525"/>
          <p14:tracePt t="57952" x="4389438" y="822325"/>
          <p14:tracePt t="57969" x="3006725" y="579438"/>
          <p14:tracePt t="57985" x="1595438" y="325438"/>
          <p14:tracePt t="57986" x="923925" y="193675"/>
        </p14:tracePtLst>
      </p14:laserTraceLst>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2">
            <a:extLst>
              <a:ext uri="{FF2B5EF4-FFF2-40B4-BE49-F238E27FC236}">
                <a16:creationId xmlns:a16="http://schemas.microsoft.com/office/drawing/2014/main" id="{BB904A8F-42C3-4409-A922-B28313027867}"/>
              </a:ext>
            </a:extLst>
          </p:cNvPr>
          <p:cNvSpPr>
            <a:spLocks noGrp="1" noChangeArrowheads="1"/>
          </p:cNvSpPr>
          <p:nvPr>
            <p:ph type="title"/>
          </p:nvPr>
        </p:nvSpPr>
        <p:spPr>
          <a:xfrm>
            <a:off x="266700" y="341281"/>
            <a:ext cx="11658600" cy="798096"/>
          </a:xfrm>
        </p:spPr>
        <p:txBody>
          <a:bodyPr/>
          <a:lstStyle/>
          <a:p>
            <a:pPr eaLnBrk="1" hangingPunct="1"/>
            <a:r>
              <a:rPr lang="en-US" altLang="en-US" b="1" dirty="0"/>
              <a:t>Philippe Fabre’s electroglottograph (EGG) </a:t>
            </a:r>
          </a:p>
        </p:txBody>
      </p:sp>
      <p:sp>
        <p:nvSpPr>
          <p:cNvPr id="15362" name="Rectangle 3">
            <a:extLst>
              <a:ext uri="{FF2B5EF4-FFF2-40B4-BE49-F238E27FC236}">
                <a16:creationId xmlns:a16="http://schemas.microsoft.com/office/drawing/2014/main" id="{E1B65C94-19F9-496F-8C42-506FE9DB1615}"/>
              </a:ext>
            </a:extLst>
          </p:cNvPr>
          <p:cNvSpPr>
            <a:spLocks noGrp="1" noChangeArrowheads="1"/>
          </p:cNvSpPr>
          <p:nvPr>
            <p:ph type="body" idx="1"/>
          </p:nvPr>
        </p:nvSpPr>
        <p:spPr>
          <a:xfrm>
            <a:off x="345311" y="5791200"/>
            <a:ext cx="11846689" cy="609600"/>
          </a:xfrm>
        </p:spPr>
        <p:txBody>
          <a:bodyPr/>
          <a:lstStyle/>
          <a:p>
            <a:pPr marL="0" indent="0" eaLnBrk="1" hangingPunct="1">
              <a:lnSpc>
                <a:spcPct val="90000"/>
              </a:lnSpc>
              <a:buNone/>
            </a:pPr>
            <a:r>
              <a:rPr lang="en-US" altLang="en-US" sz="3600" dirty="0"/>
              <a:t>The time of the vocal-folds closing can be precisely measured.</a:t>
            </a:r>
          </a:p>
        </p:txBody>
      </p:sp>
      <p:pic>
        <p:nvPicPr>
          <p:cNvPr id="5" name="Picture 4" descr="Diagram&#10;&#10;Description automatically generated">
            <a:extLst>
              <a:ext uri="{FF2B5EF4-FFF2-40B4-BE49-F238E27FC236}">
                <a16:creationId xmlns:a16="http://schemas.microsoft.com/office/drawing/2014/main" id="{702FA651-9395-4A41-B057-70EE4BE0E06A}"/>
              </a:ext>
            </a:extLst>
          </p:cNvPr>
          <p:cNvPicPr>
            <a:picLocks noChangeAspect="1"/>
          </p:cNvPicPr>
          <p:nvPr/>
        </p:nvPicPr>
        <p:blipFill>
          <a:blip r:embed="rId4"/>
          <a:stretch>
            <a:fillRect/>
          </a:stretch>
        </p:blipFill>
        <p:spPr>
          <a:xfrm>
            <a:off x="685799" y="1291776"/>
            <a:ext cx="10820401" cy="4423224"/>
          </a:xfrm>
          <a:prstGeom prst="rect">
            <a:avLst/>
          </a:prstGeom>
        </p:spPr>
      </p:pic>
      <p:sp>
        <p:nvSpPr>
          <p:cNvPr id="2" name="Slide Number Placeholder 1">
            <a:extLst>
              <a:ext uri="{FF2B5EF4-FFF2-40B4-BE49-F238E27FC236}">
                <a16:creationId xmlns:a16="http://schemas.microsoft.com/office/drawing/2014/main" id="{8615F53A-E4CC-4868-A551-5C6B1272E455}"/>
              </a:ext>
            </a:extLst>
          </p:cNvPr>
          <p:cNvSpPr>
            <a:spLocks noGrp="1"/>
          </p:cNvSpPr>
          <p:nvPr>
            <p:ph type="sldNum" sz="quarter" idx="12"/>
          </p:nvPr>
        </p:nvSpPr>
        <p:spPr>
          <a:xfrm>
            <a:off x="8610600" y="6460067"/>
            <a:ext cx="2540000" cy="457200"/>
          </a:xfrm>
        </p:spPr>
        <p:txBody>
          <a:bodyPr/>
          <a:lstStyle/>
          <a:p>
            <a:fld id="{9EA79254-502E-4142-AA41-D6ED3445DFA1}" type="slidenum">
              <a:rPr lang="en-US" altLang="en-US" smtClean="0"/>
              <a:pPr/>
              <a:t>11</a:t>
            </a:fld>
            <a:endParaRPr lang="en-US" altLang="en-US" dirty="0"/>
          </a:p>
        </p:txBody>
      </p:sp>
      <p:pic>
        <p:nvPicPr>
          <p:cNvPr id="4" name="Audio 3">
            <a:hlinkClick r:id="" action="ppaction://media"/>
            <a:extLst>
              <a:ext uri="{FF2B5EF4-FFF2-40B4-BE49-F238E27FC236}">
                <a16:creationId xmlns:a16="http://schemas.microsoft.com/office/drawing/2014/main" id="{7ABA85B6-CE17-44AA-9136-77DB1A5B073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725278814"/>
      </p:ext>
    </p:extLst>
  </p:cSld>
  <p:clrMapOvr>
    <a:masterClrMapping/>
  </p:clrMapOvr>
  <mc:AlternateContent xmlns:mc="http://schemas.openxmlformats.org/markup-compatibility/2006">
    <mc:Choice xmlns:p14="http://schemas.microsoft.com/office/powerpoint/2010/main" Requires="p14">
      <p:transition spd="slow" p14:dur="2000" advTm="33144"/>
    </mc:Choice>
    <mc:Fallback>
      <p:transition spd="slow" advTm="331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extLst>
    <p:ext uri="{3A86A75C-4F4B-4683-9AE1-C65F6400EC91}">
      <p14:laserTraceLst xmlns:p14="http://schemas.microsoft.com/office/powerpoint/2010/main">
        <p14:tracePtLst>
          <p14:tracePt t="10702" x="762000" y="893763"/>
          <p14:tracePt t="10718" x="762000" y="923925"/>
          <p14:tracePt t="10719" x="792163" y="985838"/>
          <p14:tracePt t="10730" x="822325" y="1087438"/>
          <p14:tracePt t="10742" x="955675" y="1452563"/>
          <p14:tracePt t="10759" x="1066800" y="1858963"/>
          <p14:tracePt t="10776" x="1198563" y="2235200"/>
          <p14:tracePt t="10793" x="1320800" y="2581275"/>
          <p14:tracePt t="10809" x="1431925" y="2895600"/>
          <p14:tracePt t="10826" x="1524000" y="3149600"/>
          <p14:tracePt t="10843" x="1635125" y="3403600"/>
          <p14:tracePt t="10859" x="1697038" y="3636963"/>
          <p14:tracePt t="10876" x="1778000" y="3819525"/>
          <p14:tracePt t="10893" x="1819275" y="3971925"/>
          <p14:tracePt t="10909" x="1858963" y="4054475"/>
          <p14:tracePt t="10910" x="1858963" y="4073525"/>
          <p14:tracePt t="10926" x="1870075" y="4084638"/>
          <p14:tracePt t="10942" x="1879600" y="4084638"/>
          <p14:tracePt t="10974" x="1879600" y="4094163"/>
          <p14:tracePt t="10998" x="1879600" y="4105275"/>
          <p14:tracePt t="11006" x="1879600" y="4124325"/>
          <p14:tracePt t="11027" x="1879600" y="4165600"/>
          <p14:tracePt t="11043" x="1870075" y="4216400"/>
          <p14:tracePt t="11059" x="1858963" y="4297363"/>
          <p14:tracePt t="11075" x="1858963" y="4348163"/>
          <p14:tracePt t="11093" x="1858963" y="4398963"/>
          <p14:tracePt t="11109" x="1858963" y="4429125"/>
          <p14:tracePt t="11126" x="1858963" y="4440238"/>
          <p14:tracePt t="11150" x="1870075" y="4440238"/>
          <p14:tracePt t="11190" x="1858963" y="4440238"/>
          <p14:tracePt t="11201" x="1838325" y="4429125"/>
          <p14:tracePt t="11211" x="1819275" y="4419600"/>
          <p14:tracePt t="11228" x="1798638" y="4398963"/>
          <p14:tracePt t="11245" x="1778000" y="4378325"/>
          <p14:tracePt t="11279" x="1768475" y="4378325"/>
          <p14:tracePt t="12502" x="1768475" y="4389438"/>
          <p14:tracePt t="12512" x="1768475" y="4398963"/>
          <p14:tracePt t="12530" x="1757363" y="4440238"/>
          <p14:tracePt t="12545" x="1747838" y="4460875"/>
          <p14:tracePt t="12562" x="1736725" y="4500563"/>
          <p14:tracePt t="12578" x="1736725" y="4521200"/>
          <p14:tracePt t="14831" x="1736725" y="4511675"/>
          <p14:tracePt t="14841" x="1736725" y="4479925"/>
          <p14:tracePt t="14863" x="1819275" y="4297363"/>
          <p14:tracePt t="14879" x="1909763" y="4144963"/>
          <p14:tracePt t="14896" x="2022475" y="3992563"/>
          <p14:tracePt t="14912" x="2154238" y="3851275"/>
          <p14:tracePt t="14929" x="2235200" y="3738563"/>
          <p14:tracePt t="14945" x="2286000" y="3667125"/>
          <p14:tracePt t="14962" x="2316163" y="3616325"/>
          <p14:tracePt t="14979" x="2357438" y="3565525"/>
          <p14:tracePt t="14994" x="2387600" y="3505200"/>
          <p14:tracePt t="15010" x="2417763" y="3463925"/>
          <p14:tracePt t="15026" x="2447925" y="3394075"/>
          <p14:tracePt t="15043" x="2489200" y="3343275"/>
          <p14:tracePt t="15060" x="2540000" y="3260725"/>
          <p14:tracePt t="15077" x="2581275" y="3200400"/>
          <p14:tracePt t="15093" x="2632075" y="3140075"/>
          <p14:tracePt t="15094" x="2662238" y="3098800"/>
          <p14:tracePt t="15110" x="2722563" y="3038475"/>
          <p14:tracePt t="15126" x="2784475" y="2987675"/>
          <p14:tracePt t="15143" x="2865438" y="2905125"/>
          <p14:tracePt t="15160" x="2955925" y="2844800"/>
          <p14:tracePt t="15176" x="3017838" y="2803525"/>
          <p14:tracePt t="15193" x="3048000" y="2773363"/>
          <p14:tracePt t="15210" x="3078163" y="2752725"/>
          <p14:tracePt t="15227" x="3098800" y="2752725"/>
          <p14:tracePt t="15244" x="3108325" y="2743200"/>
          <p14:tracePt t="15260" x="3119438" y="2733675"/>
          <p14:tracePt t="15279" x="3140075" y="2733675"/>
          <p14:tracePt t="15310" x="3149600" y="2733675"/>
          <p14:tracePt t="15326" x="3159125" y="2733675"/>
          <p14:tracePt t="15334" x="3170238" y="2722563"/>
          <p14:tracePt t="15342" x="3179763" y="2722563"/>
          <p14:tracePt t="15360" x="3200400" y="2722563"/>
          <p14:tracePt t="15376" x="3230563" y="2722563"/>
          <p14:tracePt t="15393" x="3281363" y="2722563"/>
          <p14:tracePt t="15410" x="3311525" y="2722563"/>
          <p14:tracePt t="15427" x="3322638" y="2722563"/>
          <p14:tracePt t="15444" x="3332163" y="2722563"/>
          <p14:tracePt t="15460" x="3343275" y="2722563"/>
          <p14:tracePt t="15478" x="3352800" y="2722563"/>
          <p14:tracePt t="15542" x="3362325" y="2722563"/>
          <p14:tracePt t="15559" x="3362325" y="2733675"/>
          <p14:tracePt t="15575" x="3373438" y="2733675"/>
          <p14:tracePt t="15586" x="3382963" y="2752725"/>
          <p14:tracePt t="15606" x="3394075" y="2763838"/>
          <p14:tracePt t="15622" x="3394075" y="2773363"/>
          <p14:tracePt t="15633" x="3403600" y="2773363"/>
          <p14:tracePt t="15646" x="3403600" y="2794000"/>
          <p14:tracePt t="15661" x="3413125" y="2803525"/>
          <p14:tracePt t="15677" x="3433763" y="2824163"/>
          <p14:tracePt t="15693" x="3444875" y="2835275"/>
          <p14:tracePt t="15694" x="3444875" y="2844800"/>
          <p14:tracePt t="15710" x="3454400" y="2854325"/>
          <p14:tracePt t="15710" x="3463925" y="2865438"/>
          <p14:tracePt t="15727" x="3484563" y="2886075"/>
          <p14:tracePt t="15743" x="3505200" y="2916238"/>
          <p14:tracePt t="15760" x="3525838" y="2946400"/>
          <p14:tracePt t="15777" x="3556000" y="2976563"/>
          <p14:tracePt t="15793" x="3597275" y="3038475"/>
          <p14:tracePt t="15810" x="3627438" y="3078163"/>
          <p14:tracePt t="15827" x="3667125" y="3119438"/>
          <p14:tracePt t="15843" x="3698875" y="3159125"/>
          <p14:tracePt t="15860" x="3729038" y="3200400"/>
          <p14:tracePt t="15877" x="3779838" y="3260725"/>
          <p14:tracePt t="15894" x="3830638" y="3322638"/>
          <p14:tracePt t="15894" x="3851275" y="3352800"/>
          <p14:tracePt t="15911" x="3890963" y="3413125"/>
          <p14:tracePt t="15927" x="3932238" y="3454400"/>
          <p14:tracePt t="15944" x="3971925" y="3495675"/>
          <p14:tracePt t="15961" x="3992563" y="3514725"/>
          <p14:tracePt t="15977" x="4022725" y="3525838"/>
          <p14:tracePt t="15995" x="4033838" y="3535363"/>
          <p14:tracePt t="16010" x="4054475" y="3546475"/>
          <p14:tracePt t="16027" x="4064000" y="3556000"/>
          <p14:tracePt t="16044" x="4073525" y="3565525"/>
          <p14:tracePt t="16060" x="4084638" y="3565525"/>
          <p14:tracePt t="16078" x="4105275" y="3576638"/>
          <p14:tracePt t="16093" x="4124325" y="3586163"/>
          <p14:tracePt t="16094" x="4135438" y="3597275"/>
          <p14:tracePt t="16111" x="4175125" y="3616325"/>
          <p14:tracePt t="16127" x="4206875" y="3657600"/>
          <p14:tracePt t="16143" x="4267200" y="3708400"/>
          <p14:tracePt t="16160" x="4338638" y="3759200"/>
          <p14:tracePt t="16177" x="4389438" y="3789363"/>
          <p14:tracePt t="16194" x="4440238" y="3840163"/>
          <p14:tracePt t="16210" x="4500563" y="3890963"/>
          <p14:tracePt t="16227" x="4551363" y="3941763"/>
          <p14:tracePt t="16244" x="4602163" y="3971925"/>
          <p14:tracePt t="16260" x="4652963" y="3992563"/>
          <p14:tracePt t="16277" x="4673600" y="4013200"/>
          <p14:tracePt t="16293" x="4683125" y="4013200"/>
          <p14:tracePt t="16310" x="4694238" y="4013200"/>
          <p14:tracePt t="16327" x="4694238" y="4022725"/>
          <p14:tracePt t="16366" x="4703763" y="4022725"/>
          <p14:tracePt t="16398" x="4703763" y="4033838"/>
          <p14:tracePt t="16430" x="4714875" y="4033838"/>
          <p14:tracePt t="16439" x="4714875" y="4043363"/>
          <p14:tracePt t="16463" x="4745038" y="4064000"/>
          <p14:tracePt t="16478" x="4745038" y="4073525"/>
          <p14:tracePt t="16479" x="4765675" y="4084638"/>
          <p14:tracePt t="16494" x="4795838" y="4105275"/>
          <p14:tracePt t="16510" x="4805363" y="4124325"/>
          <p14:tracePt t="16526" x="4816475" y="4135438"/>
          <p14:tracePt t="16543" x="4826000" y="4144963"/>
          <p14:tracePt t="16559" x="4835525" y="4144963"/>
          <p14:tracePt t="16576" x="4846638" y="4156075"/>
          <p14:tracePt t="16593" x="4867275" y="4165600"/>
          <p14:tracePt t="16609" x="4876800" y="4175125"/>
          <p14:tracePt t="16626" x="4897438" y="4175125"/>
          <p14:tracePt t="16643" x="4897438" y="4186238"/>
          <p14:tracePt t="16660" x="4906963" y="4186238"/>
          <p14:tracePt t="19383" x="4906963" y="4165600"/>
          <p14:tracePt t="19393" x="4906963" y="4156075"/>
          <p14:tracePt t="19414" x="4886325" y="4114800"/>
          <p14:tracePt t="19416" x="4886325" y="4094163"/>
          <p14:tracePt t="19429" x="4876800" y="4073525"/>
          <p14:tracePt t="19430" x="4876800" y="4064000"/>
          <p14:tracePt t="19446" x="4867275" y="4033838"/>
          <p14:tracePt t="19448" x="4856163" y="4013200"/>
          <p14:tracePt t="19464" x="4835525" y="3971925"/>
          <p14:tracePt t="19480" x="4816475" y="3932238"/>
          <p14:tracePt t="19496" x="4784725" y="3881438"/>
          <p14:tracePt t="19513" x="4733925" y="3830638"/>
          <p14:tracePt t="19528" x="4694238" y="3768725"/>
          <p14:tracePt t="19545" x="4652963" y="3729038"/>
          <p14:tracePt t="19560" x="4602163" y="3687763"/>
          <p14:tracePt t="19577" x="4562475" y="3636963"/>
          <p14:tracePt t="19594" x="4530725" y="3597275"/>
          <p14:tracePt t="19610" x="4500563" y="3556000"/>
          <p14:tracePt t="19627" x="4470400" y="3525838"/>
          <p14:tracePt t="19644" x="4429125" y="3475038"/>
          <p14:tracePt t="19660" x="4389438" y="3444875"/>
          <p14:tracePt t="19677" x="4359275" y="3413125"/>
          <p14:tracePt t="19694" x="4308475" y="3382963"/>
          <p14:tracePt t="19695" x="4287838" y="3373438"/>
          <p14:tracePt t="19711" x="4225925" y="3332163"/>
          <p14:tracePt t="19727" x="4144963" y="3292475"/>
          <p14:tracePt t="19744" x="4043363" y="3230563"/>
          <p14:tracePt t="19760" x="3932238" y="3149600"/>
          <p14:tracePt t="19777" x="3819525" y="3078163"/>
          <p14:tracePt t="19794" x="3729038" y="3017838"/>
          <p14:tracePt t="19810" x="3648075" y="2976563"/>
          <p14:tracePt t="19827" x="3606800" y="2955925"/>
          <p14:tracePt t="19844" x="3565525" y="2925763"/>
          <p14:tracePt t="19860" x="3556000" y="2916238"/>
          <p14:tracePt t="19877" x="3546475" y="2916238"/>
          <p14:tracePt t="20087" x="3546475" y="2925763"/>
          <p14:tracePt t="20097" x="3546475" y="2936875"/>
          <p14:tracePt t="20114" x="3556000" y="2976563"/>
          <p14:tracePt t="20129" x="3606800" y="3017838"/>
          <p14:tracePt t="20146" x="3657600" y="3057525"/>
          <p14:tracePt t="20163" x="3708400" y="3089275"/>
          <p14:tracePt t="20180" x="3819525" y="3159125"/>
          <p14:tracePt t="20194" x="4054475" y="3281363"/>
          <p14:tracePt t="20211" x="4491038" y="3475038"/>
          <p14:tracePt t="20228" x="5049838" y="3717925"/>
          <p14:tracePt t="20245" x="5486400" y="3870325"/>
          <p14:tracePt t="20261" x="5668963" y="3932238"/>
          <p14:tracePt t="20262" x="5719763" y="3941763"/>
          <p14:tracePt t="20278" x="5719763" y="3952875"/>
          <p14:tracePt t="20326" x="5730875" y="3952875"/>
          <p14:tracePt t="20358" x="5730875" y="3962400"/>
          <p14:tracePt t="20431" x="5740400" y="3962400"/>
          <p14:tracePt t="20441" x="5761038" y="3971925"/>
          <p14:tracePt t="20463" x="5922963" y="4013200"/>
          <p14:tracePt t="20480" x="6197600" y="4064000"/>
          <p14:tracePt t="20497" x="6624638" y="4144963"/>
          <p14:tracePt t="20514" x="6950075" y="4175125"/>
          <p14:tracePt t="20527" x="7162800" y="4206875"/>
          <p14:tracePt t="20544" x="7285038" y="4206875"/>
          <p14:tracePt t="20561" x="7315200" y="4195763"/>
          <p14:tracePt t="20577" x="7324725" y="4195763"/>
          <p14:tracePt t="20595" x="7324725" y="4186238"/>
          <p14:tracePt t="20611" x="7335838" y="4175125"/>
          <p14:tracePt t="20631" x="7345363" y="4165600"/>
          <p14:tracePt t="20663" x="7356475" y="4156075"/>
          <p14:tracePt t="20670" x="7356475" y="4144963"/>
          <p14:tracePt t="20679" x="7375525" y="4144963"/>
          <p14:tracePt t="20695" x="7407275" y="4124325"/>
          <p14:tracePt t="20711" x="7446963" y="4084638"/>
          <p14:tracePt t="20728" x="7497763" y="4043363"/>
          <p14:tracePt t="20744" x="7539038" y="4013200"/>
          <p14:tracePt t="20761" x="7569200" y="3983038"/>
          <p14:tracePt t="20778" x="7599363" y="3962400"/>
          <p14:tracePt t="20794" x="7629525" y="3932238"/>
          <p14:tracePt t="20811" x="7670800" y="3902075"/>
          <p14:tracePt t="20828" x="7712075" y="3851275"/>
          <p14:tracePt t="20844" x="7762875" y="3800475"/>
          <p14:tracePt t="20861" x="7823200" y="3749675"/>
          <p14:tracePt t="20878" x="7894638" y="3678238"/>
          <p14:tracePt t="20878" x="7915275" y="3657600"/>
          <p14:tracePt t="20895" x="7954963" y="3616325"/>
          <p14:tracePt t="20911" x="7996238" y="3576638"/>
          <p14:tracePt t="20927" x="8016875" y="3546475"/>
          <p14:tracePt t="20944" x="8067675" y="3525838"/>
          <p14:tracePt t="20961" x="8097838" y="3475038"/>
          <p14:tracePt t="20978" x="8137525" y="3424238"/>
          <p14:tracePt t="20995" x="8178800" y="3373438"/>
          <p14:tracePt t="21011" x="8239125" y="3302000"/>
          <p14:tracePt t="21028" x="8270875" y="3251200"/>
          <p14:tracePt t="21044" x="8301038" y="3209925"/>
          <p14:tracePt t="21061" x="8331200" y="3179763"/>
          <p14:tracePt t="21077" x="8361363" y="3140075"/>
          <p14:tracePt t="21078" x="8382000" y="3128963"/>
          <p14:tracePt t="21095" x="8412163" y="3108325"/>
          <p14:tracePt t="21111" x="8432800" y="3089275"/>
          <p14:tracePt t="21127" x="8462963" y="3068638"/>
          <p14:tracePt t="21145" x="8504238" y="3038475"/>
          <p14:tracePt t="21161" x="8543925" y="3017838"/>
          <p14:tracePt t="21178" x="8594725" y="2976563"/>
          <p14:tracePt t="21194" x="8645525" y="2955925"/>
          <p14:tracePt t="21211" x="8696325" y="2936875"/>
          <p14:tracePt t="21228" x="8737600" y="2916238"/>
          <p14:tracePt t="21244" x="8788400" y="2905125"/>
          <p14:tracePt t="21261" x="8829675" y="2886075"/>
          <p14:tracePt t="21278" x="8869363" y="2874963"/>
          <p14:tracePt t="21278" x="8890000" y="2874963"/>
          <p14:tracePt t="21294" x="8920163" y="2874963"/>
          <p14:tracePt t="21312" x="8931275" y="2874963"/>
          <p14:tracePt t="21329" x="8950325" y="2874963"/>
          <p14:tracePt t="21345" x="8982075" y="2874963"/>
          <p14:tracePt t="21362" x="9021763" y="2895600"/>
          <p14:tracePt t="21378" x="9051925" y="2916238"/>
          <p14:tracePt t="21394" x="9102725" y="2936875"/>
          <p14:tracePt t="21411" x="9134475" y="2955925"/>
          <p14:tracePt t="21428" x="9194800" y="2997200"/>
          <p14:tracePt t="21444" x="9224963" y="3006725"/>
          <p14:tracePt t="21461" x="9266238" y="3027363"/>
          <p14:tracePt t="21478" x="9286875" y="3038475"/>
          <p14:tracePt t="21479" x="9286875" y="3048000"/>
          <p14:tracePt t="21494" x="9296400" y="3048000"/>
          <p14:tracePt t="21495" x="9296400" y="3057525"/>
          <p14:tracePt t="21512" x="9337675" y="3078163"/>
          <p14:tracePt t="21528" x="9377363" y="3098800"/>
          <p14:tracePt t="21545" x="9398000" y="3119438"/>
          <p14:tracePt t="21561" x="9428163" y="3140075"/>
          <p14:tracePt t="21578" x="9448800" y="3170238"/>
          <p14:tracePt t="21594" x="9478963" y="3200400"/>
          <p14:tracePt t="21611" x="9520238" y="3260725"/>
          <p14:tracePt t="21628" x="9591675" y="3322638"/>
          <p14:tracePt t="21644" x="9642475" y="3413125"/>
          <p14:tracePt t="21661" x="9723438" y="3484563"/>
          <p14:tracePt t="21678" x="9794875" y="3546475"/>
          <p14:tracePt t="21679" x="9813925" y="3565525"/>
          <p14:tracePt t="21695" x="9855200" y="3586163"/>
          <p14:tracePt t="21711" x="9885363" y="3616325"/>
          <p14:tracePt t="21728" x="9926638" y="3636963"/>
          <p14:tracePt t="21744" x="9956800" y="3657600"/>
          <p14:tracePt t="21761" x="10017125" y="3687763"/>
          <p14:tracePt t="21778" x="10079038" y="3717925"/>
          <p14:tracePt t="21794" x="10139363" y="3738563"/>
          <p14:tracePt t="21810" x="10190163" y="3749675"/>
          <p14:tracePt t="21827" x="10231438" y="3759200"/>
          <p14:tracePt t="21843" x="10252075" y="3768725"/>
          <p14:tracePt t="21860" x="10291763" y="3789363"/>
          <p14:tracePt t="21877" x="10321925" y="3800475"/>
          <p14:tracePt t="21894" x="10363200" y="3819525"/>
          <p14:tracePt t="21895" x="10383838" y="3819525"/>
          <p14:tracePt t="21910" x="10414000" y="3851275"/>
          <p14:tracePt t="21927" x="10455275" y="3881438"/>
          <p14:tracePt t="21943" x="10494963" y="3921125"/>
          <p14:tracePt t="21960" x="10536238" y="3952875"/>
          <p14:tracePt t="21977" x="10566400" y="3983038"/>
          <p14:tracePt t="21995" x="10575925" y="4003675"/>
          <p14:tracePt t="22010" x="10587038" y="4013200"/>
          <p14:tracePt t="22055" x="10587038" y="4022725"/>
          <p14:tracePt t="22079" x="10596563" y="4022725"/>
          <p14:tracePt t="31696" x="10587038" y="4022725"/>
          <p14:tracePt t="31706" x="10536238" y="4043363"/>
          <p14:tracePt t="31717" x="10414000" y="4064000"/>
          <p14:tracePt t="31732" x="9732963" y="4084638"/>
          <p14:tracePt t="31748" x="8524875" y="4073525"/>
          <p14:tracePt t="31765" x="6848475" y="3941763"/>
          <p14:tracePt t="31780" x="4999038" y="3708400"/>
          <p14:tracePt t="31797" x="3260725" y="3484563"/>
          <p14:tracePt t="31813" x="1870075" y="3221038"/>
          <p14:tracePt t="31830" x="650875" y="2997200"/>
          <p14:tracePt t="31831" x="9525" y="2824163"/>
          <p14:tracePt t="31871" x="8350250" y="1012825"/>
          <p14:tracePt t="31880" x="7096125" y="587375"/>
          <p14:tracePt t="31896" x="5981700" y="149225"/>
        </p14:tracePtLst>
      </p14:laserTraceLst>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2">
            <a:extLst>
              <a:ext uri="{FF2B5EF4-FFF2-40B4-BE49-F238E27FC236}">
                <a16:creationId xmlns:a16="http://schemas.microsoft.com/office/drawing/2014/main" id="{BB904A8F-42C3-4409-A922-B28313027867}"/>
              </a:ext>
            </a:extLst>
          </p:cNvPr>
          <p:cNvSpPr>
            <a:spLocks noGrp="1" noChangeArrowheads="1"/>
          </p:cNvSpPr>
          <p:nvPr>
            <p:ph type="title"/>
          </p:nvPr>
        </p:nvSpPr>
        <p:spPr>
          <a:xfrm>
            <a:off x="266699" y="76200"/>
            <a:ext cx="11658600" cy="798096"/>
          </a:xfrm>
        </p:spPr>
        <p:txBody>
          <a:bodyPr/>
          <a:lstStyle/>
          <a:p>
            <a:pPr eaLnBrk="1" hangingPunct="1"/>
            <a:r>
              <a:rPr lang="en-US" altLang="en-US" b="1" dirty="0"/>
              <a:t>Temporal correlation of EGG and voice signals </a:t>
            </a:r>
          </a:p>
        </p:txBody>
      </p:sp>
      <p:sp>
        <p:nvSpPr>
          <p:cNvPr id="15362" name="Rectangle 3">
            <a:extLst>
              <a:ext uri="{FF2B5EF4-FFF2-40B4-BE49-F238E27FC236}">
                <a16:creationId xmlns:a16="http://schemas.microsoft.com/office/drawing/2014/main" id="{E1B65C94-19F9-496F-8C42-506FE9DB1615}"/>
              </a:ext>
            </a:extLst>
          </p:cNvPr>
          <p:cNvSpPr>
            <a:spLocks noGrp="1" noChangeArrowheads="1"/>
          </p:cNvSpPr>
          <p:nvPr>
            <p:ph type="body" idx="1"/>
          </p:nvPr>
        </p:nvSpPr>
        <p:spPr>
          <a:xfrm>
            <a:off x="134554" y="5810833"/>
            <a:ext cx="11922889" cy="609600"/>
          </a:xfrm>
        </p:spPr>
        <p:txBody>
          <a:bodyPr/>
          <a:lstStyle/>
          <a:p>
            <a:pPr marL="0" indent="0" eaLnBrk="1" hangingPunct="1">
              <a:lnSpc>
                <a:spcPct val="90000"/>
              </a:lnSpc>
              <a:buNone/>
            </a:pPr>
            <a:r>
              <a:rPr lang="en-US" altLang="en-US" sz="3600" dirty="0"/>
              <a:t>A glottal closure triggers an elementary sound wave (</a:t>
            </a:r>
            <a:r>
              <a:rPr lang="en-US" altLang="en-US" sz="3600" b="1" dirty="0"/>
              <a:t>timbron</a:t>
            </a:r>
            <a:r>
              <a:rPr lang="en-US" altLang="en-US" sz="3600" dirty="0"/>
              <a:t>).</a:t>
            </a:r>
          </a:p>
        </p:txBody>
      </p:sp>
      <p:pic>
        <p:nvPicPr>
          <p:cNvPr id="4" name="Picture 3" descr="Diagram&#10;&#10;Description automatically generated">
            <a:extLst>
              <a:ext uri="{FF2B5EF4-FFF2-40B4-BE49-F238E27FC236}">
                <a16:creationId xmlns:a16="http://schemas.microsoft.com/office/drawing/2014/main" id="{E966BE12-9788-469F-8D6D-67013AD0619D}"/>
              </a:ext>
            </a:extLst>
          </p:cNvPr>
          <p:cNvPicPr>
            <a:picLocks noChangeAspect="1"/>
          </p:cNvPicPr>
          <p:nvPr/>
        </p:nvPicPr>
        <p:blipFill>
          <a:blip r:embed="rId4"/>
          <a:stretch>
            <a:fillRect/>
          </a:stretch>
        </p:blipFill>
        <p:spPr>
          <a:xfrm>
            <a:off x="838199" y="890022"/>
            <a:ext cx="10515600" cy="5077955"/>
          </a:xfrm>
          <a:prstGeom prst="rect">
            <a:avLst/>
          </a:prstGeom>
        </p:spPr>
      </p:pic>
      <p:sp>
        <p:nvSpPr>
          <p:cNvPr id="2" name="Slide Number Placeholder 1">
            <a:extLst>
              <a:ext uri="{FF2B5EF4-FFF2-40B4-BE49-F238E27FC236}">
                <a16:creationId xmlns:a16="http://schemas.microsoft.com/office/drawing/2014/main" id="{19ACAF7A-333F-41F1-B475-ED913A2345C9}"/>
              </a:ext>
            </a:extLst>
          </p:cNvPr>
          <p:cNvSpPr>
            <a:spLocks noGrp="1"/>
          </p:cNvSpPr>
          <p:nvPr>
            <p:ph type="sldNum" sz="quarter" idx="12"/>
          </p:nvPr>
        </p:nvSpPr>
        <p:spPr>
          <a:xfrm>
            <a:off x="8610600" y="6417733"/>
            <a:ext cx="2540000" cy="457200"/>
          </a:xfrm>
        </p:spPr>
        <p:txBody>
          <a:bodyPr/>
          <a:lstStyle/>
          <a:p>
            <a:fld id="{9EA79254-502E-4142-AA41-D6ED3445DFA1}" type="slidenum">
              <a:rPr lang="en-US" altLang="en-US" smtClean="0"/>
              <a:pPr/>
              <a:t>12</a:t>
            </a:fld>
            <a:endParaRPr lang="en-US" altLang="en-US" dirty="0"/>
          </a:p>
        </p:txBody>
      </p:sp>
      <p:pic>
        <p:nvPicPr>
          <p:cNvPr id="3" name="Audio 2">
            <a:hlinkClick r:id="" action="ppaction://media"/>
            <a:extLst>
              <a:ext uri="{FF2B5EF4-FFF2-40B4-BE49-F238E27FC236}">
                <a16:creationId xmlns:a16="http://schemas.microsoft.com/office/drawing/2014/main" id="{801C9BE0-CC36-4B1E-AF8D-7A6F5638181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034253342"/>
      </p:ext>
    </p:extLst>
  </p:cSld>
  <p:clrMapOvr>
    <a:masterClrMapping/>
  </p:clrMapOvr>
  <mc:AlternateContent xmlns:mc="http://schemas.openxmlformats.org/markup-compatibility/2006">
    <mc:Choice xmlns:p14="http://schemas.microsoft.com/office/powerpoint/2010/main" Requires="p14">
      <p:transition spd="slow" p14:dur="2000" advTm="61976"/>
    </mc:Choice>
    <mc:Fallback>
      <p:transition spd="slow" advTm="619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p:ext uri="{3A86A75C-4F4B-4683-9AE1-C65F6400EC91}">
      <p14:laserTraceLst xmlns:p14="http://schemas.microsoft.com/office/powerpoint/2010/main">
        <p14:tracePtLst>
          <p14:tracePt t="7156" x="923925" y="1209675"/>
          <p14:tracePt t="7164" x="923925" y="1270000"/>
          <p14:tracePt t="7172" x="923925" y="1392238"/>
          <p14:tracePt t="7184" x="923925" y="1524000"/>
          <p14:tracePt t="7201" x="965200" y="1798638"/>
          <p14:tracePt t="7217" x="1036638" y="2022475"/>
          <p14:tracePt t="7236" x="1158875" y="2255838"/>
          <p14:tracePt t="7253" x="1279525" y="2417763"/>
          <p14:tracePt t="7268" x="1452563" y="2611438"/>
          <p14:tracePt t="7285" x="1727200" y="2844800"/>
          <p14:tracePt t="7301" x="2073275" y="3078163"/>
          <p14:tracePt t="7318" x="2366963" y="3281363"/>
          <p14:tracePt t="7335" x="2570163" y="3424238"/>
          <p14:tracePt t="7353" x="2752725" y="3576638"/>
          <p14:tracePt t="7370" x="2976563" y="3759200"/>
          <p14:tracePt t="7385" x="3209925" y="3932238"/>
          <p14:tracePt t="7402" x="3433763" y="4084638"/>
          <p14:tracePt t="7418" x="3586163" y="4165600"/>
          <p14:tracePt t="7435" x="3636963" y="4186238"/>
          <p14:tracePt t="7436" x="3648075" y="4186238"/>
          <p14:tracePt t="7500" x="3657600" y="4195763"/>
          <p14:tracePt t="7508" x="3687763" y="4216400"/>
          <p14:tracePt t="7519" x="3768725" y="4257675"/>
          <p14:tracePt t="7535" x="4094163" y="4398963"/>
          <p14:tracePt t="7552" x="4622800" y="4592638"/>
          <p14:tracePt t="7569" x="5191125" y="4784725"/>
          <p14:tracePt t="7585" x="5465763" y="4826000"/>
          <p14:tracePt t="7602" x="5588000" y="4846638"/>
          <p14:tracePt t="8404" x="5597525" y="4846638"/>
          <p14:tracePt t="8412" x="5608638" y="4846638"/>
          <p14:tracePt t="8420" x="5618163" y="4846638"/>
          <p14:tracePt t="8596" x="5638800" y="4846638"/>
          <p14:tracePt t="8612" x="5648325" y="4846638"/>
          <p14:tracePt t="8628" x="5659438" y="4846638"/>
          <p14:tracePt t="8637" x="5668963" y="4856163"/>
          <p14:tracePt t="8654" x="5699125" y="4867275"/>
          <p14:tracePt t="8670" x="5770563" y="4906963"/>
          <p14:tracePt t="8687" x="5862638" y="4937125"/>
          <p14:tracePt t="8704" x="5994400" y="4968875"/>
          <p14:tracePt t="8721" x="6096000" y="4987925"/>
          <p14:tracePt t="8737" x="6207125" y="4999038"/>
          <p14:tracePt t="8754" x="6269038" y="4999038"/>
          <p14:tracePt t="8770" x="6278563" y="4999038"/>
          <p14:tracePt t="8924" x="6257925" y="4999038"/>
          <p14:tracePt t="8932" x="6238875" y="4999038"/>
          <p14:tracePt t="8940" x="6218238" y="4999038"/>
          <p14:tracePt t="8954" x="6176963" y="4999038"/>
          <p14:tracePt t="8970" x="6105525" y="4968875"/>
          <p14:tracePt t="8987" x="6024563" y="4927600"/>
          <p14:tracePt t="8989" x="6003925" y="4906963"/>
          <p14:tracePt t="9004" x="5973763" y="4886325"/>
          <p14:tracePt t="9005" x="5934075" y="4867275"/>
          <p14:tracePt t="9020" x="5902325" y="4826000"/>
          <p14:tracePt t="9037" x="5872163" y="4795838"/>
          <p14:tracePt t="9054" x="5851525" y="4775200"/>
          <p14:tracePt t="9070" x="5832475" y="4754563"/>
          <p14:tracePt t="9087" x="5821363" y="4733925"/>
          <p14:tracePt t="9104" x="5800725" y="4694238"/>
          <p14:tracePt t="9121" x="5781675" y="4673600"/>
          <p14:tracePt t="9139" x="5770563" y="4664075"/>
          <p14:tracePt t="9476" x="5781675" y="4664075"/>
          <p14:tracePt t="9532" x="5791200" y="4673600"/>
          <p14:tracePt t="9572" x="5800725" y="4673600"/>
          <p14:tracePt t="9580" x="5811838" y="4673600"/>
          <p14:tracePt t="9628" x="5811838" y="4683125"/>
          <p14:tracePt t="9637" x="5821363" y="4683125"/>
          <p14:tracePt t="9660" x="5832475" y="4683125"/>
          <p14:tracePt t="9676" x="5832475" y="4694238"/>
          <p14:tracePt t="10028" x="5842000" y="4694238"/>
          <p14:tracePt t="12173" x="5842000" y="4683125"/>
          <p14:tracePt t="12180" x="5842000" y="4673600"/>
          <p14:tracePt t="12189" x="5842000" y="4664075"/>
          <p14:tracePt t="12204" x="5842000" y="4652963"/>
          <p14:tracePt t="12204" x="5842000" y="4622800"/>
          <p14:tracePt t="12220" x="5842000" y="4613275"/>
          <p14:tracePt t="12221" x="5842000" y="4592638"/>
          <p14:tracePt t="12237" x="5842000" y="4541838"/>
          <p14:tracePt t="12253" x="5842000" y="4491038"/>
          <p14:tracePt t="12271" x="5842000" y="4429125"/>
          <p14:tracePt t="12287" x="5842000" y="4368800"/>
          <p14:tracePt t="12304" x="5842000" y="4276725"/>
          <p14:tracePt t="12320" x="5842000" y="4195763"/>
          <p14:tracePt t="12337" x="5842000" y="4144963"/>
          <p14:tracePt t="12354" x="5832475" y="4084638"/>
          <p14:tracePt t="12370" x="5811838" y="4022725"/>
          <p14:tracePt t="12388" x="5800725" y="3971925"/>
          <p14:tracePt t="12389" x="5791200" y="3952875"/>
          <p14:tracePt t="12404" x="5770563" y="3932238"/>
          <p14:tracePt t="12406" x="5770563" y="3911600"/>
          <p14:tracePt t="12419" x="5749925" y="3890963"/>
          <p14:tracePt t="12436" x="5740400" y="3870325"/>
          <p14:tracePt t="12436" x="5740400" y="3851275"/>
          <p14:tracePt t="12452" x="5730875" y="3830638"/>
          <p14:tracePt t="12469" x="5730875" y="3810000"/>
          <p14:tracePt t="12486" x="5730875" y="3768725"/>
          <p14:tracePt t="12502" x="5730875" y="3749675"/>
          <p14:tracePt t="12521" x="5730875" y="3729038"/>
          <p14:tracePt t="12538" x="5730875" y="3698875"/>
          <p14:tracePt t="12554" x="5740400" y="3667125"/>
          <p14:tracePt t="12571" x="5740400" y="3636963"/>
          <p14:tracePt t="12572" x="5740400" y="3616325"/>
          <p14:tracePt t="12587" x="5740400" y="3597275"/>
          <p14:tracePt t="12605" x="5740400" y="3586163"/>
          <p14:tracePt t="12621" x="5740400" y="3576638"/>
          <p14:tracePt t="12638" x="5740400" y="3565525"/>
          <p14:tracePt t="13285" x="5740400" y="3576638"/>
          <p14:tracePt t="13300" x="5740400" y="3586163"/>
          <p14:tracePt t="13309" x="5761038" y="3597275"/>
          <p14:tracePt t="13321" x="5761038" y="3616325"/>
          <p14:tracePt t="13338" x="5770563" y="3657600"/>
          <p14:tracePt t="13355" x="5800725" y="3738563"/>
          <p14:tracePt t="13371" x="5832475" y="3830638"/>
          <p14:tracePt t="13372" x="5842000" y="3870325"/>
          <p14:tracePt t="13387" x="5851525" y="3921125"/>
          <p14:tracePt t="13404" x="5872163" y="3962400"/>
          <p14:tracePt t="13404" x="5883275" y="3983038"/>
          <p14:tracePt t="13428" x="5883275" y="3992563"/>
          <p14:tracePt t="13796" x="5892800" y="3992563"/>
          <p14:tracePt t="13805" x="5892800" y="4003675"/>
          <p14:tracePt t="13821" x="5892800" y="4022725"/>
          <p14:tracePt t="13838" x="5892800" y="4064000"/>
          <p14:tracePt t="13854" x="5892800" y="4084638"/>
          <p14:tracePt t="13871" x="5902325" y="4105275"/>
          <p14:tracePt t="13888" x="5913438" y="4124325"/>
          <p14:tracePt t="13905" x="5913438" y="4144963"/>
          <p14:tracePt t="13921" x="5934075" y="4175125"/>
          <p14:tracePt t="13938" x="5943600" y="4216400"/>
          <p14:tracePt t="13955" x="5964238" y="4267200"/>
          <p14:tracePt t="13971" x="6003925" y="4297363"/>
          <p14:tracePt t="13973" x="6015038" y="4308475"/>
          <p14:tracePt t="13988" x="6024563" y="4318000"/>
          <p14:tracePt t="14101" x="6035675" y="4318000"/>
          <p14:tracePt t="14133" x="6035675" y="4327525"/>
          <p14:tracePt t="14141" x="6045200" y="4327525"/>
          <p14:tracePt t="14154" x="6054725" y="4327525"/>
          <p14:tracePt t="14171" x="6065838" y="4338638"/>
          <p14:tracePt t="14188" x="6075363" y="4348163"/>
          <p14:tracePt t="14190" x="6086475" y="4348163"/>
          <p14:tracePt t="14205" x="6105525" y="4359275"/>
          <p14:tracePt t="14221" x="6116638" y="4359275"/>
          <p14:tracePt t="14277" x="6116638" y="4348163"/>
          <p14:tracePt t="14325" x="6116638" y="4338638"/>
          <p14:tracePt t="14349" x="6116638" y="4327525"/>
          <p14:tracePt t="14365" x="6116638" y="4318000"/>
          <p14:tracePt t="14373" x="6116638" y="4308475"/>
          <p14:tracePt t="14389" x="6116638" y="4297363"/>
          <p14:tracePt t="14402" x="6116638" y="4287838"/>
          <p14:tracePt t="14419" x="6116638" y="4267200"/>
          <p14:tracePt t="14420" x="6116638" y="4257675"/>
          <p14:tracePt t="14436" x="6116638" y="4225925"/>
          <p14:tracePt t="14453" x="6116638" y="4195763"/>
          <p14:tracePt t="14470" x="6116638" y="4165600"/>
          <p14:tracePt t="14486" x="6116638" y="4144963"/>
          <p14:tracePt t="14503" x="6105525" y="4124325"/>
          <p14:tracePt t="14519" x="6105525" y="4105275"/>
          <p14:tracePt t="14536" x="6105525" y="4094163"/>
          <p14:tracePt t="14553" x="6105525" y="4073525"/>
          <p14:tracePt t="14569" x="6105525" y="4054475"/>
          <p14:tracePt t="14586" x="6105525" y="4033838"/>
          <p14:tracePt t="14603" x="6105525" y="4022725"/>
          <p14:tracePt t="14619" x="6105525" y="4013200"/>
          <p14:tracePt t="14638" x="6105525" y="4003675"/>
          <p14:tracePt t="15221" x="6105525" y="3992563"/>
          <p14:tracePt t="15253" x="6105525" y="3983038"/>
          <p14:tracePt t="15269" x="6105525" y="3971925"/>
          <p14:tracePt t="15278" x="6105525" y="3962400"/>
          <p14:tracePt t="15287" x="6105525" y="3952875"/>
          <p14:tracePt t="15305" x="6105525" y="3941763"/>
          <p14:tracePt t="15322" x="6105525" y="3921125"/>
          <p14:tracePt t="15338" x="6105525" y="3902075"/>
          <p14:tracePt t="15355" x="6105525" y="3890963"/>
          <p14:tracePt t="15372" x="6096000" y="3870325"/>
          <p14:tracePt t="15373" x="6096000" y="3860800"/>
          <p14:tracePt t="15390" x="6096000" y="3851275"/>
          <p14:tracePt t="15405" x="6096000" y="3840163"/>
          <p14:tracePt t="15422" x="6096000" y="3830638"/>
          <p14:tracePt t="15445" x="6096000" y="3819525"/>
          <p14:tracePt t="16589" x="6096000" y="3810000"/>
          <p14:tracePt t="16629" x="6096000" y="3800475"/>
          <p14:tracePt t="16637" x="6096000" y="3789363"/>
          <p14:tracePt t="16653" x="6096000" y="3779838"/>
          <p14:tracePt t="16661" x="6096000" y="3768725"/>
          <p14:tracePt t="16672" x="6096000" y="3759200"/>
          <p14:tracePt t="16689" x="6096000" y="3729038"/>
          <p14:tracePt t="16705" x="6096000" y="3698875"/>
          <p14:tracePt t="16720" x="6096000" y="3657600"/>
          <p14:tracePt t="16737" x="6096000" y="3627438"/>
          <p14:tracePt t="16753" x="6096000" y="3606800"/>
          <p14:tracePt t="16769" x="6096000" y="3597275"/>
          <p14:tracePt t="16787" x="6096000" y="3586163"/>
          <p14:tracePt t="16803" x="6096000" y="3576638"/>
          <p14:tracePt t="16820" x="6096000" y="3565525"/>
          <p14:tracePt t="16821" x="6096000" y="3556000"/>
          <p14:tracePt t="16837" x="6096000" y="3535363"/>
          <p14:tracePt t="16853" x="6096000" y="3525838"/>
          <p14:tracePt t="16870" x="6096000" y="3505200"/>
          <p14:tracePt t="16893" x="6096000" y="3495675"/>
          <p14:tracePt t="17965" x="6086475" y="3495675"/>
          <p14:tracePt t="18013" x="6075363" y="3495675"/>
          <p14:tracePt t="18380" x="6075363" y="3484563"/>
          <p14:tracePt t="18389" x="6075363" y="3463925"/>
          <p14:tracePt t="18396" x="6075363" y="3444875"/>
          <p14:tracePt t="18405" x="6086475" y="3403600"/>
          <p14:tracePt t="18420" x="6096000" y="3362325"/>
          <p14:tracePt t="18420" x="6096000" y="3292475"/>
          <p14:tracePt t="18437" x="6105525" y="3119438"/>
          <p14:tracePt t="18453" x="6116638" y="2946400"/>
          <p14:tracePt t="18470" x="6116638" y="2733675"/>
          <p14:tracePt t="18488" x="6126163" y="2540000"/>
          <p14:tracePt t="18505" x="6126163" y="2387600"/>
          <p14:tracePt t="18521" x="6126163" y="2244725"/>
          <p14:tracePt t="18537" x="6126163" y="2103438"/>
          <p14:tracePt t="18554" x="6126163" y="1951038"/>
          <p14:tracePt t="18570" x="6137275" y="1798638"/>
          <p14:tracePt t="18587" x="6146800" y="1666875"/>
          <p14:tracePt t="18604" x="6156325" y="1554163"/>
          <p14:tracePt t="18604" x="6167438" y="1514475"/>
          <p14:tracePt t="18620" x="6167438" y="1452563"/>
          <p14:tracePt t="18621" x="6176963" y="1392238"/>
          <p14:tracePt t="18637" x="6197600" y="1330325"/>
          <p14:tracePt t="18654" x="6207125" y="1270000"/>
          <p14:tracePt t="18671" x="6218238" y="1219200"/>
          <p14:tracePt t="18687" x="6218238" y="1168400"/>
          <p14:tracePt t="18703" x="6227763" y="1117600"/>
          <p14:tracePt t="18720" x="6227763" y="1066800"/>
          <p14:tracePt t="18736" x="6248400" y="1025525"/>
          <p14:tracePt t="18755" x="6269038" y="965200"/>
          <p14:tracePt t="18772" x="6299200" y="914400"/>
          <p14:tracePt t="18773" x="6308725" y="893763"/>
          <p14:tracePt t="18789" x="6329363" y="863600"/>
          <p14:tracePt t="18805" x="6340475" y="863600"/>
          <p14:tracePt t="18821" x="6340475" y="842963"/>
          <p14:tracePt t="18877" x="6340475" y="854075"/>
          <p14:tracePt t="18885" x="6340475" y="873125"/>
          <p14:tracePt t="18893" x="6340475" y="904875"/>
          <p14:tracePt t="18905" x="6340475" y="944563"/>
          <p14:tracePt t="18922" x="6319838" y="1117600"/>
          <p14:tracePt t="18938" x="6308725" y="1311275"/>
          <p14:tracePt t="18955" x="6299200" y="1452563"/>
          <p14:tracePt t="18971" x="6299200" y="1574800"/>
          <p14:tracePt t="18988" x="6308725" y="1685925"/>
          <p14:tracePt t="18990" x="6308725" y="1768475"/>
          <p14:tracePt t="19005" x="6319838" y="1900238"/>
          <p14:tracePt t="19021" x="6350000" y="2052638"/>
          <p14:tracePt t="19037" x="6380163" y="2184400"/>
          <p14:tracePt t="19054" x="6430963" y="2346325"/>
          <p14:tracePt t="19071" x="6472238" y="2447925"/>
          <p14:tracePt t="19087" x="6502400" y="2509838"/>
          <p14:tracePt t="19104" x="6511925" y="2549525"/>
          <p14:tracePt t="19122" x="6532563" y="2570163"/>
          <p14:tracePt t="19137" x="6553200" y="2590800"/>
          <p14:tracePt t="19154" x="6553200" y="2611438"/>
          <p14:tracePt t="19171" x="6573838" y="2641600"/>
          <p14:tracePt t="19187" x="6583363" y="2662238"/>
          <p14:tracePt t="19204" x="6594475" y="2682875"/>
          <p14:tracePt t="19205" x="6594475" y="2692400"/>
          <p14:tracePt t="19221" x="6594475" y="2701925"/>
          <p14:tracePt t="19237" x="6604000" y="2743200"/>
          <p14:tracePt t="19254" x="6604000" y="2773363"/>
          <p14:tracePt t="19271" x="6604000" y="2803525"/>
          <p14:tracePt t="19288" x="6604000" y="2854325"/>
          <p14:tracePt t="19305" x="6613525" y="2955925"/>
          <p14:tracePt t="19321" x="6613525" y="3098800"/>
          <p14:tracePt t="19338" x="6634163" y="3170238"/>
          <p14:tracePt t="19354" x="6645275" y="3179763"/>
          <p14:tracePt t="19381" x="6654800" y="3159125"/>
          <p14:tracePt t="19389" x="6684963" y="3119438"/>
          <p14:tracePt t="19404" x="6726238" y="3057525"/>
          <p14:tracePt t="19405" x="6765925" y="2967038"/>
          <p14:tracePt t="19421" x="6858000" y="2803525"/>
          <p14:tracePt t="19438" x="6918325" y="2651125"/>
          <p14:tracePt t="19454" x="6929438" y="2560638"/>
          <p14:tracePt t="19471" x="6938963" y="2489200"/>
          <p14:tracePt t="19488" x="6938963" y="2438400"/>
          <p14:tracePt t="19504" x="6938963" y="2378075"/>
          <p14:tracePt t="19521" x="6908800" y="2327275"/>
          <p14:tracePt t="19538" x="6899275" y="2255838"/>
          <p14:tracePt t="19554" x="6867525" y="2193925"/>
          <p14:tracePt t="19571" x="6858000" y="2112963"/>
          <p14:tracePt t="19588" x="6827838" y="2052638"/>
          <p14:tracePt t="19589" x="6816725" y="2022475"/>
          <p14:tracePt t="19604" x="6807200" y="1990725"/>
          <p14:tracePt t="19605" x="6797675" y="1981200"/>
          <p14:tracePt t="19621" x="6786563" y="1939925"/>
          <p14:tracePt t="19638" x="6777038" y="1920875"/>
          <p14:tracePt t="19654" x="6765925" y="1920875"/>
          <p14:tracePt t="19671" x="6765925" y="1909763"/>
          <p14:tracePt t="19693" x="6765925" y="1900238"/>
          <p14:tracePt t="19704" x="6765925" y="1889125"/>
          <p14:tracePt t="19721" x="6765925" y="1879600"/>
          <p14:tracePt t="19737" x="6756400" y="1879600"/>
          <p14:tracePt t="19754" x="6756400" y="1870075"/>
          <p14:tracePt t="19771" x="6756400" y="1858963"/>
          <p14:tracePt t="19789" x="6746875" y="1849438"/>
          <p14:tracePt t="19804" x="6746875" y="1838325"/>
          <p14:tracePt t="19805" x="6746875" y="1828800"/>
          <p14:tracePt t="19829" x="6746875" y="1819275"/>
          <p14:tracePt t="19838" x="6746875" y="1808163"/>
          <p14:tracePt t="19854" x="6746875" y="1798638"/>
          <p14:tracePt t="19901" x="6735763" y="1798638"/>
          <p14:tracePt t="19917" x="6735763" y="1808163"/>
          <p14:tracePt t="19925" x="6735763" y="1849438"/>
          <p14:tracePt t="19939" x="6735763" y="1909763"/>
          <p14:tracePt t="19955" x="6735763" y="2052638"/>
          <p14:tracePt t="19957" x="6735763" y="2103438"/>
          <p14:tracePt t="19972" x="6735763" y="2154238"/>
          <p14:tracePt t="19973" x="6735763" y="2205038"/>
          <p14:tracePt t="19987" x="6746875" y="2235200"/>
          <p14:tracePt t="20004" x="6765925" y="2306638"/>
          <p14:tracePt t="20005" x="6777038" y="2336800"/>
          <p14:tracePt t="20020" x="6777038" y="2366963"/>
          <p14:tracePt t="20021" x="6807200" y="2417763"/>
          <p14:tracePt t="20039" x="6827838" y="2479675"/>
          <p14:tracePt t="20056" x="6858000" y="2549525"/>
          <p14:tracePt t="20073" x="6878638" y="2590800"/>
          <p14:tracePt t="20089" x="6888163" y="2611438"/>
          <p14:tracePt t="20105" x="6888163" y="2620963"/>
          <p14:tracePt t="20123" x="6899275" y="2632075"/>
          <p14:tracePt t="20137" x="6908800" y="2641600"/>
          <p14:tracePt t="20156" x="6918325" y="2641600"/>
          <p14:tracePt t="20170" x="6918325" y="2651125"/>
          <p14:tracePt t="20189" x="6918325" y="2662238"/>
          <p14:tracePt t="20213" x="6929438" y="2662238"/>
          <p14:tracePt t="20357" x="6929438" y="2641600"/>
          <p14:tracePt t="20364" x="6938963" y="2600325"/>
          <p14:tracePt t="20373" x="6959600" y="2530475"/>
          <p14:tracePt t="20389" x="7019925" y="2378075"/>
          <p14:tracePt t="20405" x="7051675" y="2244725"/>
          <p14:tracePt t="20421" x="7081838" y="2133600"/>
          <p14:tracePt t="20438" x="7091363" y="2082800"/>
          <p14:tracePt t="20454" x="7102475" y="2022475"/>
          <p14:tracePt t="20471" x="7102475" y="2001838"/>
          <p14:tracePt t="20488" x="7102475" y="1981200"/>
          <p14:tracePt t="20504" x="7102475" y="1971675"/>
          <p14:tracePt t="20521" x="7102475" y="1951038"/>
          <p14:tracePt t="20669" x="7112000" y="1971675"/>
          <p14:tracePt t="20677" x="7112000" y="2001838"/>
          <p14:tracePt t="20689" x="7121525" y="2022475"/>
          <p14:tracePt t="20705" x="7132638" y="2092325"/>
          <p14:tracePt t="20722" x="7153275" y="2193925"/>
          <p14:tracePt t="20738" x="7192963" y="2316163"/>
          <p14:tracePt t="20755" x="7234238" y="2408238"/>
          <p14:tracePt t="20772" x="7243763" y="2479675"/>
          <p14:tracePt t="20773" x="7264400" y="2519363"/>
          <p14:tracePt t="20789" x="7273925" y="2560638"/>
          <p14:tracePt t="20805" x="7294563" y="2632075"/>
          <p14:tracePt t="20822" x="7315200" y="2671763"/>
          <p14:tracePt t="20838" x="7324725" y="2722563"/>
          <p14:tracePt t="20855" x="7345363" y="2763838"/>
          <p14:tracePt t="20871" x="7375525" y="2803525"/>
          <p14:tracePt t="20888" x="7386638" y="2824163"/>
          <p14:tracePt t="20905" x="7396163" y="2844800"/>
          <p14:tracePt t="20957" x="7396163" y="2854325"/>
          <p14:tracePt t="20981" x="7407275" y="2854325"/>
          <p14:tracePt t="21045" x="7407275" y="2835275"/>
          <p14:tracePt t="21053" x="7426325" y="2803525"/>
          <p14:tracePt t="21061" x="7446963" y="2752725"/>
          <p14:tracePt t="21073" x="7467600" y="2713038"/>
          <p14:tracePt t="21088" x="7518400" y="2600325"/>
          <p14:tracePt t="21105" x="7559675" y="2509838"/>
          <p14:tracePt t="21122" x="7559675" y="2438400"/>
          <p14:tracePt t="21138" x="7559675" y="2397125"/>
          <p14:tracePt t="21155" x="7559675" y="2378075"/>
          <p14:tracePt t="21171" x="7559675" y="2336800"/>
          <p14:tracePt t="21173" x="7559675" y="2316163"/>
          <p14:tracePt t="21189" x="7559675" y="2295525"/>
          <p14:tracePt t="21190" x="7559675" y="2276475"/>
          <p14:tracePt t="21205" x="7559675" y="2244725"/>
          <p14:tracePt t="21222" x="7559675" y="2214563"/>
          <p14:tracePt t="21238" x="7559675" y="2193925"/>
          <p14:tracePt t="21255" x="7559675" y="2184400"/>
          <p14:tracePt t="21317" x="7559675" y="2193925"/>
          <p14:tracePt t="21325" x="7559675" y="2205038"/>
          <p14:tracePt t="21338" x="7559675" y="2214563"/>
          <p14:tracePt t="21355" x="7559675" y="2255838"/>
          <p14:tracePt t="21372" x="7569200" y="2286000"/>
          <p14:tracePt t="21372" x="7569200" y="2295525"/>
          <p14:tracePt t="21389" x="7569200" y="2327275"/>
          <p14:tracePt t="21405" x="7589838" y="2357438"/>
          <p14:tracePt t="21422" x="7589838" y="2408238"/>
          <p14:tracePt t="21438" x="7610475" y="2468563"/>
          <p14:tracePt t="21456" x="7629525" y="2519363"/>
          <p14:tracePt t="21472" x="7661275" y="2581275"/>
          <p14:tracePt t="21488" x="7661275" y="2600325"/>
          <p14:tracePt t="21505" x="7670800" y="2611438"/>
          <p14:tracePt t="21541" x="7670800" y="2620963"/>
          <p14:tracePt t="21557" x="7680325" y="2620963"/>
          <p14:tracePt t="21565" x="7691438" y="2632075"/>
          <p14:tracePt t="21580" x="7700963" y="2641600"/>
          <p14:tracePt t="21589" x="7712075" y="2641600"/>
          <p14:tracePt t="21605" x="7721600" y="2651125"/>
          <p14:tracePt t="21622" x="7731125" y="2662238"/>
          <p14:tracePt t="21639" x="7742238" y="2662238"/>
          <p14:tracePt t="21655" x="7742238" y="2671763"/>
          <p14:tracePt t="21701" x="7751763" y="2651125"/>
          <p14:tracePt t="21709" x="7762875" y="2620963"/>
          <p14:tracePt t="21722" x="7793038" y="2590800"/>
          <p14:tracePt t="21738" x="7802563" y="2540000"/>
          <p14:tracePt t="21755" x="7823200" y="2498725"/>
          <p14:tracePt t="21772" x="7823200" y="2468563"/>
          <p14:tracePt t="21772" x="7823200" y="2459038"/>
          <p14:tracePt t="21788" x="7823200" y="2438400"/>
          <p14:tracePt t="21789" x="7832725" y="2438400"/>
          <p14:tracePt t="21805" x="7832725" y="2428875"/>
          <p14:tracePt t="21822" x="7832725" y="2417763"/>
          <p14:tracePt t="22029" x="7832725" y="2428875"/>
          <p14:tracePt t="22045" x="7843838" y="2447925"/>
          <p14:tracePt t="22053" x="7843838" y="2468563"/>
          <p14:tracePt t="22060" x="7843838" y="2479675"/>
          <p14:tracePt t="22073" x="7843838" y="2498725"/>
          <p14:tracePt t="22088" x="7853363" y="2530475"/>
          <p14:tracePt t="22105" x="7853363" y="2570163"/>
          <p14:tracePt t="22122" x="7853363" y="2600325"/>
          <p14:tracePt t="22138" x="7864475" y="2632075"/>
          <p14:tracePt t="22142" x="7864475" y="2641600"/>
          <p14:tracePt t="22155" x="7874000" y="2671763"/>
          <p14:tracePt t="22157" x="7874000" y="2682875"/>
          <p14:tracePt t="22172" x="7874000" y="2701925"/>
          <p14:tracePt t="22172" x="7874000" y="2722563"/>
          <p14:tracePt t="22189" x="7874000" y="2763838"/>
          <p14:tracePt t="22205" x="7883525" y="2784475"/>
          <p14:tracePt t="22222" x="7894638" y="2814638"/>
          <p14:tracePt t="22239" x="7904163" y="2844800"/>
          <p14:tracePt t="22256" x="7915275" y="2865438"/>
          <p14:tracePt t="22273" x="7915275" y="2895600"/>
          <p14:tracePt t="22289" x="7945438" y="2955925"/>
          <p14:tracePt t="22305" x="7975600" y="3048000"/>
          <p14:tracePt t="22322" x="8005763" y="3119438"/>
          <p14:tracePt t="22338" x="8035925" y="3200400"/>
          <p14:tracePt t="22355" x="8067675" y="3251200"/>
          <p14:tracePt t="22372" x="8086725" y="3302000"/>
          <p14:tracePt t="22372" x="8107363" y="3332163"/>
          <p14:tracePt t="22389" x="8128000" y="3373438"/>
          <p14:tracePt t="22405" x="8137525" y="3382963"/>
          <p14:tracePt t="22422" x="8137525" y="3394075"/>
          <p14:tracePt t="22438" x="8137525" y="3413125"/>
          <p14:tracePt t="22501" x="8137525" y="3424238"/>
          <p14:tracePt t="22541" x="8148638" y="3444875"/>
          <p14:tracePt t="22549" x="8148638" y="3454400"/>
          <p14:tracePt t="22557" x="8148638" y="3463925"/>
          <p14:tracePt t="22573" x="8158163" y="3495675"/>
          <p14:tracePt t="22590" x="8169275" y="3505200"/>
          <p14:tracePt t="22605" x="8169275" y="3514725"/>
          <p14:tracePt t="23101" x="8158163" y="3514725"/>
          <p14:tracePt t="23109" x="8128000" y="3525838"/>
          <p14:tracePt t="23123" x="8067675" y="3535363"/>
          <p14:tracePt t="23139" x="7843838" y="3565525"/>
          <p14:tracePt t="23141" x="7700963" y="3586163"/>
          <p14:tracePt t="23156" x="7548563" y="3597275"/>
          <p14:tracePt t="23158" x="7437438" y="3636963"/>
          <p14:tracePt t="23173" x="7223125" y="3687763"/>
          <p14:tracePt t="23190" x="7091363" y="3717925"/>
          <p14:tracePt t="23206" x="7019925" y="3759200"/>
          <p14:tracePt t="23223" x="6989763" y="3789363"/>
          <p14:tracePt t="23240" x="6969125" y="3800475"/>
          <p14:tracePt t="23257" x="6950075" y="3810000"/>
          <p14:tracePt t="23273" x="6929438" y="3819525"/>
          <p14:tracePt t="23290" x="6918325" y="3830638"/>
          <p14:tracePt t="23306" x="6899275" y="3851275"/>
          <p14:tracePt t="23323" x="6878638" y="3860800"/>
          <p14:tracePt t="23341" x="6867525" y="3870325"/>
          <p14:tracePt t="23356" x="6858000" y="3881438"/>
          <p14:tracePt t="23357" x="6848475" y="3881438"/>
          <p14:tracePt t="23373" x="6827838" y="3890963"/>
          <p14:tracePt t="23390" x="6797675" y="3902075"/>
          <p14:tracePt t="23406" x="6715125" y="3932238"/>
          <p14:tracePt t="23423" x="6594475" y="3962400"/>
          <p14:tracePt t="23440" x="6451600" y="3992563"/>
          <p14:tracePt t="23456" x="6319838" y="4033838"/>
          <p14:tracePt t="23473" x="6188075" y="4054475"/>
          <p14:tracePt t="23489" x="6086475" y="4084638"/>
          <p14:tracePt t="23506" x="6045200" y="4084638"/>
          <p14:tracePt t="23523" x="6024563" y="4084638"/>
          <p14:tracePt t="23539" x="6015038" y="4094163"/>
          <p14:tracePt t="23541" x="6003925" y="4094163"/>
          <p14:tracePt t="23556" x="5994400" y="4094163"/>
          <p14:tracePt t="23558" x="5984875" y="4094163"/>
          <p14:tracePt t="23573" x="5953125" y="4094163"/>
          <p14:tracePt t="23588" x="5934075" y="4094163"/>
          <p14:tracePt t="23588" x="5902325" y="4094163"/>
          <p14:tracePt t="23604" x="5862638" y="4094163"/>
          <p14:tracePt t="23621" x="5800725" y="4084638"/>
          <p14:tracePt t="23639" x="5749925" y="4084638"/>
          <p14:tracePt t="23656" x="5719763" y="4054475"/>
          <p14:tracePt t="23672" x="5680075" y="4043363"/>
          <p14:tracePt t="23689" x="5648325" y="4033838"/>
          <p14:tracePt t="23709" x="5638800" y="4033838"/>
          <p14:tracePt t="23725" x="5638800" y="4022725"/>
          <p14:tracePt t="23805" x="5648325" y="4022725"/>
          <p14:tracePt t="23813" x="5659438" y="4022725"/>
          <p14:tracePt t="23823" x="5668963" y="4022725"/>
          <p14:tracePt t="23840" x="5680075" y="4022725"/>
          <p14:tracePt t="23856" x="5689600" y="4022725"/>
          <p14:tracePt t="23872" x="5699125" y="4022725"/>
          <p14:tracePt t="23925" x="5710238" y="4022725"/>
          <p14:tracePt t="24005" x="5719763" y="4022725"/>
          <p14:tracePt t="24053" x="5730875" y="4022725"/>
          <p14:tracePt t="24061" x="5740400" y="4022725"/>
          <p14:tracePt t="24085" x="5749925" y="4022725"/>
          <p14:tracePt t="24100" x="5761038" y="4022725"/>
          <p14:tracePt t="24109" x="5770563" y="4022725"/>
          <p14:tracePt t="24122" x="5770563" y="4013200"/>
          <p14:tracePt t="24141" x="5781675" y="4013200"/>
          <p14:tracePt t="24181" x="5781675" y="4003675"/>
          <p14:tracePt t="24205" x="5791200" y="4003675"/>
          <p14:tracePt t="24237" x="5791200" y="3992563"/>
          <p14:tracePt t="24244" x="5800725" y="3992563"/>
          <p14:tracePt t="24255" x="5811838" y="3983038"/>
          <p14:tracePt t="24272" x="5821363" y="3971925"/>
          <p14:tracePt t="24289" x="5832475" y="3971925"/>
          <p14:tracePt t="24306" x="5842000" y="3962400"/>
          <p14:tracePt t="24373" x="5851525" y="3962400"/>
          <p14:tracePt t="26573" x="5862638" y="3962400"/>
          <p14:tracePt t="26581" x="5872163" y="3952875"/>
          <p14:tracePt t="26590" x="5892800" y="3952875"/>
          <p14:tracePt t="26607" x="5964238" y="3941763"/>
          <p14:tracePt t="26623" x="6096000" y="3932238"/>
          <p14:tracePt t="26639" x="6238875" y="3921125"/>
          <p14:tracePt t="26656" x="6340475" y="3911600"/>
          <p14:tracePt t="26673" x="6380163" y="3902075"/>
          <p14:tracePt t="26689" x="6400800" y="3902075"/>
          <p14:tracePt t="26706" x="6421438" y="3902075"/>
          <p14:tracePt t="26725" x="6421438" y="3890963"/>
          <p14:tracePt t="26739" x="6430963" y="3890963"/>
          <p14:tracePt t="26756" x="6451600" y="3890963"/>
          <p14:tracePt t="26757" x="6461125" y="3890963"/>
          <p14:tracePt t="26772" x="6481763" y="3890963"/>
          <p14:tracePt t="26774" x="6502400" y="3890963"/>
          <p14:tracePt t="26789" x="6523038" y="3890963"/>
          <p14:tracePt t="26806" x="6532563" y="3890963"/>
          <p14:tracePt t="26822" x="6553200" y="3890963"/>
          <p14:tracePt t="26853" x="6562725" y="3890963"/>
          <p14:tracePt t="26869" x="6573838" y="3890963"/>
          <p14:tracePt t="26877" x="6583363" y="3890963"/>
          <p14:tracePt t="26888" x="6594475" y="3890963"/>
          <p14:tracePt t="26904" x="6624638" y="3890963"/>
          <p14:tracePt t="26921" x="6654800" y="3890963"/>
          <p14:tracePt t="26940" x="6684963" y="3890963"/>
          <p14:tracePt t="26957" x="6696075" y="3890963"/>
          <p14:tracePt t="27061" x="6705600" y="3890963"/>
          <p14:tracePt t="27125" x="6705600" y="3902075"/>
          <p14:tracePt t="27166" x="6715125" y="3911600"/>
          <p14:tracePt t="27173" x="6726238" y="3911600"/>
          <p14:tracePt t="27189" x="6735763" y="3911600"/>
          <p14:tracePt t="27213" x="6756400" y="3921125"/>
          <p14:tracePt t="27229" x="6765925" y="3921125"/>
          <p14:tracePt t="27240" x="6777038" y="3921125"/>
          <p14:tracePt t="27257" x="6797675" y="3932238"/>
          <p14:tracePt t="27272" x="6837363" y="3932238"/>
          <p14:tracePt t="27288" x="6848475" y="3932238"/>
          <p14:tracePt t="27305" x="6867525" y="3932238"/>
          <p14:tracePt t="28485" x="6867525" y="3921125"/>
          <p14:tracePt t="28510" x="6867525" y="3911600"/>
          <p14:tracePt t="28517" x="6867525" y="3890963"/>
          <p14:tracePt t="28533" x="6867525" y="3870325"/>
          <p14:tracePt t="28541" x="6867525" y="3840163"/>
          <p14:tracePt t="28557" x="6858000" y="3779838"/>
          <p14:tracePt t="28573" x="6837363" y="3717925"/>
          <p14:tracePt t="28590" x="6827838" y="3627438"/>
          <p14:tracePt t="28606" x="6797675" y="3505200"/>
          <p14:tracePt t="28623" x="6765925" y="3373438"/>
          <p14:tracePt t="28640" x="6726238" y="3241675"/>
          <p14:tracePt t="28656" x="6684963" y="3119438"/>
          <p14:tracePt t="28673" x="6654800" y="2976563"/>
          <p14:tracePt t="28690" x="6624638" y="2844800"/>
          <p14:tracePt t="28706" x="6613525" y="2733675"/>
          <p14:tracePt t="28723" x="6594475" y="2611438"/>
          <p14:tracePt t="28739" x="6594475" y="2530475"/>
          <p14:tracePt t="28756" x="6594475" y="2447925"/>
          <p14:tracePt t="28757" x="6594475" y="2387600"/>
          <p14:tracePt t="28773" x="6594475" y="2286000"/>
          <p14:tracePt t="28790" x="6583363" y="2205038"/>
          <p14:tracePt t="28805" x="6573838" y="2124075"/>
          <p14:tracePt t="28821" x="6553200" y="2062163"/>
          <p14:tracePt t="28840" x="6532563" y="2011363"/>
          <p14:tracePt t="28856" x="6511925" y="1951038"/>
          <p14:tracePt t="28873" x="6481763" y="1889125"/>
          <p14:tracePt t="28890" x="6430963" y="1828800"/>
          <p14:tracePt t="28906" x="6391275" y="1736725"/>
          <p14:tracePt t="28923" x="6340475" y="1666875"/>
          <p14:tracePt t="28940" x="6308725" y="1604963"/>
          <p14:tracePt t="28956" x="6278563" y="1544638"/>
          <p14:tracePt t="28958" x="6257925" y="1533525"/>
          <p14:tracePt t="28973" x="6248400" y="1482725"/>
          <p14:tracePt t="28990" x="6227763" y="1452563"/>
          <p14:tracePt t="29007" x="6218238" y="1422400"/>
          <p14:tracePt t="29023" x="6207125" y="1381125"/>
          <p14:tracePt t="29040" x="6197600" y="1350963"/>
          <p14:tracePt t="29057" x="6197600" y="1330325"/>
          <p14:tracePt t="29073" x="6197600" y="1311275"/>
          <p14:tracePt t="29090" x="6197600" y="1300163"/>
          <p14:tracePt t="29107" x="6188075" y="1290638"/>
          <p14:tracePt t="29133" x="6188075" y="1279525"/>
          <p14:tracePt t="29149" x="6188075" y="1270000"/>
          <p14:tracePt t="29165" x="6167438" y="1270000"/>
          <p14:tracePt t="29172" x="6167438" y="1260475"/>
          <p14:tracePt t="29190" x="6156325" y="1249363"/>
          <p14:tracePt t="29206" x="6126163" y="1228725"/>
          <p14:tracePt t="29223" x="6105525" y="1219200"/>
          <p14:tracePt t="29240" x="6086475" y="1209675"/>
          <p14:tracePt t="29257" x="6065838" y="1209675"/>
          <p14:tracePt t="29293" x="6054725" y="1209675"/>
          <p14:tracePt t="29325" x="6054725" y="1219200"/>
          <p14:tracePt t="29357" x="6054725" y="1228725"/>
          <p14:tracePt t="29372" x="6045200" y="1228725"/>
          <p14:tracePt t="29381" x="6045200" y="1239838"/>
          <p14:tracePt t="29405" x="6045200" y="1249363"/>
          <p14:tracePt t="29421" x="6045200" y="1260475"/>
          <p14:tracePt t="29445" x="6045200" y="1270000"/>
          <p14:tracePt t="29453" x="6045200" y="1279525"/>
          <p14:tracePt t="29461" x="6045200" y="1290638"/>
          <p14:tracePt t="29472" x="6045200" y="1300163"/>
          <p14:tracePt t="29490" x="6045200" y="1320800"/>
          <p14:tracePt t="29506" x="6045200" y="1341438"/>
          <p14:tracePt t="29523" x="6045200" y="1371600"/>
          <p14:tracePt t="29540" x="6045200" y="1412875"/>
          <p14:tracePt t="29556" x="6054725" y="1463675"/>
          <p14:tracePt t="29573" x="6054725" y="1503363"/>
          <p14:tracePt t="29573" x="6054725" y="1524000"/>
          <p14:tracePt t="29589" x="6054725" y="1574800"/>
          <p14:tracePt t="29606" x="6054725" y="1625600"/>
          <p14:tracePt t="29622" x="6054725" y="1685925"/>
          <p14:tracePt t="29639" x="6065838" y="1757363"/>
          <p14:tracePt t="29655" x="6065838" y="1828800"/>
          <p14:tracePt t="29672" x="6065838" y="1900238"/>
          <p14:tracePt t="29689" x="6075363" y="1971675"/>
          <p14:tracePt t="29705" x="6086475" y="2052638"/>
          <p14:tracePt t="29722" x="6086475" y="2124075"/>
          <p14:tracePt t="29739" x="6086475" y="2205038"/>
          <p14:tracePt t="29756" x="6096000" y="2295525"/>
          <p14:tracePt t="29757" x="6105525" y="2327275"/>
          <p14:tracePt t="29773" x="6116638" y="2397125"/>
          <p14:tracePt t="29789" x="6126163" y="2438400"/>
          <p14:tracePt t="29806" x="6126163" y="2498725"/>
          <p14:tracePt t="29822" x="6146800" y="2549525"/>
          <p14:tracePt t="29839" x="6156325" y="2600325"/>
          <p14:tracePt t="29855" x="6156325" y="2662238"/>
          <p14:tracePt t="29872" x="6167438" y="2722563"/>
          <p14:tracePt t="29889" x="6167438" y="2784475"/>
          <p14:tracePt t="29906" x="6167438" y="2854325"/>
          <p14:tracePt t="29922" x="6176963" y="2916238"/>
          <p14:tracePt t="29939" x="6188075" y="2976563"/>
          <p14:tracePt t="29956" x="6197600" y="3027363"/>
          <p14:tracePt t="29957" x="6197600" y="3048000"/>
          <p14:tracePt t="29972" x="6197600" y="3078163"/>
          <p14:tracePt t="29973" x="6197600" y="3098800"/>
          <p14:tracePt t="29989" x="6218238" y="3149600"/>
          <p14:tracePt t="30005" x="6218238" y="3170238"/>
          <p14:tracePt t="30023" x="6227763" y="3190875"/>
          <p14:tracePt t="30040" x="6227763" y="3221038"/>
          <p14:tracePt t="30056" x="6227763" y="3251200"/>
          <p14:tracePt t="30073" x="6227763" y="3271838"/>
          <p14:tracePt t="30088" x="6227763" y="3281363"/>
          <p14:tracePt t="30105" x="6227763" y="3302000"/>
          <p14:tracePt t="30122" x="6227763" y="3332163"/>
          <p14:tracePt t="30138" x="6227763" y="3352800"/>
          <p14:tracePt t="30155" x="6227763" y="3362325"/>
          <p14:tracePt t="30171" x="6227763" y="3373438"/>
          <p14:tracePt t="30188" x="6227763" y="3382963"/>
          <p14:tracePt t="30325" x="6227763" y="3373438"/>
          <p14:tracePt t="30333" x="6227763" y="3352800"/>
          <p14:tracePt t="30341" x="6227763" y="3322638"/>
          <p14:tracePt t="30357" x="6227763" y="3241675"/>
          <p14:tracePt t="30374" x="6227763" y="3089275"/>
          <p14:tracePt t="30391" x="6227763" y="2916238"/>
          <p14:tracePt t="30407" x="6227763" y="2752725"/>
          <p14:tracePt t="30422" x="6227763" y="2600325"/>
          <p14:tracePt t="30439" x="6227763" y="2459038"/>
          <p14:tracePt t="30455" x="6238875" y="2346325"/>
          <p14:tracePt t="30472" x="6238875" y="2235200"/>
          <p14:tracePt t="30489" x="6238875" y="2133600"/>
          <p14:tracePt t="30505" x="6238875" y="2022475"/>
          <p14:tracePt t="30522" x="6238875" y="1900238"/>
          <p14:tracePt t="30539" x="6238875" y="1787525"/>
          <p14:tracePt t="30555" x="6248400" y="1676400"/>
          <p14:tracePt t="30572" x="6248400" y="1574800"/>
          <p14:tracePt t="30573" x="6248400" y="1533525"/>
          <p14:tracePt t="30589" x="6257925" y="1473200"/>
          <p14:tracePt t="30605" x="6257925" y="1422400"/>
          <p14:tracePt t="30622" x="6269038" y="1381125"/>
          <p14:tracePt t="30639" x="6278563" y="1341438"/>
          <p14:tracePt t="30655" x="6289675" y="1330325"/>
          <p14:tracePt t="30672" x="6308725" y="1320800"/>
          <p14:tracePt t="30690" x="6329363" y="1311275"/>
          <p14:tracePt t="30707" x="6359525" y="1311275"/>
          <p14:tracePt t="30723" x="6391275" y="1311275"/>
          <p14:tracePt t="30726" x="6400800" y="1311275"/>
          <p14:tracePt t="30741" x="6410325" y="1311275"/>
          <p14:tracePt t="30757" x="6410325" y="1330325"/>
          <p14:tracePt t="30758" x="6410325" y="1350963"/>
          <p14:tracePt t="30773" x="6430963" y="1412875"/>
          <p14:tracePt t="30790" x="6461125" y="1544638"/>
          <p14:tracePt t="30807" x="6532563" y="1757363"/>
          <p14:tracePt t="30823" x="6573838" y="2011363"/>
          <p14:tracePt t="30840" x="6645275" y="2255838"/>
          <p14:tracePt t="30856" x="6684963" y="2417763"/>
          <p14:tracePt t="30873" x="6715125" y="2549525"/>
          <p14:tracePt t="30890" x="6735763" y="2620963"/>
          <p14:tracePt t="30906" x="6735763" y="2692400"/>
          <p14:tracePt t="30923" x="6746875" y="2743200"/>
          <p14:tracePt t="30940" x="6746875" y="2773363"/>
          <p14:tracePt t="30941" x="6746875" y="2784475"/>
          <p14:tracePt t="30957" x="6746875" y="2794000"/>
          <p14:tracePt t="31181" x="6746875" y="2803525"/>
          <p14:tracePt t="31997" x="6746875" y="2814638"/>
          <p14:tracePt t="32005" x="6756400" y="2854325"/>
          <p14:tracePt t="32013" x="6756400" y="2886075"/>
          <p14:tracePt t="32024" x="6777038" y="2895600"/>
          <p14:tracePt t="32041" x="6797675" y="2976563"/>
          <p14:tracePt t="32058" x="6827838" y="3038475"/>
          <p14:tracePt t="32072" x="6848475" y="3098800"/>
          <p14:tracePt t="32089" x="6878638" y="3149600"/>
          <p14:tracePt t="32106" x="6899275" y="3200400"/>
          <p14:tracePt t="32122" x="6918325" y="3241675"/>
          <p14:tracePt t="32139" x="6950075" y="3281363"/>
          <p14:tracePt t="32141" x="6959600" y="3302000"/>
          <p14:tracePt t="32156" x="6969125" y="3332163"/>
          <p14:tracePt t="32157" x="6980238" y="3352800"/>
          <p14:tracePt t="32172" x="7000875" y="3382963"/>
          <p14:tracePt t="32173" x="7010400" y="3424238"/>
          <p14:tracePt t="32189" x="7031038" y="3463925"/>
          <p14:tracePt t="32206" x="7040563" y="3495675"/>
          <p14:tracePt t="32222" x="7061200" y="3525838"/>
          <p14:tracePt t="32239" x="7061200" y="3546475"/>
          <p14:tracePt t="32256" x="7081838" y="3565525"/>
          <p14:tracePt t="32273" x="7081838" y="3586163"/>
          <p14:tracePt t="32289" x="7091363" y="3597275"/>
          <p14:tracePt t="32397" x="7102475" y="3597275"/>
          <p14:tracePt t="32437" x="7102475" y="3606800"/>
          <p14:tracePt t="32445" x="7102475" y="3627438"/>
          <p14:tracePt t="32457" x="7112000" y="3648075"/>
          <p14:tracePt t="32474" x="7132638" y="3698875"/>
          <p14:tracePt t="32490" x="7142163" y="3729038"/>
          <p14:tracePt t="32507" x="7153275" y="3759200"/>
          <p14:tracePt t="32523" x="7162800" y="3779838"/>
          <p14:tracePt t="32540" x="7162800" y="3789363"/>
          <p14:tracePt t="32541" x="7162800" y="3800475"/>
          <p14:tracePt t="32965" x="7172325" y="3800475"/>
          <p14:tracePt t="32981" x="7183438" y="3800475"/>
          <p14:tracePt t="32990" x="7192963" y="3800475"/>
          <p14:tracePt t="33008" x="7264400" y="3800475"/>
          <p14:tracePt t="33025" x="7366000" y="3789363"/>
          <p14:tracePt t="33043" x="7488238" y="3768725"/>
          <p14:tracePt t="33057" x="7589838" y="3768725"/>
          <p14:tracePt t="33073" x="7691438" y="3759200"/>
          <p14:tracePt t="33089" x="7742238" y="3759200"/>
          <p14:tracePt t="33106" x="7762875" y="3759200"/>
          <p14:tracePt t="33123" x="7772400" y="3759200"/>
          <p14:tracePt t="35173" x="7772400" y="3749675"/>
          <p14:tracePt t="35181" x="7772400" y="3738563"/>
          <p14:tracePt t="35192" x="7772400" y="3708400"/>
          <p14:tracePt t="35208" x="7772400" y="3606800"/>
          <p14:tracePt t="35225" x="7772400" y="3463925"/>
          <p14:tracePt t="35241" x="7762875" y="3292475"/>
          <p14:tracePt t="35258" x="7751763" y="3140075"/>
          <p14:tracePt t="35275" x="7751763" y="2987675"/>
          <p14:tracePt t="35292" x="7721600" y="2844800"/>
          <p14:tracePt t="35308" x="7700963" y="2743200"/>
          <p14:tracePt t="35310" x="7680325" y="2692400"/>
          <p14:tracePt t="35326" x="7661275" y="2611438"/>
          <p14:tracePt t="35340" x="7640638" y="2581275"/>
          <p14:tracePt t="35341" x="7629525" y="2530475"/>
          <p14:tracePt t="35357" x="7620000" y="2509838"/>
          <p14:tracePt t="35358" x="7610475" y="2489200"/>
          <p14:tracePt t="35374" x="7589838" y="2428875"/>
          <p14:tracePt t="35390" x="7578725" y="2387600"/>
          <p14:tracePt t="35407" x="7559675" y="2336800"/>
          <p14:tracePt t="35423" x="7539038" y="2306638"/>
          <p14:tracePt t="35440" x="7527925" y="2255838"/>
          <p14:tracePt t="35457" x="7508875" y="2214563"/>
          <p14:tracePt t="35473" x="7488238" y="2163763"/>
          <p14:tracePt t="35490" x="7477125" y="2133600"/>
          <p14:tracePt t="35507" x="7458075" y="2112963"/>
          <p14:tracePt t="35524" x="7437438" y="2082800"/>
          <p14:tracePt t="35540" x="7416800" y="2052638"/>
          <p14:tracePt t="35541" x="7407275" y="2041525"/>
          <p14:tracePt t="35557" x="7396163" y="2041525"/>
          <p14:tracePt t="35557" x="7386638" y="2022475"/>
          <p14:tracePt t="35574" x="7345363" y="2001838"/>
          <p14:tracePt t="35590" x="7273925" y="1981200"/>
          <p14:tracePt t="35607" x="7234238" y="1971675"/>
          <p14:tracePt t="35624" x="7204075" y="1971675"/>
          <p14:tracePt t="35640" x="7183438" y="1971675"/>
          <p14:tracePt t="35658" x="7162800" y="1981200"/>
          <p14:tracePt t="35674" x="7142163" y="1990725"/>
          <p14:tracePt t="35690" x="7132638" y="2001838"/>
          <p14:tracePt t="35707" x="7121525" y="2011363"/>
          <p14:tracePt t="35723" x="7121525" y="2032000"/>
          <p14:tracePt t="35740" x="7112000" y="2041525"/>
          <p14:tracePt t="35741" x="7091363" y="2052638"/>
          <p14:tracePt t="35757" x="7091363" y="2073275"/>
          <p14:tracePt t="35757" x="7081838" y="2103438"/>
          <p14:tracePt t="35774" x="7051675" y="2154238"/>
          <p14:tracePt t="35790" x="7010400" y="2244725"/>
          <p14:tracePt t="35807" x="6989763" y="2357438"/>
          <p14:tracePt t="35824" x="6980238" y="2417763"/>
          <p14:tracePt t="35840" x="6969125" y="2459038"/>
          <p14:tracePt t="35857" x="6969125" y="2489200"/>
          <p14:tracePt t="35874" x="6969125" y="2509838"/>
          <p14:tracePt t="35890" x="6969125" y="2530475"/>
          <p14:tracePt t="35907" x="6980238" y="2570163"/>
          <p14:tracePt t="35923" x="7010400" y="2620963"/>
          <p14:tracePt t="35940" x="7112000" y="2743200"/>
          <p14:tracePt t="35941" x="7183438" y="2814638"/>
          <p14:tracePt t="35957" x="7375525" y="2946400"/>
          <p14:tracePt t="35974" x="7589838" y="3089275"/>
          <p14:tracePt t="35990" x="7751763" y="3170238"/>
          <p14:tracePt t="36007" x="7853363" y="3209925"/>
          <p14:tracePt t="36023" x="7874000" y="3221038"/>
          <p14:tracePt t="36093" x="7883525" y="3209925"/>
          <p14:tracePt t="36101" x="7894638" y="3200400"/>
          <p14:tracePt t="36109" x="7894638" y="3170238"/>
          <p14:tracePt t="36125" x="7915275" y="3140075"/>
          <p14:tracePt t="36126" x="7924800" y="3119438"/>
          <p14:tracePt t="36143" x="7945438" y="3057525"/>
          <p14:tracePt t="36158" x="7966075" y="3017838"/>
          <p14:tracePt t="36175" x="7985125" y="2955925"/>
          <p14:tracePt t="36191" x="8005763" y="2916238"/>
          <p14:tracePt t="36208" x="8026400" y="2865438"/>
          <p14:tracePt t="36225" x="8056563" y="2814638"/>
          <p14:tracePt t="36241" x="8077200" y="2752725"/>
          <p14:tracePt t="36258" x="8086725" y="2713038"/>
          <p14:tracePt t="36274" x="8086725" y="2671763"/>
          <p14:tracePt t="36291" x="8067675" y="2632075"/>
          <p14:tracePt t="36307" x="7975600" y="2570163"/>
          <p14:tracePt t="36323" x="7843838" y="2498725"/>
          <p14:tracePt t="36340" x="7691438" y="2438400"/>
          <p14:tracePt t="36341" x="7620000" y="2408238"/>
          <p14:tracePt t="36357" x="7559675" y="2378075"/>
          <p14:tracePt t="36357" x="7497763" y="2366963"/>
          <p14:tracePt t="36373" x="7375525" y="2316163"/>
          <p14:tracePt t="36390" x="7273925" y="2255838"/>
          <p14:tracePt t="36407" x="7183438" y="2214563"/>
          <p14:tracePt t="36423" x="7132638" y="2193925"/>
          <p14:tracePt t="36439" x="7091363" y="2184400"/>
          <p14:tracePt t="36493" x="7091363" y="2193925"/>
          <p14:tracePt t="36501" x="7091363" y="2205038"/>
          <p14:tracePt t="36509" x="7091363" y="2214563"/>
          <p14:tracePt t="36522" x="7091363" y="2244725"/>
          <p14:tracePt t="36542" x="7091363" y="2286000"/>
          <p14:tracePt t="36559" x="7112000" y="2316163"/>
          <p14:tracePt t="36573" x="7121525" y="2346325"/>
          <p14:tracePt t="36590" x="7121525" y="2366963"/>
          <p14:tracePt t="36607" x="7142163" y="2408238"/>
          <p14:tracePt t="36623" x="7162800" y="2447925"/>
          <p14:tracePt t="36639" x="7192963" y="2530475"/>
          <p14:tracePt t="36656" x="7254875" y="2651125"/>
          <p14:tracePt t="36672" x="7305675" y="2743200"/>
          <p14:tracePt t="36691" x="7345363" y="2803525"/>
          <p14:tracePt t="36708" x="7375525" y="2835275"/>
          <p14:tracePt t="36709" x="7375525" y="2844800"/>
          <p14:tracePt t="36725" x="7386638" y="2854325"/>
          <p14:tracePt t="36726" x="7396163" y="2854325"/>
          <p14:tracePt t="36742" x="7416800" y="2874963"/>
          <p14:tracePt t="36758" x="7467600" y="2905125"/>
          <p14:tracePt t="36775" x="7589838" y="2955925"/>
          <p14:tracePt t="36792" x="7712075" y="2997200"/>
          <p14:tracePt t="36809" x="7813675" y="3006725"/>
          <p14:tracePt t="36825" x="7823200" y="3017838"/>
          <p14:tracePt t="36950" x="7823200" y="3027363"/>
          <p14:tracePt t="49151" x="7823200" y="3048000"/>
          <p14:tracePt t="49159" x="7853363" y="3057525"/>
          <p14:tracePt t="49167" x="7883525" y="3089275"/>
          <p14:tracePt t="49178" x="7945438" y="3140075"/>
          <p14:tracePt t="49195" x="8128000" y="3403600"/>
          <p14:tracePt t="49211" x="8372475" y="3941763"/>
          <p14:tracePt t="49228" x="8462963" y="4237038"/>
          <p14:tracePt t="49244" x="8585200" y="4613275"/>
          <p14:tracePt t="49262" x="8645525" y="4835525"/>
          <p14:tracePt t="49264" x="8677275" y="4927600"/>
          <p14:tracePt t="49278" x="8707438" y="4999038"/>
          <p14:tracePt t="49279" x="8728075" y="5038725"/>
          <p14:tracePt t="49295" x="8758238" y="5089525"/>
          <p14:tracePt t="49311" x="8767763" y="5100638"/>
          <p14:tracePt t="49343" x="8778875" y="5100638"/>
          <p14:tracePt t="49375" x="8788400" y="5100638"/>
          <p14:tracePt t="49382" x="8818563" y="5080000"/>
          <p14:tracePt t="49393" x="8839200" y="5059363"/>
          <p14:tracePt t="49410" x="8940800" y="4987925"/>
          <p14:tracePt t="49426" x="9051925" y="4937125"/>
          <p14:tracePt t="49445" x="9174163" y="4876800"/>
          <p14:tracePt t="49446" x="9236075" y="4856163"/>
          <p14:tracePt t="49461" x="9305925" y="4835525"/>
          <p14:tracePt t="49462" x="9356725" y="4826000"/>
          <p14:tracePt t="49478" x="9448800" y="4805363"/>
          <p14:tracePt t="49479" x="9520238" y="4805363"/>
          <p14:tracePt t="49495" x="9672638" y="4805363"/>
          <p14:tracePt t="49511" x="9875838" y="4835525"/>
          <p14:tracePt t="49528" x="10028238" y="4886325"/>
          <p14:tracePt t="49545" x="10160000" y="4918075"/>
          <p14:tracePt t="49561" x="10201275" y="4937125"/>
          <p14:tracePt t="49578" x="10231438" y="4948238"/>
          <p14:tracePt t="49595" x="10240963" y="4957763"/>
          <p14:tracePt t="49623" x="10252075" y="4968875"/>
          <p14:tracePt t="49631" x="10252075" y="4999038"/>
          <p14:tracePt t="49644" x="10271125" y="5019675"/>
          <p14:tracePt t="49661" x="10321925" y="5151438"/>
          <p14:tracePt t="49662" x="10353675" y="5232400"/>
          <p14:tracePt t="49678" x="10404475" y="5334000"/>
          <p14:tracePt t="49680" x="10444163" y="5435600"/>
          <p14:tracePt t="49696" x="10566400" y="5659438"/>
          <p14:tracePt t="49711" x="10698163" y="5800725"/>
          <p14:tracePt t="49726" x="10799763" y="5902325"/>
          <p14:tracePt t="49743" x="10829925" y="5943600"/>
          <p14:tracePt t="49759" x="10829925" y="5953125"/>
          <p14:tracePt t="49776" x="10829925" y="5973763"/>
          <p14:tracePt t="49793" x="10829925" y="6003925"/>
          <p14:tracePt t="49810" x="10829925" y="6024563"/>
          <p14:tracePt t="49826" x="10850563" y="6054725"/>
          <p14:tracePt t="49843" x="10850563" y="6065838"/>
          <p14:tracePt t="49911" x="10861675" y="6065838"/>
          <p14:tracePt t="49927" x="10861675" y="6075363"/>
          <p14:tracePt t="49935" x="10861675" y="6086475"/>
          <p14:tracePt t="49945" x="10861675" y="6105525"/>
          <p14:tracePt t="49962" x="10861675" y="6116638"/>
          <p14:tracePt t="50062" x="10850563" y="6116638"/>
          <p14:tracePt t="50070" x="10841038" y="6116638"/>
          <p14:tracePt t="50079" x="10820400" y="6105525"/>
          <p14:tracePt t="50095" x="10799763" y="6105525"/>
          <p14:tracePt t="50111" x="10760075" y="6096000"/>
          <p14:tracePt t="50127" x="10718800" y="6086475"/>
          <p14:tracePt t="50146" x="10668000" y="6086475"/>
          <p14:tracePt t="50161" x="10626725" y="6086475"/>
          <p14:tracePt t="50177" x="10607675" y="6086475"/>
          <p14:tracePt t="50194" x="10596563" y="6086475"/>
          <p14:tracePt t="50318" x="10607675" y="6096000"/>
          <p14:tracePt t="50335" x="10607675" y="6105525"/>
          <p14:tracePt t="50350" x="10607675" y="6116638"/>
          <p14:tracePt t="50359" x="10617200" y="6126163"/>
          <p14:tracePt t="50367" x="10617200" y="6137275"/>
          <p14:tracePt t="50376" x="10617200" y="6146800"/>
          <p14:tracePt t="50393" x="10626725" y="6156325"/>
          <p14:tracePt t="50410" x="10637838" y="6167438"/>
          <p14:tracePt t="50426" x="10637838" y="6176963"/>
          <p14:tracePt t="50443" x="10637838" y="6197600"/>
          <p14:tracePt t="50459" x="10637838" y="6207125"/>
          <p14:tracePt t="50478" x="10626725" y="6207125"/>
          <p14:tracePt t="50511" x="10626725" y="6218238"/>
          <p14:tracePt t="51327" x="10617200" y="6218238"/>
          <p14:tracePt t="51335" x="10596563" y="6188075"/>
          <p14:tracePt t="51345" x="10525125" y="6105525"/>
          <p14:tracePt t="51362" x="10201275" y="5821363"/>
          <p14:tracePt t="51379" x="9571038" y="5405438"/>
          <p14:tracePt t="51395" x="9083675" y="5029200"/>
          <p14:tracePt t="51412" x="8645525" y="4673600"/>
          <p14:tracePt t="51429" x="8208963" y="4348163"/>
          <p14:tracePt t="51444" x="7894638" y="4043363"/>
          <p14:tracePt t="51462" x="7712075" y="3881438"/>
          <p14:tracePt t="51463" x="7640638" y="3810000"/>
          <p14:tracePt t="51478" x="7589838" y="3749675"/>
          <p14:tracePt t="51480" x="7548563" y="3698875"/>
          <p14:tracePt t="51495" x="7508875" y="3657600"/>
          <p14:tracePt t="51512" x="7477125" y="3636963"/>
          <p14:tracePt t="51528" x="7467600" y="3627438"/>
          <p14:tracePt t="51545" x="7458075" y="3616325"/>
          <p14:tracePt t="51562" x="7446963" y="3616325"/>
          <p14:tracePt t="51578" x="7426325" y="3616325"/>
          <p14:tracePt t="51595" x="7416800" y="3616325"/>
          <p14:tracePt t="51612" x="7386638" y="3616325"/>
          <p14:tracePt t="51628" x="7366000" y="3616325"/>
          <p14:tracePt t="51645" x="7356475" y="3636963"/>
          <p14:tracePt t="51647" x="7335838" y="3636963"/>
          <p14:tracePt t="51662" x="7294563" y="3636963"/>
          <p14:tracePt t="51677" x="7264400" y="3636963"/>
          <p14:tracePt t="51694" x="7192963" y="3636963"/>
          <p14:tracePt t="51695" x="7132638" y="3636963"/>
          <p14:tracePt t="51710" x="7061200" y="3636963"/>
          <p14:tracePt t="51710" x="6989763" y="3636963"/>
          <p14:tracePt t="51727" x="6837363" y="3636963"/>
          <p14:tracePt t="51744" x="6684963" y="3636963"/>
          <p14:tracePt t="51760" x="6573838" y="3636963"/>
          <p14:tracePt t="51777" x="6472238" y="3636963"/>
          <p14:tracePt t="51793" x="6410325" y="3648075"/>
          <p14:tracePt t="51810" x="6359525" y="3648075"/>
          <p14:tracePt t="51827" x="6308725" y="3648075"/>
          <p14:tracePt t="51845" x="6278563" y="3648075"/>
          <p14:tracePt t="51862" x="6238875" y="3648075"/>
          <p14:tracePt t="51878" x="6218238" y="3657600"/>
          <p14:tracePt t="58239" x="6227763" y="3657600"/>
          <p14:tracePt t="58247" x="6238875" y="3657600"/>
          <p14:tracePt t="58263" x="6278563" y="3648075"/>
          <p14:tracePt t="58280" x="6329363" y="3648075"/>
          <p14:tracePt t="58297" x="6430963" y="3648075"/>
          <p14:tracePt t="58313" x="6543675" y="3648075"/>
          <p14:tracePt t="58330" x="6613525" y="3648075"/>
          <p14:tracePt t="58346" x="6664325" y="3648075"/>
          <p14:tracePt t="58363" x="6715125" y="3648075"/>
          <p14:tracePt t="58380" x="6735763" y="3648075"/>
          <p14:tracePt t="58396" x="6777038" y="3627438"/>
          <p14:tracePt t="58413" x="6837363" y="3616325"/>
          <p14:tracePt t="58430" x="6929438" y="3597275"/>
          <p14:tracePt t="58447" x="7051675" y="3597275"/>
          <p14:tracePt t="58448" x="7121525" y="3597275"/>
          <p14:tracePt t="58463" x="7273925" y="3597275"/>
          <p14:tracePt t="58480" x="7407275" y="3597275"/>
          <p14:tracePt t="58497" x="7467600" y="3597275"/>
          <p14:tracePt t="58514" x="7477125" y="3597275"/>
          <p14:tracePt t="60616" x="7467600" y="3597275"/>
          <p14:tracePt t="60623" x="7458075" y="3597275"/>
          <p14:tracePt t="60631" x="7426325" y="3597275"/>
          <p14:tracePt t="60648" x="7285038" y="3597275"/>
          <p14:tracePt t="60664" x="6888163" y="3576638"/>
          <p14:tracePt t="60681" x="5913438" y="3484563"/>
          <p14:tracePt t="60697" x="4359275" y="3190875"/>
          <p14:tracePt t="60714" x="2408238" y="2803525"/>
          <p14:tracePt t="60730" x="203200" y="2276475"/>
          <p14:tracePt t="60747" x="11893550" y="1622425"/>
          <p14:tracePt t="60747" x="10628313" y="1265238"/>
          <p14:tracePt t="60763" x="9442450" y="839788"/>
          <p14:tracePt t="60764" x="8269288" y="460375"/>
          <p14:tracePt t="60780" x="7177088" y="46038"/>
        </p14:tracePtLst>
      </p14:laserTraceLst>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2">
            <a:extLst>
              <a:ext uri="{FF2B5EF4-FFF2-40B4-BE49-F238E27FC236}">
                <a16:creationId xmlns:a16="http://schemas.microsoft.com/office/drawing/2014/main" id="{BB904A8F-42C3-4409-A922-B28313027867}"/>
              </a:ext>
            </a:extLst>
          </p:cNvPr>
          <p:cNvSpPr>
            <a:spLocks noGrp="1" noChangeArrowheads="1"/>
          </p:cNvSpPr>
          <p:nvPr>
            <p:ph type="title"/>
          </p:nvPr>
        </p:nvSpPr>
        <p:spPr>
          <a:xfrm>
            <a:off x="228600" y="304800"/>
            <a:ext cx="11658600" cy="1143000"/>
          </a:xfrm>
        </p:spPr>
        <p:txBody>
          <a:bodyPr/>
          <a:lstStyle/>
          <a:p>
            <a:pPr eaLnBrk="1" hangingPunct="1"/>
            <a:r>
              <a:rPr lang="en-US" altLang="en-US" sz="4800" b="1" dirty="0"/>
              <a:t>Robert </a:t>
            </a:r>
            <a:r>
              <a:rPr lang="en-US" altLang="en-US" sz="4800" b="1" dirty="0" err="1"/>
              <a:t>Sataloff’s</a:t>
            </a:r>
            <a:r>
              <a:rPr lang="en-US" altLang="en-US" sz="4800" b="1" dirty="0"/>
              <a:t> Hand-Clapping Analogy</a:t>
            </a:r>
          </a:p>
        </p:txBody>
      </p:sp>
      <p:sp>
        <p:nvSpPr>
          <p:cNvPr id="15362" name="Rectangle 3">
            <a:extLst>
              <a:ext uri="{FF2B5EF4-FFF2-40B4-BE49-F238E27FC236}">
                <a16:creationId xmlns:a16="http://schemas.microsoft.com/office/drawing/2014/main" id="{E1B65C94-19F9-496F-8C42-506FE9DB1615}"/>
              </a:ext>
            </a:extLst>
          </p:cNvPr>
          <p:cNvSpPr>
            <a:spLocks noGrp="1" noChangeArrowheads="1"/>
          </p:cNvSpPr>
          <p:nvPr>
            <p:ph type="body" idx="1"/>
          </p:nvPr>
        </p:nvSpPr>
        <p:spPr>
          <a:xfrm>
            <a:off x="345310" y="4800600"/>
            <a:ext cx="11846689" cy="1752600"/>
          </a:xfrm>
        </p:spPr>
        <p:txBody>
          <a:bodyPr/>
          <a:lstStyle/>
          <a:p>
            <a:pPr marL="0" indent="0" eaLnBrk="1" hangingPunct="1">
              <a:lnSpc>
                <a:spcPct val="90000"/>
              </a:lnSpc>
              <a:buNone/>
            </a:pPr>
            <a:r>
              <a:rPr lang="en-US" altLang="en-US" sz="3600" dirty="0"/>
              <a:t>“Sound is actually produced by the </a:t>
            </a:r>
            <a:r>
              <a:rPr lang="en-US" altLang="en-US" sz="3600" b="1" dirty="0"/>
              <a:t>closing</a:t>
            </a:r>
            <a:r>
              <a:rPr lang="en-US" altLang="en-US" sz="3600" dirty="0"/>
              <a:t> of the vocal folds, in a manner similar to the sound generated by </a:t>
            </a:r>
            <a:r>
              <a:rPr lang="en-US" altLang="en-US" sz="3600" b="1" dirty="0"/>
              <a:t>hand clapping</a:t>
            </a:r>
            <a:r>
              <a:rPr lang="en-US" altLang="en-US" sz="3600" dirty="0"/>
              <a:t>. The more frequently they open and close, the higher the pitch.”</a:t>
            </a:r>
          </a:p>
        </p:txBody>
      </p:sp>
      <p:pic>
        <p:nvPicPr>
          <p:cNvPr id="3" name="Picture 2">
            <a:extLst>
              <a:ext uri="{FF2B5EF4-FFF2-40B4-BE49-F238E27FC236}">
                <a16:creationId xmlns:a16="http://schemas.microsoft.com/office/drawing/2014/main" id="{75401822-B721-4525-8CDF-2F730FAD7403}"/>
              </a:ext>
            </a:extLst>
          </p:cNvPr>
          <p:cNvPicPr>
            <a:picLocks noChangeAspect="1"/>
          </p:cNvPicPr>
          <p:nvPr/>
        </p:nvPicPr>
        <p:blipFill>
          <a:blip r:embed="rId4"/>
          <a:stretch>
            <a:fillRect/>
          </a:stretch>
        </p:blipFill>
        <p:spPr>
          <a:xfrm>
            <a:off x="2059858" y="1447800"/>
            <a:ext cx="7996084" cy="3300324"/>
          </a:xfrm>
          <a:prstGeom prst="rect">
            <a:avLst/>
          </a:prstGeom>
        </p:spPr>
      </p:pic>
      <p:sp>
        <p:nvSpPr>
          <p:cNvPr id="2" name="Slide Number Placeholder 1">
            <a:extLst>
              <a:ext uri="{FF2B5EF4-FFF2-40B4-BE49-F238E27FC236}">
                <a16:creationId xmlns:a16="http://schemas.microsoft.com/office/drawing/2014/main" id="{046A7E8F-3A68-4998-A8F6-B99B9890BF81}"/>
              </a:ext>
            </a:extLst>
          </p:cNvPr>
          <p:cNvSpPr>
            <a:spLocks noGrp="1"/>
          </p:cNvSpPr>
          <p:nvPr>
            <p:ph type="sldNum" sz="quarter" idx="12"/>
          </p:nvPr>
        </p:nvSpPr>
        <p:spPr/>
        <p:txBody>
          <a:bodyPr/>
          <a:lstStyle/>
          <a:p>
            <a:fld id="{9EA79254-502E-4142-AA41-D6ED3445DFA1}" type="slidenum">
              <a:rPr lang="en-US" altLang="en-US" smtClean="0"/>
              <a:pPr/>
              <a:t>13</a:t>
            </a:fld>
            <a:endParaRPr lang="en-US" altLang="en-US"/>
          </a:p>
        </p:txBody>
      </p:sp>
      <p:pic>
        <p:nvPicPr>
          <p:cNvPr id="5" name="Audio 4">
            <a:hlinkClick r:id="" action="ppaction://media"/>
            <a:extLst>
              <a:ext uri="{FF2B5EF4-FFF2-40B4-BE49-F238E27FC236}">
                <a16:creationId xmlns:a16="http://schemas.microsoft.com/office/drawing/2014/main" id="{D2AD6809-FD9D-4741-B5B1-C8B5514AF41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868043424"/>
      </p:ext>
    </p:extLst>
  </p:cSld>
  <p:clrMapOvr>
    <a:masterClrMapping/>
  </p:clrMapOvr>
  <mc:AlternateContent xmlns:mc="http://schemas.openxmlformats.org/markup-compatibility/2006">
    <mc:Choice xmlns:p14="http://schemas.microsoft.com/office/powerpoint/2010/main" Requires="p14">
      <p:transition spd="slow" p14:dur="2000" advTm="36612"/>
    </mc:Choice>
    <mc:Fallback>
      <p:transition spd="slow" advTm="366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extLst>
    <p:ext uri="{3A86A75C-4F4B-4683-9AE1-C65F6400EC91}">
      <p14:laserTraceLst xmlns:p14="http://schemas.microsoft.com/office/powerpoint/2010/main">
        <p14:tracePtLst>
          <p14:tracePt t="214" x="365125" y="884238"/>
          <p14:tracePt t="12028" x="385763" y="884238"/>
          <p14:tracePt t="12044" x="396875" y="884238"/>
          <p14:tracePt t="12056" x="406400" y="884238"/>
          <p14:tracePt t="12073" x="447675" y="884238"/>
          <p14:tracePt t="12090" x="528638" y="884238"/>
          <p14:tracePt t="12107" x="711200" y="893763"/>
          <p14:tracePt t="12108" x="822325" y="904875"/>
          <p14:tracePt t="12123" x="923925" y="923925"/>
          <p14:tracePt t="12124" x="1046163" y="965200"/>
          <p14:tracePt t="12140" x="1290638" y="1057275"/>
          <p14:tracePt t="12155" x="1392238" y="1087438"/>
          <p14:tracePt t="12156" x="1503363" y="1108075"/>
          <p14:tracePt t="12173" x="1736725" y="1177925"/>
          <p14:tracePt t="12189" x="1920875" y="1209675"/>
          <p14:tracePt t="12206" x="2073275" y="1228725"/>
          <p14:tracePt t="12222" x="2214563" y="1239838"/>
          <p14:tracePt t="12239" x="2276475" y="1249363"/>
          <p14:tracePt t="12256" x="2357438" y="1249363"/>
          <p14:tracePt t="12274" x="2428875" y="1249363"/>
          <p14:tracePt t="12291" x="2489200" y="1249363"/>
          <p14:tracePt t="12304" x="2530475" y="1249363"/>
          <p14:tracePt t="12321" x="2570163" y="1239838"/>
          <p14:tracePt t="12337" x="2600325" y="1239838"/>
          <p14:tracePt t="12354" x="2662238" y="1239838"/>
          <p14:tracePt t="12371" x="2752725" y="1239838"/>
          <p14:tracePt t="12371" x="2824163" y="1249363"/>
          <p14:tracePt t="12387" x="2925763" y="1260475"/>
          <p14:tracePt t="12387" x="3027363" y="1270000"/>
          <p14:tracePt t="12404" x="3200400" y="1300163"/>
          <p14:tracePt t="12420" x="3373438" y="1330325"/>
          <p14:tracePt t="12437" x="3505200" y="1330325"/>
          <p14:tracePt t="12454" x="3606800" y="1330325"/>
          <p14:tracePt t="12471" x="3678238" y="1330325"/>
          <p14:tracePt t="12488" x="3738563" y="1330325"/>
          <p14:tracePt t="12504" x="3768725" y="1311275"/>
          <p14:tracePt t="12520" x="3819525" y="1300163"/>
          <p14:tracePt t="12537" x="3851275" y="1290638"/>
          <p14:tracePt t="12554" x="3902075" y="1279525"/>
          <p14:tracePt t="12570" x="3962400" y="1279525"/>
          <p14:tracePt t="12588" x="4064000" y="1279525"/>
          <p14:tracePt t="12588" x="4135438" y="1290638"/>
          <p14:tracePt t="12604" x="4267200" y="1300163"/>
          <p14:tracePt t="12620" x="4410075" y="1311275"/>
          <p14:tracePt t="12636" x="4602163" y="1320800"/>
          <p14:tracePt t="12653" x="4846638" y="1330325"/>
          <p14:tracePt t="12669" x="5130800" y="1350963"/>
          <p14:tracePt t="12686" x="5384800" y="1350963"/>
          <p14:tracePt t="12703" x="5659438" y="1350963"/>
          <p14:tracePt t="12720" x="5913438" y="1350963"/>
          <p14:tracePt t="12737" x="6075363" y="1362075"/>
          <p14:tracePt t="12753" x="6197600" y="1362075"/>
          <p14:tracePt t="12770" x="6269038" y="1362075"/>
          <p14:tracePt t="12787" x="6350000" y="1362075"/>
          <p14:tracePt t="12787" x="6400800" y="1371600"/>
          <p14:tracePt t="12803" x="6442075" y="1371600"/>
          <p14:tracePt t="12803" x="6481763" y="1371600"/>
          <p14:tracePt t="12820" x="6613525" y="1381125"/>
          <p14:tracePt t="12836" x="6756400" y="1381125"/>
          <p14:tracePt t="12853" x="6918325" y="1392238"/>
          <p14:tracePt t="12870" x="7081838" y="1401763"/>
          <p14:tracePt t="12886" x="7213600" y="1401763"/>
          <p14:tracePt t="12903" x="7356475" y="1401763"/>
          <p14:tracePt t="12921" x="7508875" y="1401763"/>
          <p14:tracePt t="12937" x="7680325" y="1422400"/>
          <p14:tracePt t="12953" x="7832725" y="1422400"/>
          <p14:tracePt t="12970" x="7954963" y="1422400"/>
          <p14:tracePt t="12987" x="8086725" y="1422400"/>
          <p14:tracePt t="12988" x="8148638" y="1412875"/>
          <p14:tracePt t="13003" x="8188325" y="1412875"/>
          <p14:tracePt t="13003" x="8208963" y="1401763"/>
          <p14:tracePt t="13020" x="8259763" y="1401763"/>
          <p14:tracePt t="13036" x="8301038" y="1401763"/>
          <p14:tracePt t="13054" x="8351838" y="1381125"/>
          <p14:tracePt t="13070" x="8412163" y="1381125"/>
          <p14:tracePt t="13087" x="8493125" y="1381125"/>
          <p14:tracePt t="13104" x="8575675" y="1381125"/>
          <p14:tracePt t="13121" x="8707438" y="1392238"/>
          <p14:tracePt t="13137" x="8899525" y="1452563"/>
          <p14:tracePt t="13154" x="9051925" y="1493838"/>
          <p14:tracePt t="13170" x="9174163" y="1514475"/>
          <p14:tracePt t="13187" x="9326563" y="1524000"/>
          <p14:tracePt t="13203" x="9478963" y="1544638"/>
          <p14:tracePt t="13204" x="9571038" y="1554163"/>
          <p14:tracePt t="13221" x="9723438" y="1554163"/>
          <p14:tracePt t="13237" x="9864725" y="1554163"/>
          <p14:tracePt t="13254" x="9986963" y="1554163"/>
          <p14:tracePt t="13271" x="10079038" y="1554163"/>
          <p14:tracePt t="13287" x="10139363" y="1544638"/>
          <p14:tracePt t="13303" x="10201275" y="1544638"/>
          <p14:tracePt t="13320" x="10271125" y="1544638"/>
          <p14:tracePt t="13337" x="10372725" y="1544638"/>
          <p14:tracePt t="13354" x="10515600" y="1544638"/>
          <p14:tracePt t="13371" x="10668000" y="1544638"/>
          <p14:tracePt t="13387" x="10841038" y="1565275"/>
          <p14:tracePt t="13388" x="10922000" y="1565275"/>
          <p14:tracePt t="13403" x="11023600" y="1565275"/>
          <p14:tracePt t="13404" x="11115675" y="1565275"/>
          <p14:tracePt t="13420" x="11247438" y="1565275"/>
          <p14:tracePt t="13438" x="11337925" y="1565275"/>
          <p14:tracePt t="13454" x="11399838" y="1565275"/>
          <p14:tracePt t="13471" x="11430000" y="1544638"/>
          <p14:tracePt t="13487" x="11460163" y="1544638"/>
          <p14:tracePt t="13504" x="11480800" y="1533525"/>
          <p14:tracePt t="13520" x="11501438" y="1524000"/>
          <p14:tracePt t="13537" x="11531600" y="1503363"/>
          <p14:tracePt t="13554" x="11531600" y="1493838"/>
          <p14:tracePt t="13571" x="11552238" y="1493838"/>
          <p14:tracePt t="13596" x="11552238" y="1482725"/>
          <p14:tracePt t="13628" x="11561763" y="1473200"/>
          <p14:tracePt t="13756" x="11552238" y="1482725"/>
          <p14:tracePt t="13767" x="11522075" y="1493838"/>
          <p14:tracePt t="13789" x="11337925" y="1584325"/>
          <p14:tracePt t="13806" x="11104563" y="1717675"/>
          <p14:tracePt t="13823" x="10769600" y="1930400"/>
          <p14:tracePt t="13839" x="10404475" y="2163763"/>
          <p14:tracePt t="13856" x="10109200" y="2327275"/>
          <p14:tracePt t="13872" x="9926638" y="2459038"/>
          <p14:tracePt t="13890" x="9744075" y="2549525"/>
          <p14:tracePt t="13906" x="9631363" y="2651125"/>
          <p14:tracePt t="13921" x="9540875" y="2713038"/>
          <p14:tracePt t="13937" x="9478963" y="2763838"/>
          <p14:tracePt t="13954" x="9439275" y="2794000"/>
          <p14:tracePt t="13970" x="9428163" y="2803525"/>
          <p14:tracePt t="13987" x="9428163" y="2814638"/>
          <p14:tracePt t="13988" x="9428163" y="2824163"/>
          <p14:tracePt t="14068" x="9418638" y="2835275"/>
          <p14:tracePt t="14079" x="9407525" y="2844800"/>
          <p14:tracePt t="14090" x="9388475" y="2874963"/>
          <p14:tracePt t="14104" x="9275763" y="2936875"/>
          <p14:tracePt t="14121" x="9164638" y="3027363"/>
          <p14:tracePt t="14138" x="9063038" y="3108325"/>
          <p14:tracePt t="14154" x="9001125" y="3179763"/>
          <p14:tracePt t="14171" x="8970963" y="3221038"/>
          <p14:tracePt t="14172" x="8970963" y="3230563"/>
          <p14:tracePt t="14188" x="8970963" y="3241675"/>
          <p14:tracePt t="14205" x="8970963" y="3251200"/>
          <p14:tracePt t="14323" x="8970963" y="3260725"/>
          <p14:tracePt t="14348" x="8970963" y="3281363"/>
          <p14:tracePt t="14365" x="8982075" y="3292475"/>
          <p14:tracePt t="14461" x="8982075" y="3302000"/>
          <p14:tracePt t="16388" x="8961438" y="3311525"/>
          <p14:tracePt t="16399" x="8931275" y="3352800"/>
          <p14:tracePt t="16411" x="8839200" y="3433763"/>
          <p14:tracePt t="16413" x="8737600" y="3525838"/>
          <p14:tracePt t="16424" x="8594725" y="3606800"/>
          <p14:tracePt t="16438" x="8199438" y="3890963"/>
          <p14:tracePt t="16455" x="7569200" y="4186238"/>
          <p14:tracePt t="16472" x="6726238" y="4581525"/>
          <p14:tracePt t="16488" x="5680075" y="4906963"/>
          <p14:tracePt t="16504" x="4673600" y="5172075"/>
          <p14:tracePt t="16520" x="3830638" y="5384800"/>
          <p14:tracePt t="16538" x="3209925" y="5557838"/>
          <p14:tracePt t="16555" x="2733675" y="5699125"/>
          <p14:tracePt t="16571" x="2336800" y="5800725"/>
          <p14:tracePt t="16572" x="2214563" y="5832475"/>
          <p14:tracePt t="16587" x="2082800" y="5842000"/>
          <p14:tracePt t="16588" x="2001838" y="5851525"/>
          <p14:tracePt t="16604" x="1838325" y="5851525"/>
          <p14:tracePt t="16621" x="1655763" y="5851525"/>
          <p14:tracePt t="16638" x="1452563" y="5832475"/>
          <p14:tracePt t="16654" x="1219200" y="5761038"/>
          <p14:tracePt t="16670" x="935038" y="5629275"/>
          <p14:tracePt t="16687" x="630238" y="5486400"/>
          <p14:tracePt t="16704" x="406400" y="5364163"/>
          <p14:tracePt t="16720" x="193675" y="5253038"/>
          <p14:tracePt t="17154" x="111125" y="5059363"/>
          <p14:tracePt t="17174" x="406400" y="5100638"/>
          <p14:tracePt t="17188" x="579438" y="5110163"/>
          <p14:tracePt t="17205" x="731838" y="5110163"/>
          <p14:tracePt t="17223" x="803275" y="5100638"/>
          <p14:tracePt t="17238" x="854075" y="5070475"/>
          <p14:tracePt t="17255" x="873125" y="5070475"/>
          <p14:tracePt t="17273" x="893763" y="5059363"/>
          <p14:tracePt t="17288" x="923925" y="5059363"/>
          <p14:tracePt t="17306" x="974725" y="5059363"/>
          <p14:tracePt t="17323" x="1036638" y="5059363"/>
          <p14:tracePt t="17323" x="1076325" y="5059363"/>
          <p14:tracePt t="17339" x="1138238" y="5089525"/>
          <p14:tracePt t="17340" x="1168400" y="5100638"/>
          <p14:tracePt t="17356" x="1260475" y="5151438"/>
          <p14:tracePt t="17372" x="1290638" y="5160963"/>
          <p14:tracePt t="17372" x="1320800" y="5181600"/>
          <p14:tracePt t="17389" x="1341438" y="5181600"/>
          <p14:tracePt t="17405" x="1350963" y="5181600"/>
          <p14:tracePt t="17428" x="1362075" y="5181600"/>
          <p14:tracePt t="17444" x="1371600" y="5181600"/>
          <p14:tracePt t="17460" x="1381125" y="5181600"/>
          <p14:tracePt t="17473" x="1392238" y="5181600"/>
          <p14:tracePt t="17492" x="1392238" y="5191125"/>
          <p14:tracePt t="17516" x="1392238" y="5202238"/>
          <p14:tracePt t="17540" x="1401763" y="5202238"/>
          <p14:tracePt t="17548" x="1401763" y="5211763"/>
          <p14:tracePt t="17556" x="1401763" y="5232400"/>
          <p14:tracePt t="17572" x="1401763" y="5262563"/>
          <p14:tracePt t="17589" x="1401763" y="5292725"/>
          <p14:tracePt t="17620" x="1401763" y="5303838"/>
          <p14:tracePt t="17700" x="1401763" y="5313363"/>
          <p14:tracePt t="17711" x="1412875" y="5313363"/>
          <p14:tracePt t="17724" x="1412875" y="5324475"/>
          <p14:tracePt t="17739" x="1422400" y="5324475"/>
          <p14:tracePt t="17740" x="1431925" y="5324475"/>
          <p14:tracePt t="17756" x="1452563" y="5343525"/>
          <p14:tracePt t="17772" x="1463675" y="5343525"/>
          <p14:tracePt t="17772" x="1473200" y="5354638"/>
          <p14:tracePt t="17788" x="1514475" y="5364163"/>
          <p14:tracePt t="17805" x="1574800" y="5394325"/>
          <p14:tracePt t="17821" x="1655763" y="5414963"/>
          <p14:tracePt t="17837" x="1717675" y="5426075"/>
          <p14:tracePt t="17854" x="1778000" y="5426075"/>
          <p14:tracePt t="17872" x="1819275" y="5426075"/>
          <p14:tracePt t="17888" x="1858963" y="5405438"/>
          <p14:tracePt t="17904" x="1879600" y="5394325"/>
          <p14:tracePt t="17921" x="1900238" y="5375275"/>
          <p14:tracePt t="17937" x="1909763" y="5375275"/>
          <p14:tracePt t="17955" x="1920875" y="5364163"/>
          <p14:tracePt t="17956" x="1930400" y="5364163"/>
          <p14:tracePt t="17972" x="1951038" y="5364163"/>
          <p14:tracePt t="17988" x="1971675" y="5343525"/>
          <p14:tracePt t="18004" x="1990725" y="5334000"/>
          <p14:tracePt t="18021" x="2011363" y="5324475"/>
          <p14:tracePt t="18037" x="2022475" y="5324475"/>
          <p14:tracePt t="18055" x="2041525" y="5324475"/>
          <p14:tracePt t="18072" x="2052638" y="5324475"/>
          <p14:tracePt t="18088" x="2092325" y="5324475"/>
          <p14:tracePt t="18105" x="2154238" y="5334000"/>
          <p14:tracePt t="18121" x="2244725" y="5343525"/>
          <p14:tracePt t="18137" x="2378075" y="5354638"/>
          <p14:tracePt t="18155" x="2479675" y="5364163"/>
          <p14:tracePt t="18171" x="2540000" y="5364163"/>
          <p14:tracePt t="18171" x="2560638" y="5364163"/>
          <p14:tracePt t="18188" x="2581275" y="5375275"/>
          <p14:tracePt t="18204" x="2590800" y="5375275"/>
          <p14:tracePt t="18268" x="2600325" y="5375275"/>
          <p14:tracePt t="18279" x="2600325" y="5384800"/>
          <p14:tracePt t="18292" x="2620963" y="5384800"/>
          <p14:tracePt t="18292" x="2632075" y="5394325"/>
          <p14:tracePt t="18306" x="2641600" y="5394325"/>
          <p14:tracePt t="18324" x="2692400" y="5405438"/>
          <p14:tracePt t="18339" x="2722563" y="5405438"/>
          <p14:tracePt t="18340" x="2733675" y="5414963"/>
          <p14:tracePt t="18356" x="2752725" y="5414963"/>
          <p14:tracePt t="18357" x="2773363" y="5414963"/>
          <p14:tracePt t="18374" x="2835275" y="5414963"/>
          <p14:tracePt t="18391" x="2874963" y="5414963"/>
          <p14:tracePt t="18407" x="2916238" y="5414963"/>
          <p14:tracePt t="18423" x="2925763" y="5414963"/>
          <p14:tracePt t="18441" x="2967038" y="5405438"/>
          <p14:tracePt t="18456" x="3006725" y="5405438"/>
          <p14:tracePt t="18474" x="3057525" y="5405438"/>
          <p14:tracePt t="18491" x="3140075" y="5405438"/>
          <p14:tracePt t="18492" x="3179763" y="5405438"/>
          <p14:tracePt t="18507" x="3251200" y="5405438"/>
          <p14:tracePt t="18508" x="3292475" y="5405438"/>
          <p14:tracePt t="18524" x="3394075" y="5405438"/>
          <p14:tracePt t="18540" x="3484563" y="5405438"/>
          <p14:tracePt t="18558" x="3546475" y="5405438"/>
          <p14:tracePt t="18572" x="3606800" y="5405438"/>
          <p14:tracePt t="18589" x="3616325" y="5414963"/>
          <p14:tracePt t="18605" x="3627438" y="5414963"/>
          <p14:tracePt t="18622" x="3636963" y="5414963"/>
          <p14:tracePt t="18639" x="3657600" y="5414963"/>
          <p14:tracePt t="18656" x="3687763" y="5414963"/>
          <p14:tracePt t="18672" x="3717925" y="5405438"/>
          <p14:tracePt t="18688" x="3749675" y="5354638"/>
          <p14:tracePt t="18705" x="3779838" y="5343525"/>
          <p14:tracePt t="18721" x="3830638" y="5334000"/>
          <p14:tracePt t="18738" x="3860800" y="5313363"/>
          <p14:tracePt t="18755" x="3881438" y="5313363"/>
          <p14:tracePt t="18772" x="3911600" y="5313363"/>
          <p14:tracePt t="18789" x="3921125" y="5313363"/>
          <p14:tracePt t="18806" x="3941763" y="5313363"/>
          <p14:tracePt t="18822" x="3983038" y="5313363"/>
          <p14:tracePt t="18839" x="4013200" y="5313363"/>
          <p14:tracePt t="18856" x="4043363" y="5313363"/>
          <p14:tracePt t="18872" x="4084638" y="5313363"/>
          <p14:tracePt t="18889" x="4124325" y="5313363"/>
          <p14:tracePt t="18906" x="4144963" y="5313363"/>
          <p14:tracePt t="18922" x="4165600" y="5313363"/>
          <p14:tracePt t="18939" x="4186238" y="5303838"/>
          <p14:tracePt t="18939" x="4195763" y="5303838"/>
          <p14:tracePt t="18955" x="4206875" y="5303838"/>
          <p14:tracePt t="18972" x="4257675" y="5303838"/>
          <p14:tracePt t="18989" x="4287838" y="5303838"/>
          <p14:tracePt t="19006" x="4338638" y="5303838"/>
          <p14:tracePt t="19022" x="4378325" y="5303838"/>
          <p14:tracePt t="19039" x="4440238" y="5324475"/>
          <p14:tracePt t="19055" x="4470400" y="5334000"/>
          <p14:tracePt t="19071" x="4511675" y="5354638"/>
          <p14:tracePt t="19088" x="4541838" y="5354638"/>
          <p14:tracePt t="19106" x="4572000" y="5354638"/>
          <p14:tracePt t="19122" x="4602163" y="5354638"/>
          <p14:tracePt t="19139" x="4643438" y="5354638"/>
          <p14:tracePt t="19139" x="4664075" y="5354638"/>
          <p14:tracePt t="19156" x="4714875" y="5354638"/>
          <p14:tracePt t="19173" x="4765675" y="5354638"/>
          <p14:tracePt t="19189" x="4805363" y="5354638"/>
          <p14:tracePt t="19206" x="4835525" y="5354638"/>
          <p14:tracePt t="19222" x="4856163" y="5343525"/>
          <p14:tracePt t="19238" x="4886325" y="5343525"/>
          <p14:tracePt t="19256" x="4918075" y="5343525"/>
          <p14:tracePt t="19272" x="4957763" y="5343525"/>
          <p14:tracePt t="19289" x="4987925" y="5343525"/>
          <p14:tracePt t="19306" x="5059363" y="5343525"/>
          <p14:tracePt t="19322" x="5121275" y="5343525"/>
          <p14:tracePt t="19339" x="5172075" y="5343525"/>
          <p14:tracePt t="19339" x="5191125" y="5343525"/>
          <p14:tracePt t="19356" x="5222875" y="5343525"/>
          <p14:tracePt t="19372" x="5241925" y="5343525"/>
          <p14:tracePt t="19389" x="5262563" y="5343525"/>
          <p14:tracePt t="19406" x="5283200" y="5343525"/>
          <p14:tracePt t="19422" x="5313363" y="5343525"/>
          <p14:tracePt t="19438" x="5343525" y="5343525"/>
          <p14:tracePt t="19455" x="5384800" y="5343525"/>
          <p14:tracePt t="19471" x="5435600" y="5343525"/>
          <p14:tracePt t="19488" x="5465763" y="5343525"/>
          <p14:tracePt t="19505" x="5495925" y="5354638"/>
          <p14:tracePt t="19520" x="5537200" y="5354638"/>
          <p14:tracePt t="19538" x="5588000" y="5354638"/>
          <p14:tracePt t="19555" x="5629275" y="5364163"/>
          <p14:tracePt t="19556" x="5659438" y="5364163"/>
          <p14:tracePt t="19571" x="5689600" y="5364163"/>
          <p14:tracePt t="19588" x="5770563" y="5364163"/>
          <p14:tracePt t="19605" x="5791200" y="5364163"/>
          <p14:tracePt t="19622" x="5811838" y="5364163"/>
          <p14:tracePt t="19638" x="5832475" y="5364163"/>
          <p14:tracePt t="19655" x="5842000" y="5364163"/>
          <p14:tracePt t="19684" x="5851525" y="5364163"/>
          <p14:tracePt t="19716" x="5862638" y="5364163"/>
          <p14:tracePt t="19724" x="5872163" y="5364163"/>
          <p14:tracePt t="19739" x="5883275" y="5364163"/>
          <p14:tracePt t="19755" x="5902325" y="5364163"/>
          <p14:tracePt t="19756" x="5913438" y="5364163"/>
          <p14:tracePt t="19772" x="5943600" y="5364163"/>
          <p14:tracePt t="19789" x="5973763" y="5364163"/>
          <p14:tracePt t="19805" x="6015038" y="5364163"/>
          <p14:tracePt t="19822" x="6065838" y="5375275"/>
          <p14:tracePt t="19838" x="6116638" y="5375275"/>
          <p14:tracePt t="19856" x="6167438" y="5375275"/>
          <p14:tracePt t="19872" x="6227763" y="5375275"/>
          <p14:tracePt t="19889" x="6269038" y="5375275"/>
          <p14:tracePt t="19905" x="6319838" y="5375275"/>
          <p14:tracePt t="19922" x="6370638" y="5375275"/>
          <p14:tracePt t="19939" x="6410325" y="5375275"/>
          <p14:tracePt t="19955" x="6430963" y="5375275"/>
          <p14:tracePt t="19972" x="6442075" y="5375275"/>
          <p14:tracePt t="19996" x="6451600" y="5375275"/>
          <p14:tracePt t="20005" x="6472238" y="5375275"/>
          <p14:tracePt t="20022" x="6523038" y="5375275"/>
          <p14:tracePt t="20039" x="6562725" y="5375275"/>
          <p14:tracePt t="20056" x="6613525" y="5384800"/>
          <p14:tracePt t="20070" x="6664325" y="5384800"/>
          <p14:tracePt t="20088" x="6715125" y="5384800"/>
          <p14:tracePt t="20104" x="6765925" y="5384800"/>
          <p14:tracePt t="20121" x="6797675" y="5384800"/>
          <p14:tracePt t="20138" x="6827838" y="5384800"/>
          <p14:tracePt t="20155" x="6848475" y="5394325"/>
          <p14:tracePt t="20171" x="6867525" y="5394325"/>
          <p14:tracePt t="20188" x="6878638" y="5394325"/>
          <p14:tracePt t="20206" x="6899275" y="5394325"/>
          <p14:tracePt t="20221" x="6908800" y="5394325"/>
          <p14:tracePt t="20238" x="6938963" y="5394325"/>
          <p14:tracePt t="20255" x="6969125" y="5394325"/>
          <p14:tracePt t="20271" x="7019925" y="5394325"/>
          <p14:tracePt t="20288" x="7051675" y="5394325"/>
          <p14:tracePt t="20305" x="7091363" y="5394325"/>
          <p14:tracePt t="20321" x="7112000" y="5394325"/>
          <p14:tracePt t="20338" x="7132638" y="5394325"/>
          <p14:tracePt t="20356" x="7142163" y="5394325"/>
          <p14:tracePt t="20396" x="7153275" y="5394325"/>
          <p14:tracePt t="20436" x="7172325" y="5394325"/>
          <p14:tracePt t="20452" x="7183438" y="5394325"/>
          <p14:tracePt t="20460" x="7192963" y="5394325"/>
          <p14:tracePt t="20473" x="7213600" y="5394325"/>
          <p14:tracePt t="20489" x="7234238" y="5394325"/>
          <p14:tracePt t="20506" x="7273925" y="5394325"/>
          <p14:tracePt t="20523" x="7315200" y="5394325"/>
          <p14:tracePt t="20523" x="7324725" y="5394325"/>
          <p14:tracePt t="20539" x="7356475" y="5394325"/>
          <p14:tracePt t="20540" x="7366000" y="5394325"/>
          <p14:tracePt t="20556" x="7386638" y="5394325"/>
          <p14:tracePt t="20573" x="7407275" y="5394325"/>
          <p14:tracePt t="20596" x="7416800" y="5384800"/>
          <p14:tracePt t="20612" x="7426325" y="5384800"/>
          <p14:tracePt t="20622" x="7437438" y="5384800"/>
          <p14:tracePt t="20639" x="7446963" y="5384800"/>
          <p14:tracePt t="20656" x="7467600" y="5375275"/>
          <p14:tracePt t="20676" x="7477125" y="5375275"/>
          <p14:tracePt t="20700" x="7488238" y="5375275"/>
          <p14:tracePt t="20708" x="7497763" y="5375275"/>
          <p14:tracePt t="20732" x="7508875" y="5375275"/>
          <p14:tracePt t="20740" x="7508875" y="5364163"/>
          <p14:tracePt t="20756" x="7527925" y="5364163"/>
          <p14:tracePt t="20780" x="7527925" y="5354638"/>
          <p14:tracePt t="20788" x="7539038" y="5354638"/>
          <p14:tracePt t="20828" x="7548563" y="5354638"/>
          <p14:tracePt t="21580" x="7578725" y="5334000"/>
          <p14:tracePt t="21591" x="7620000" y="5324475"/>
          <p14:tracePt t="21607" x="7721600" y="5292725"/>
          <p14:tracePt t="21624" x="7853363" y="5253038"/>
          <p14:tracePt t="21640" x="8016875" y="5211763"/>
          <p14:tracePt t="21656" x="8239125" y="5181600"/>
          <p14:tracePt t="21672" x="8483600" y="5172075"/>
          <p14:tracePt t="21688" x="8696325" y="5172075"/>
          <p14:tracePt t="21704" x="8859838" y="5172075"/>
          <p14:tracePt t="21722" x="8961438" y="5172075"/>
          <p14:tracePt t="21738" x="9042400" y="5191125"/>
          <p14:tracePt t="21754" x="9093200" y="5202238"/>
          <p14:tracePt t="21771" x="9144000" y="5222875"/>
          <p14:tracePt t="21771" x="9185275" y="5222875"/>
          <p14:tracePt t="21787" x="9215438" y="5222875"/>
          <p14:tracePt t="21788" x="9236075" y="5232400"/>
          <p14:tracePt t="21804" x="9286875" y="5232400"/>
          <p14:tracePt t="21821" x="9326563" y="5232400"/>
          <p14:tracePt t="21838" x="9367838" y="5232400"/>
          <p14:tracePt t="21855" x="9407525" y="5232400"/>
          <p14:tracePt t="21872" x="9448800" y="5232400"/>
          <p14:tracePt t="21888" x="9478963" y="5232400"/>
          <p14:tracePt t="21905" x="9509125" y="5232400"/>
          <p14:tracePt t="21922" x="9529763" y="5232400"/>
          <p14:tracePt t="21938" x="9550400" y="5232400"/>
          <p14:tracePt t="21955" x="9580563" y="5232400"/>
          <p14:tracePt t="21956" x="9601200" y="5232400"/>
          <p14:tracePt t="21971" x="9682163" y="5253038"/>
          <p14:tracePt t="21988" x="9753600" y="5283200"/>
          <p14:tracePt t="22004" x="9834563" y="5303838"/>
          <p14:tracePt t="22021" x="9947275" y="5313363"/>
          <p14:tracePt t="22038" x="10017125" y="5324475"/>
          <p14:tracePt t="22076" x="10028238" y="5324475"/>
          <p14:tracePt t="22116" x="10028238" y="5313363"/>
          <p14:tracePt t="22132" x="10037763" y="5313363"/>
          <p14:tracePt t="22141" x="10037763" y="5303838"/>
          <p14:tracePt t="22316" x="10017125" y="5303838"/>
          <p14:tracePt t="22324" x="9986963" y="5303838"/>
          <p14:tracePt t="22348" x="9601200" y="5303838"/>
          <p14:tracePt t="22356" x="9478963" y="5313363"/>
          <p14:tracePt t="22372" x="9083675" y="5324475"/>
          <p14:tracePt t="22389" x="8483600" y="5343525"/>
          <p14:tracePt t="22406" x="7712075" y="5375275"/>
          <p14:tracePt t="22422" x="6908800" y="5414963"/>
          <p14:tracePt t="22439" x="5973763" y="5435600"/>
          <p14:tracePt t="22456" x="4927600" y="5445125"/>
          <p14:tracePt t="22472" x="3962400" y="5465763"/>
          <p14:tracePt t="22489" x="3403600" y="5516563"/>
          <p14:tracePt t="22506" x="3048000" y="5597525"/>
          <p14:tracePt t="22522" x="2824163" y="5659438"/>
          <p14:tracePt t="22538" x="2641600" y="5730875"/>
          <p14:tracePt t="22555" x="2519363" y="5781675"/>
          <p14:tracePt t="22556" x="2468563" y="5800725"/>
          <p14:tracePt t="22572" x="2387600" y="5821363"/>
          <p14:tracePt t="22588" x="2265363" y="5842000"/>
          <p14:tracePt t="22605" x="2112963" y="5842000"/>
          <p14:tracePt t="22622" x="1930400" y="5842000"/>
          <p14:tracePt t="22639" x="1685925" y="5832475"/>
          <p14:tracePt t="22654" x="1392238" y="5800725"/>
          <p14:tracePt t="22671" x="1127125" y="5749925"/>
          <p14:tracePt t="22687" x="904875" y="5730875"/>
          <p14:tracePt t="22704" x="711200" y="5710238"/>
          <p14:tracePt t="22721" x="538163" y="5710238"/>
          <p14:tracePt t="22738" x="415925" y="5710238"/>
          <p14:tracePt t="22755" x="263525" y="5749925"/>
          <p14:tracePt t="22756" x="193675" y="5791200"/>
          <p14:tracePt t="22771" x="111125" y="5821363"/>
          <p14:tracePt t="22772" x="41275" y="5842000"/>
          <p14:tracePt t="23136" x="111125" y="5994400"/>
          <p14:tracePt t="23159" x="346075" y="5994400"/>
          <p14:tracePt t="23175" x="396875" y="5994400"/>
          <p14:tracePt t="23192" x="406400" y="5984875"/>
          <p14:tracePt t="23208" x="415925" y="5973763"/>
          <p14:tracePt t="23428" x="427038" y="5953125"/>
          <p14:tracePt t="23444" x="447675" y="5953125"/>
          <p14:tracePt t="23458" x="477838" y="5943600"/>
          <p14:tracePt t="23474" x="558800" y="5913438"/>
          <p14:tracePt t="23490" x="660400" y="5902325"/>
          <p14:tracePt t="23492" x="711200" y="5902325"/>
          <p14:tracePt t="23507" x="771525" y="5902325"/>
          <p14:tracePt t="23508" x="812800" y="5902325"/>
          <p14:tracePt t="23525" x="884238" y="5902325"/>
          <p14:tracePt t="23542" x="955675" y="5913438"/>
          <p14:tracePt t="23558" x="1006475" y="5913438"/>
          <p14:tracePt t="23575" x="1066800" y="5913438"/>
          <p14:tracePt t="23592" x="1138238" y="5922963"/>
          <p14:tracePt t="23606" x="1228725" y="5922963"/>
          <p14:tracePt t="23623" x="1311275" y="5922963"/>
          <p14:tracePt t="23640" x="1371600" y="5922963"/>
          <p14:tracePt t="23656" x="1422400" y="5922963"/>
          <p14:tracePt t="23673" x="1452563" y="5922963"/>
          <p14:tracePt t="23690" x="1493838" y="5922963"/>
          <p14:tracePt t="23707" x="1524000" y="5922963"/>
          <p14:tracePt t="23723" x="1565275" y="5922963"/>
          <p14:tracePt t="23724" x="1584325" y="5934075"/>
          <p14:tracePt t="23739" x="1616075" y="5934075"/>
          <p14:tracePt t="23740" x="1646238" y="5934075"/>
          <p14:tracePt t="23756" x="1706563" y="5934075"/>
          <p14:tracePt t="23773" x="1778000" y="5943600"/>
          <p14:tracePt t="23789" x="1838325" y="5953125"/>
          <p14:tracePt t="23806" x="1889125" y="5953125"/>
          <p14:tracePt t="23823" x="1939925" y="5953125"/>
          <p14:tracePt t="23840" x="2022475" y="5953125"/>
          <p14:tracePt t="23856" x="2082800" y="5943600"/>
          <p14:tracePt t="23872" x="2154238" y="5934075"/>
          <p14:tracePt t="23889" x="2235200" y="5902325"/>
          <p14:tracePt t="23906" x="2316163" y="5883275"/>
          <p14:tracePt t="23922" x="2397125" y="5883275"/>
          <p14:tracePt t="23940" x="2479675" y="5872163"/>
          <p14:tracePt t="23956" x="2498725" y="5862638"/>
          <p14:tracePt t="23956" x="2530475" y="5862638"/>
          <p14:tracePt t="23972" x="2560638" y="5862638"/>
          <p14:tracePt t="23990" x="2590800" y="5862638"/>
          <p14:tracePt t="24006" x="2611438" y="5862638"/>
          <p14:tracePt t="24023" x="2651125" y="5862638"/>
          <p14:tracePt t="24040" x="2713038" y="5862638"/>
          <p14:tracePt t="24056" x="2784475" y="5862638"/>
          <p14:tracePt t="24073" x="2854325" y="5862638"/>
          <p14:tracePt t="24090" x="2925763" y="5862638"/>
          <p14:tracePt t="24106" x="2987675" y="5862638"/>
          <p14:tracePt t="24123" x="3038475" y="5862638"/>
          <p14:tracePt t="24124" x="3057525" y="5851525"/>
          <p14:tracePt t="24139" x="3078163" y="5851525"/>
          <p14:tracePt t="24140" x="3108325" y="5851525"/>
          <p14:tracePt t="24156" x="3140075" y="5842000"/>
          <p14:tracePt t="24172" x="3179763" y="5832475"/>
          <p14:tracePt t="24189" x="3209925" y="5832475"/>
          <p14:tracePt t="24206" x="3230563" y="5832475"/>
          <p14:tracePt t="24223" x="3251200" y="5832475"/>
          <p14:tracePt t="24240" x="3281363" y="5832475"/>
          <p14:tracePt t="24257" x="3332163" y="5832475"/>
          <p14:tracePt t="24272" x="3413125" y="5832475"/>
          <p14:tracePt t="24289" x="3484563" y="5832475"/>
          <p14:tracePt t="24305" x="3546475" y="5842000"/>
          <p14:tracePt t="24321" x="3616325" y="5851525"/>
          <p14:tracePt t="24338" x="3708400" y="5851525"/>
          <p14:tracePt t="24355" x="3779838" y="5862638"/>
          <p14:tracePt t="24356" x="3800475" y="5862638"/>
          <p14:tracePt t="24371" x="3840163" y="5862638"/>
          <p14:tracePt t="24372" x="3851275" y="5862638"/>
          <p14:tracePt t="24388" x="3870325" y="5862638"/>
          <p14:tracePt t="24405" x="3881438" y="5862638"/>
          <p14:tracePt t="24580" x="3860800" y="5862638"/>
          <p14:tracePt t="24596" x="3840163" y="5862638"/>
          <p14:tracePt t="24606" x="3830638" y="5862638"/>
          <p14:tracePt t="24623" x="3810000" y="5832475"/>
          <p14:tracePt t="24639" x="3800475" y="5821363"/>
          <p14:tracePt t="24656" x="3800475" y="5800725"/>
          <p14:tracePt t="24673" x="3789363" y="5800725"/>
          <p14:tracePt t="24690" x="3768725" y="5800725"/>
          <p14:tracePt t="24996" x="3729038" y="5800725"/>
          <p14:tracePt t="25008" x="3636963" y="5791200"/>
          <p14:tracePt t="25024" x="3505200" y="5791200"/>
          <p14:tracePt t="25042" x="3413125" y="5791200"/>
          <p14:tracePt t="25077" x="3424238" y="5781675"/>
          <p14:tracePt t="25088" x="3433763" y="5781675"/>
          <p14:tracePt t="25109" x="3484563" y="5761038"/>
          <p14:tracePt t="25124" x="3505200" y="5749925"/>
          <p14:tracePt t="25140" x="3535363" y="5740400"/>
          <p14:tracePt t="25157" x="3576638" y="5730875"/>
          <p14:tracePt t="25173" x="3657600" y="5719763"/>
          <p14:tracePt t="25190" x="3840163" y="5719763"/>
          <p14:tracePt t="25208" x="4064000" y="5719763"/>
          <p14:tracePt t="25224" x="4308475" y="5719763"/>
          <p14:tracePt t="25242" x="4491038" y="5719763"/>
          <p14:tracePt t="25256" x="4643438" y="5730875"/>
          <p14:tracePt t="25272" x="4714875" y="5740400"/>
          <p14:tracePt t="25288" x="4733925" y="5740400"/>
          <p14:tracePt t="25306" x="4754563" y="5740400"/>
          <p14:tracePt t="25323" x="4765675" y="5740400"/>
          <p14:tracePt t="25339" x="4795838" y="5740400"/>
          <p14:tracePt t="25340" x="4826000" y="5749925"/>
          <p14:tracePt t="25355" x="4846638" y="5749925"/>
          <p14:tracePt t="25355" x="4876800" y="5749925"/>
          <p14:tracePt t="25372" x="4906963" y="5749925"/>
          <p14:tracePt t="25389" x="4927600" y="5749925"/>
          <p14:tracePt t="25406" x="4937125" y="5749925"/>
          <p14:tracePt t="25422" x="4948238" y="5749925"/>
          <p14:tracePt t="25439" x="4957763" y="5749925"/>
          <p14:tracePt t="25460" x="4968875" y="5749925"/>
          <p14:tracePt t="25476" x="4999038" y="5749925"/>
          <p14:tracePt t="25489" x="5029200" y="5749925"/>
          <p14:tracePt t="25506" x="5211763" y="5781675"/>
          <p14:tracePt t="25522" x="5405438" y="5791200"/>
          <p14:tracePt t="25538" x="5527675" y="5800725"/>
          <p14:tracePt t="25555" x="5557838" y="5811838"/>
          <p14:tracePt t="25700" x="5567363" y="5811838"/>
          <p14:tracePt t="25716" x="5567363" y="5800725"/>
          <p14:tracePt t="25728" x="5578475" y="5800725"/>
          <p14:tracePt t="25742" x="5597525" y="5791200"/>
          <p14:tracePt t="25758" x="5638800" y="5781675"/>
          <p14:tracePt t="25774" x="5710238" y="5781675"/>
          <p14:tracePt t="25792" x="5821363" y="5781675"/>
          <p14:tracePt t="25809" x="5953125" y="5781675"/>
          <p14:tracePt t="25825" x="6065838" y="5791200"/>
          <p14:tracePt t="25841" x="6156325" y="5800725"/>
          <p14:tracePt t="25857" x="6197600" y="5811838"/>
          <p14:tracePt t="25875" x="6227763" y="5811838"/>
          <p14:tracePt t="25876" x="6248400" y="5811838"/>
          <p14:tracePt t="25892" x="6278563" y="5811838"/>
          <p14:tracePt t="25909" x="6319838" y="5811838"/>
          <p14:tracePt t="25924" x="6350000" y="5811838"/>
          <p14:tracePt t="25940" x="6400800" y="5811838"/>
          <p14:tracePt t="25957" x="6442075" y="5811838"/>
          <p14:tracePt t="25974" x="6481763" y="5811838"/>
          <p14:tracePt t="25990" x="6502400" y="5811838"/>
          <p14:tracePt t="26007" x="6523038" y="5811838"/>
          <p14:tracePt t="26024" x="6532563" y="5811838"/>
          <p14:tracePt t="26040" x="6553200" y="5811838"/>
          <p14:tracePt t="26057" x="6573838" y="5811838"/>
          <p14:tracePt t="26074" x="6583363" y="5821363"/>
          <p14:tracePt t="26089" x="6613525" y="5832475"/>
          <p14:tracePt t="26106" x="6634163" y="5832475"/>
          <p14:tracePt t="26124" x="6664325" y="5842000"/>
          <p14:tracePt t="26140" x="6684963" y="5842000"/>
          <p14:tracePt t="26164" x="6696075" y="5842000"/>
          <p14:tracePt t="26244" x="6705600" y="5842000"/>
          <p14:tracePt t="26292" x="6715125" y="5842000"/>
          <p14:tracePt t="26412" x="6726238" y="5842000"/>
          <p14:tracePt t="26422" x="6735763" y="5842000"/>
          <p14:tracePt t="26444" x="6765925" y="5842000"/>
          <p14:tracePt t="26445" x="6777038" y="5842000"/>
          <p14:tracePt t="26457" x="6797675" y="5842000"/>
          <p14:tracePt t="26474" x="6848475" y="5842000"/>
          <p14:tracePt t="26490" x="6908800" y="5851525"/>
          <p14:tracePt t="26506" x="7040563" y="5851525"/>
          <p14:tracePt t="26524" x="7305675" y="5872163"/>
          <p14:tracePt t="26540" x="7407275" y="5883275"/>
          <p14:tracePt t="26541" x="7488238" y="5892800"/>
          <p14:tracePt t="26555" x="7569200" y="5892800"/>
          <p14:tracePt t="26556" x="7629525" y="5902325"/>
          <p14:tracePt t="26572" x="7731125" y="5902325"/>
          <p14:tracePt t="26589" x="7772400" y="5913438"/>
          <p14:tracePt t="26676" x="7781925" y="5913438"/>
          <p14:tracePt t="26700" x="7802563" y="5913438"/>
          <p14:tracePt t="26716" x="7813675" y="5913438"/>
          <p14:tracePt t="26725" x="7823200" y="5913438"/>
          <p14:tracePt t="26740" x="7843838" y="5913438"/>
          <p14:tracePt t="26757" x="7864475" y="5913438"/>
          <p14:tracePt t="26773" x="7894638" y="5913438"/>
          <p14:tracePt t="26790" x="7954963" y="5913438"/>
          <p14:tracePt t="26807" x="8026400" y="5913438"/>
          <p14:tracePt t="26823" x="8118475" y="5913438"/>
          <p14:tracePt t="26840" x="8220075" y="5913438"/>
          <p14:tracePt t="26856" x="8301038" y="5922963"/>
          <p14:tracePt t="26872" x="8361363" y="5922963"/>
          <p14:tracePt t="26890" x="8412163" y="5922963"/>
          <p14:tracePt t="26906" x="8453438" y="5922963"/>
          <p14:tracePt t="26908" x="8462963" y="5922963"/>
          <p14:tracePt t="26923" x="8474075" y="5922963"/>
          <p14:tracePt t="26924" x="8493125" y="5922963"/>
          <p14:tracePt t="26940" x="8534400" y="5922963"/>
          <p14:tracePt t="26956" x="8585200" y="5922963"/>
          <p14:tracePt t="26973" x="8636000" y="5922963"/>
          <p14:tracePt t="26990" x="8686800" y="5922963"/>
          <p14:tracePt t="27007" x="8716963" y="5913438"/>
          <p14:tracePt t="27022" x="8758238" y="5913438"/>
          <p14:tracePt t="27040" x="8788400" y="5913438"/>
          <p14:tracePt t="27056" x="8809038" y="5913438"/>
          <p14:tracePt t="27073" x="8839200" y="5913438"/>
          <p14:tracePt t="27090" x="8859838" y="5913438"/>
          <p14:tracePt t="27106" x="8880475" y="5913438"/>
          <p14:tracePt t="27123" x="8920163" y="5913438"/>
          <p14:tracePt t="27124" x="8940800" y="5913438"/>
          <p14:tracePt t="27140" x="8970963" y="5913438"/>
          <p14:tracePt t="27157" x="9021763" y="5922963"/>
          <p14:tracePt t="27172" x="9051925" y="5922963"/>
          <p14:tracePt t="27190" x="9102725" y="5922963"/>
          <p14:tracePt t="27207" x="9134475" y="5922963"/>
          <p14:tracePt t="27223" x="9164638" y="5922963"/>
          <p14:tracePt t="27240" x="9185275" y="5922963"/>
          <p14:tracePt t="27257" x="9215438" y="5922963"/>
          <p14:tracePt t="27273" x="9266238" y="5922963"/>
          <p14:tracePt t="27290" x="9326563" y="5922963"/>
          <p14:tracePt t="27307" x="9356725" y="5922963"/>
          <p14:tracePt t="27308" x="9367838" y="5922963"/>
          <p14:tracePt t="27324" x="9388475" y="5922963"/>
          <p14:tracePt t="27340" x="9407525" y="5922963"/>
          <p14:tracePt t="27357" x="9418638" y="5922963"/>
          <p14:tracePt t="27373" x="9439275" y="5922963"/>
          <p14:tracePt t="27390" x="9469438" y="5922963"/>
          <p14:tracePt t="27407" x="9499600" y="5922963"/>
          <p14:tracePt t="27423" x="9529763" y="5922963"/>
          <p14:tracePt t="27440" x="9559925" y="5922963"/>
          <p14:tracePt t="27457" x="9580563" y="5922963"/>
          <p14:tracePt t="27473" x="9591675" y="5922963"/>
          <p14:tracePt t="27508" x="9601200" y="5922963"/>
          <p14:tracePt t="27556" x="9610725" y="5922963"/>
          <p14:tracePt t="27572" x="9621838" y="5922963"/>
          <p14:tracePt t="27587" x="9631363" y="5922963"/>
          <p14:tracePt t="27604" x="9642475" y="5922963"/>
          <p14:tracePt t="27612" x="9652000" y="5922963"/>
          <p14:tracePt t="27622" x="9661525" y="5922963"/>
          <p14:tracePt t="27639" x="9693275" y="5922963"/>
          <p14:tracePt t="27655" x="9712325" y="5922963"/>
          <p14:tracePt t="27672" x="9753600" y="5922963"/>
          <p14:tracePt t="27689" x="9774238" y="5934075"/>
          <p14:tracePt t="27705" x="9804400" y="5934075"/>
          <p14:tracePt t="27722" x="9845675" y="5934075"/>
          <p14:tracePt t="27739" x="9896475" y="5934075"/>
          <p14:tracePt t="27739" x="9915525" y="5934075"/>
          <p14:tracePt t="27755" x="9936163" y="5934075"/>
          <p14:tracePt t="27756" x="9956800" y="5934075"/>
          <p14:tracePt t="27772" x="9986963" y="5934075"/>
          <p14:tracePt t="27789" x="9998075" y="5934075"/>
          <p14:tracePt t="27812" x="10007600" y="5934075"/>
          <p14:tracePt t="27835" x="10017125" y="5934075"/>
          <p14:tracePt t="27867" x="10028238" y="5934075"/>
          <p14:tracePt t="27876" x="10067925" y="5934075"/>
          <p14:tracePt t="27889" x="10109200" y="5934075"/>
          <p14:tracePt t="27906" x="10190163" y="5934075"/>
          <p14:tracePt t="27923" x="10220325" y="5943600"/>
          <p14:tracePt t="27938" x="10210800" y="5973763"/>
          <p14:tracePt t="27955" x="10169525" y="5984875"/>
          <p14:tracePt t="27956" x="10150475" y="5984875"/>
          <p14:tracePt t="27972" x="10129838" y="5994400"/>
          <p14:tracePt t="27988" x="10129838" y="6003925"/>
          <p14:tracePt t="28006" x="10109200" y="5994400"/>
          <p14:tracePt t="28044" x="10118725" y="5994400"/>
          <p14:tracePt t="28054" x="10150475" y="6015038"/>
          <p14:tracePt t="28074" x="10180638" y="6035675"/>
          <p14:tracePt t="28089" x="10190163" y="6035675"/>
          <p14:tracePt t="28131" x="10190163" y="6045200"/>
          <p14:tracePt t="28180" x="10201275" y="6045200"/>
          <p14:tracePt t="28203" x="10201275" y="6035675"/>
          <p14:tracePt t="28220" x="10210800" y="6035675"/>
          <p14:tracePt t="28235" x="10220325" y="6024563"/>
          <p14:tracePt t="28244" x="10231438" y="6024563"/>
          <p14:tracePt t="28256" x="10231438" y="6015038"/>
          <p14:tracePt t="28273" x="10252075" y="5994400"/>
          <p14:tracePt t="28289" x="10271125" y="5994400"/>
          <p14:tracePt t="28307" x="10291763" y="5984875"/>
          <p14:tracePt t="28322" x="10291763" y="5973763"/>
          <p14:tracePt t="28380" x="10261600" y="5973763"/>
          <p14:tracePt t="28391" x="10231438" y="5973763"/>
          <p14:tracePt t="28407" x="10139363" y="5994400"/>
          <p14:tracePt t="28423" x="9947275" y="6024563"/>
          <p14:tracePt t="28440" x="9580563" y="6035675"/>
          <p14:tracePt t="28456" x="8890000" y="6065838"/>
          <p14:tracePt t="28472" x="7823200" y="6065838"/>
          <p14:tracePt t="28489" x="6523038" y="6116638"/>
          <p14:tracePt t="28506" x="5253038" y="6278563"/>
          <p14:tracePt t="28521" x="4308475" y="6359525"/>
          <p14:tracePt t="28539" x="3556000" y="6543675"/>
          <p14:tracePt t="28539" x="3322638" y="6613525"/>
          <p14:tracePt t="28555" x="3068638" y="6684963"/>
          <p14:tracePt t="28556" x="2905125" y="6715125"/>
          <p14:tracePt t="28572" x="2752725" y="6786563"/>
          <p14:tracePt t="28588" x="2701925" y="6816725"/>
          <p14:tracePt t="28605" x="2641600" y="6837363"/>
          <p14:tracePt t="29429" x="41275" y="6278563"/>
          <p14:tracePt t="29440" x="101600" y="6319838"/>
          <p14:tracePt t="29456" x="284163" y="6391275"/>
          <p14:tracePt t="29472" x="436563" y="6451600"/>
          <p14:tracePt t="29489" x="528638" y="6461125"/>
          <p14:tracePt t="29506" x="568325" y="6461125"/>
          <p14:tracePt t="29572" x="609600" y="6451600"/>
          <p14:tracePt t="29589" x="711200" y="6410325"/>
          <p14:tracePt t="29606" x="904875" y="6400800"/>
          <p14:tracePt t="29622" x="1219200" y="6400800"/>
          <p14:tracePt t="29640" x="1635125" y="6421438"/>
          <p14:tracePt t="29657" x="1838325" y="6421438"/>
          <p14:tracePt t="29673" x="1889125" y="6421438"/>
          <p14:tracePt t="29716" x="1879600" y="6421438"/>
          <p14:tracePt t="29739" x="1870075" y="6421438"/>
          <p14:tracePt t="29796" x="1858963" y="6421438"/>
          <p14:tracePt t="30060" x="1870075" y="6421438"/>
          <p14:tracePt t="30071" x="1879600" y="6421438"/>
          <p14:tracePt t="30090" x="1920875" y="6421438"/>
          <p14:tracePt t="30092" x="1951038" y="6421438"/>
          <p14:tracePt t="30107" x="2001838" y="6421438"/>
          <p14:tracePt t="30108" x="2062163" y="6430963"/>
          <p14:tracePt t="30123" x="2133600" y="6430963"/>
          <p14:tracePt t="30124" x="2205038" y="6442075"/>
          <p14:tracePt t="30140" x="2346325" y="6451600"/>
          <p14:tracePt t="30156" x="2417763" y="6451600"/>
          <p14:tracePt t="30174" x="2468563" y="6451600"/>
          <p14:tracePt t="30191" x="2498725" y="6451600"/>
          <p14:tracePt t="30207" x="2530475" y="6451600"/>
          <p14:tracePt t="30224" x="2570163" y="6451600"/>
          <p14:tracePt t="30241" x="2611438" y="6451600"/>
          <p14:tracePt t="30257" x="2662238" y="6451600"/>
          <p14:tracePt t="30274" x="2752725" y="6442075"/>
          <p14:tracePt t="30290" x="2854325" y="6442075"/>
          <p14:tracePt t="30307" x="2967038" y="6442075"/>
          <p14:tracePt t="30308" x="3027363" y="6442075"/>
          <p14:tracePt t="30324" x="3149600" y="6442075"/>
          <p14:tracePt t="30340" x="3251200" y="6442075"/>
          <p14:tracePt t="30357" x="3302000" y="6442075"/>
          <p14:tracePt t="30374" x="3352800" y="6442075"/>
          <p14:tracePt t="30391" x="3394075" y="6442075"/>
          <p14:tracePt t="30407" x="3433763" y="6442075"/>
          <p14:tracePt t="30422" x="3484563" y="6442075"/>
          <p14:tracePt t="30439" x="3514725" y="6442075"/>
          <p14:tracePt t="30456" x="3546475" y="6442075"/>
          <p14:tracePt t="30473" x="3565525" y="6442075"/>
          <p14:tracePt t="30489" x="3576638" y="6442075"/>
          <p14:tracePt t="30506" x="3586163" y="6442075"/>
          <p14:tracePt t="30522" x="3606800" y="6442075"/>
          <p14:tracePt t="30539" x="3627438" y="6442075"/>
          <p14:tracePt t="30539" x="3648075" y="6451600"/>
          <p14:tracePt t="30555" x="3678238" y="6451600"/>
          <p14:tracePt t="30555" x="3708400" y="6451600"/>
          <p14:tracePt t="30572" x="3768725" y="6451600"/>
          <p14:tracePt t="30589" x="3819525" y="6461125"/>
          <p14:tracePt t="30605" x="3860800" y="6461125"/>
          <p14:tracePt t="30622" x="3881438" y="6461125"/>
          <p14:tracePt t="30639" x="3890963" y="6461125"/>
          <p14:tracePt t="30656" x="3902075" y="6461125"/>
          <p14:tracePt t="30676" x="3911600" y="6461125"/>
          <p14:tracePt t="30689" x="3921125" y="6461125"/>
          <p14:tracePt t="30706" x="3932238" y="6461125"/>
          <p14:tracePt t="30723" x="3941763" y="6461125"/>
          <p14:tracePt t="30739" x="3952875" y="6461125"/>
          <p14:tracePt t="30739" x="3971925" y="6461125"/>
          <p14:tracePt t="30764" x="3983038" y="6461125"/>
          <p14:tracePt t="30772" x="3992563" y="6461125"/>
          <p14:tracePt t="30789" x="4003675" y="6461125"/>
          <p14:tracePt t="30806" x="4022725" y="6461125"/>
          <p14:tracePt t="30822" x="4033838" y="6461125"/>
          <p14:tracePt t="30839" x="4043363" y="6461125"/>
          <p14:tracePt t="30855" x="4054475" y="6461125"/>
          <p14:tracePt t="30872" x="4064000" y="6461125"/>
          <p14:tracePt t="30889" x="4084638" y="6461125"/>
          <p14:tracePt t="30906" x="4105275" y="6461125"/>
          <p14:tracePt t="30922" x="4144963" y="6472238"/>
          <p14:tracePt t="30938" x="4175125" y="6472238"/>
          <p14:tracePt t="30956" x="4216400" y="6472238"/>
          <p14:tracePt t="30972" x="4246563" y="6472238"/>
          <p14:tracePt t="30989" x="4267200" y="6472238"/>
          <p14:tracePt t="31006" x="4297363" y="6472238"/>
          <p14:tracePt t="31023" x="4338638" y="6472238"/>
          <p14:tracePt t="31039" x="4368800" y="6472238"/>
          <p14:tracePt t="31056" x="4419600" y="6472238"/>
          <p14:tracePt t="31073" x="4479925" y="6472238"/>
          <p14:tracePt t="31089" x="4530725" y="6472238"/>
          <p14:tracePt t="31106" x="4581525" y="6472238"/>
          <p14:tracePt t="31123" x="4652963" y="6472238"/>
          <p14:tracePt t="31123" x="4673600" y="6472238"/>
          <p14:tracePt t="31139" x="4703763" y="6472238"/>
          <p14:tracePt t="31140" x="4733925" y="6472238"/>
          <p14:tracePt t="31156" x="4795838" y="6472238"/>
          <p14:tracePt t="31173" x="4856163" y="6472238"/>
          <p14:tracePt t="31189" x="4897438" y="6481763"/>
          <p14:tracePt t="31206" x="4927600" y="6481763"/>
          <p14:tracePt t="31223" x="4957763" y="6481763"/>
          <p14:tracePt t="31239" x="4978400" y="6481763"/>
          <p14:tracePt t="31256" x="4987925" y="6481763"/>
          <p14:tracePt t="31273" x="5008563" y="6481763"/>
          <p14:tracePt t="31289" x="5019675" y="6481763"/>
          <p14:tracePt t="31306" x="5038725" y="6481763"/>
          <p14:tracePt t="31308" x="5059363" y="6481763"/>
          <p14:tracePt t="31323" x="5070475" y="6481763"/>
          <p14:tracePt t="31324" x="5089525" y="6481763"/>
          <p14:tracePt t="31339" x="5100638" y="6481763"/>
          <p14:tracePt t="31340" x="5130800" y="6481763"/>
          <p14:tracePt t="31356" x="5151438" y="6481763"/>
          <p14:tracePt t="31373" x="5202238" y="6481763"/>
          <p14:tracePt t="31389" x="5232400" y="6481763"/>
          <p14:tracePt t="31406" x="5283200" y="6481763"/>
          <p14:tracePt t="31423" x="5313363" y="6481763"/>
          <p14:tracePt t="31439" x="5354638" y="6481763"/>
          <p14:tracePt t="31456" x="5375275" y="6481763"/>
          <p14:tracePt t="31473" x="5414963" y="6481763"/>
          <p14:tracePt t="31489" x="5445125" y="6481763"/>
          <p14:tracePt t="31506" x="5486400" y="6481763"/>
          <p14:tracePt t="31523" x="5495925" y="6481763"/>
          <p14:tracePt t="31523" x="5516563" y="6481763"/>
          <p14:tracePt t="31539" x="5527675" y="6481763"/>
          <p14:tracePt t="31539" x="5537200" y="6481763"/>
          <p14:tracePt t="31556" x="5578475" y="6481763"/>
          <p14:tracePt t="31573" x="5608638" y="6481763"/>
          <p14:tracePt t="31589" x="5648325" y="6481763"/>
          <p14:tracePt t="31606" x="5689600" y="6481763"/>
          <p14:tracePt t="31623" x="5730875" y="6481763"/>
          <p14:tracePt t="31640" x="5749925" y="6481763"/>
          <p14:tracePt t="31656" x="5770563" y="6481763"/>
          <p14:tracePt t="31673" x="5800725" y="6481763"/>
          <p14:tracePt t="31689" x="5821363" y="6481763"/>
          <p14:tracePt t="31706" x="5842000" y="6481763"/>
          <p14:tracePt t="31722" x="5851525" y="6481763"/>
          <p14:tracePt t="31739" x="5872163" y="6481763"/>
          <p14:tracePt t="31772" x="5883275" y="6481763"/>
          <p14:tracePt t="31884" x="5883275" y="6492875"/>
          <p14:tracePt t="31892" x="5872163" y="6502400"/>
          <p14:tracePt t="31906" x="5842000" y="6511925"/>
          <p14:tracePt t="31923" x="5811838" y="6502400"/>
          <p14:tracePt t="31923" x="5800725" y="6511925"/>
          <p14:tracePt t="31940" x="5781675" y="6523038"/>
          <p14:tracePt t="31956" x="5781675" y="6573838"/>
          <p14:tracePt t="32621" x="5761038" y="6573838"/>
          <p14:tracePt t="32632" x="5719763" y="6573838"/>
          <p14:tracePt t="32641" x="5699125" y="6562725"/>
          <p14:tracePt t="32657" x="5680075" y="6543675"/>
          <p14:tracePt t="32673" x="5689600" y="6543675"/>
          <p14:tracePt t="32691" x="5781675" y="6543675"/>
          <p14:tracePt t="32691" x="5791200" y="6543675"/>
          <p14:tracePt t="32708" x="5832475" y="6532563"/>
          <p14:tracePt t="32723" x="5851525" y="6511925"/>
          <p14:tracePt t="32724" x="5872163" y="6502400"/>
          <p14:tracePt t="32740" x="5892800" y="6492875"/>
          <p14:tracePt t="32757" x="5934075" y="6472238"/>
          <p14:tracePt t="32773" x="5964238" y="6461125"/>
          <p14:tracePt t="32790" x="6045200" y="6461125"/>
          <p14:tracePt t="32808" x="6156325" y="6461125"/>
          <p14:tracePt t="32824" x="6319838" y="6461125"/>
          <p14:tracePt t="32841" x="6502400" y="6472238"/>
          <p14:tracePt t="32857" x="6715125" y="6492875"/>
          <p14:tracePt t="32873" x="6899275" y="6511925"/>
          <p14:tracePt t="32890" x="7070725" y="6523038"/>
          <p14:tracePt t="32907" x="7192963" y="6553200"/>
          <p14:tracePt t="32907" x="7254875" y="6562725"/>
          <p14:tracePt t="32924" x="7345363" y="6573838"/>
          <p14:tracePt t="32940" x="7396163" y="6573838"/>
          <p14:tracePt t="32959" x="7416800" y="6573838"/>
          <p14:tracePt t="32996" x="7426325" y="6573838"/>
          <p14:tracePt t="33028" x="7437438" y="6573838"/>
          <p14:tracePt t="33051" x="7458075" y="6573838"/>
          <p14:tracePt t="33060" x="7488238" y="6573838"/>
          <p14:tracePt t="33073" x="7508875" y="6583363"/>
          <p14:tracePt t="33090" x="7599363" y="6594475"/>
          <p14:tracePt t="33106" x="7700963" y="6594475"/>
          <p14:tracePt t="33124" x="7823200" y="6594475"/>
          <p14:tracePt t="33140" x="7864475" y="6583363"/>
          <p14:tracePt t="33156" x="7904163" y="6573838"/>
          <p14:tracePt t="33173" x="7915275" y="6573838"/>
          <p14:tracePt t="33190" x="7915275" y="6562725"/>
          <p14:tracePt t="33207" x="7934325" y="6553200"/>
          <p14:tracePt t="33223" x="7966075" y="6543675"/>
          <p14:tracePt t="33240" x="8005763" y="6543675"/>
          <p14:tracePt t="33257" x="8067675" y="6543675"/>
          <p14:tracePt t="33274" x="8137525" y="6543675"/>
          <p14:tracePt t="33290" x="8208963" y="6543675"/>
          <p14:tracePt t="33306" x="8289925" y="6543675"/>
          <p14:tracePt t="33323" x="8372475" y="6543675"/>
          <p14:tracePt t="33323" x="8412163" y="6543675"/>
          <p14:tracePt t="33339" x="8432800" y="6543675"/>
          <p14:tracePt t="33340" x="8474075" y="6543675"/>
          <p14:tracePt t="33356" x="8513763" y="6532563"/>
          <p14:tracePt t="33372" x="8564563" y="6511925"/>
          <p14:tracePt t="33389" x="8605838" y="6511925"/>
          <p14:tracePt t="33406" x="8656638" y="6511925"/>
          <p14:tracePt t="33423" x="8686800" y="6511925"/>
          <p14:tracePt t="33440" x="8716963" y="6511925"/>
          <p14:tracePt t="33456" x="8747125" y="6502400"/>
          <p14:tracePt t="33472" x="8758238" y="6502400"/>
          <p14:tracePt t="33489" x="8778875" y="6502400"/>
          <p14:tracePt t="33506" x="8788400" y="6502400"/>
          <p14:tracePt t="33507" x="8809038" y="6502400"/>
          <p14:tracePt t="33523" x="8818563" y="6502400"/>
          <p14:tracePt t="33524" x="8839200" y="6502400"/>
          <p14:tracePt t="33540" x="8880475" y="6502400"/>
          <p14:tracePt t="33557" x="8920163" y="6502400"/>
          <p14:tracePt t="33573" x="8961438" y="6502400"/>
          <p14:tracePt t="33590" x="9001125" y="6502400"/>
          <p14:tracePt t="33607" x="9042400" y="6502400"/>
          <p14:tracePt t="33623" x="9083675" y="6502400"/>
          <p14:tracePt t="33640" x="9123363" y="6502400"/>
          <p14:tracePt t="33657" x="9194800" y="6502400"/>
          <p14:tracePt t="33673" x="9266238" y="6502400"/>
          <p14:tracePt t="33690" x="9347200" y="6502400"/>
          <p14:tracePt t="33707" x="9418638" y="6502400"/>
          <p14:tracePt t="33708" x="9469438" y="6502400"/>
          <p14:tracePt t="33723" x="9490075" y="6502400"/>
          <p14:tracePt t="33723" x="9509125" y="6502400"/>
          <p14:tracePt t="33740" x="9540875" y="6502400"/>
          <p14:tracePt t="33757" x="9591675" y="6502400"/>
          <p14:tracePt t="33773" x="9621838" y="6492875"/>
          <p14:tracePt t="33789" x="9672638" y="6492875"/>
          <p14:tracePt t="33806" x="9753600" y="6481763"/>
          <p14:tracePt t="33823" x="9855200" y="6472238"/>
          <p14:tracePt t="33839" x="9947275" y="6472238"/>
          <p14:tracePt t="33856" x="9998075" y="6472238"/>
          <p14:tracePt t="33873" x="10037763" y="6472238"/>
          <p14:tracePt t="33890" x="10058400" y="6472238"/>
          <p14:tracePt t="34924" x="10028238" y="6472238"/>
          <p14:tracePt t="34932" x="9926638" y="6523038"/>
          <p14:tracePt t="34941" x="9774238" y="6583363"/>
          <p14:tracePt t="34957" x="9164638" y="6624638"/>
          <p14:tracePt t="34975" x="7883525" y="6523038"/>
          <p14:tracePt t="34990" x="5800725" y="5934075"/>
          <p14:tracePt t="35006" x="3098800" y="4957763"/>
          <p14:tracePt t="35022" x="396875" y="3971925"/>
          <p14:tracePt t="35039" x="12134850" y="3290888"/>
          <p14:tracePt t="35039" x="10950575" y="2749550"/>
          <p14:tracePt t="35055" x="9937750" y="2243138"/>
          <p14:tracePt t="35056" x="9029700" y="1703388"/>
          <p14:tracePt t="35060" x="8201025" y="1185863"/>
          <p14:tracePt t="35072" x="7602538" y="771525"/>
          <p14:tracePt t="35076" x="6992938" y="333375"/>
        </p14:tracePtLst>
      </p14:laserTraceLst>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2">
            <a:extLst>
              <a:ext uri="{FF2B5EF4-FFF2-40B4-BE49-F238E27FC236}">
                <a16:creationId xmlns:a16="http://schemas.microsoft.com/office/drawing/2014/main" id="{BB904A8F-42C3-4409-A922-B28313027867}"/>
              </a:ext>
            </a:extLst>
          </p:cNvPr>
          <p:cNvSpPr>
            <a:spLocks noGrp="1" noChangeArrowheads="1"/>
          </p:cNvSpPr>
          <p:nvPr>
            <p:ph type="title"/>
          </p:nvPr>
        </p:nvSpPr>
        <p:spPr>
          <a:xfrm>
            <a:off x="266700" y="0"/>
            <a:ext cx="11658600" cy="914400"/>
          </a:xfrm>
        </p:spPr>
        <p:txBody>
          <a:bodyPr/>
          <a:lstStyle/>
          <a:p>
            <a:pPr eaLnBrk="1" hangingPunct="1"/>
            <a:r>
              <a:rPr lang="en-US" altLang="en-US" sz="4800" b="1" dirty="0"/>
              <a:t>Ronald </a:t>
            </a:r>
            <a:r>
              <a:rPr lang="en-US" altLang="en-US" sz="4800" b="1" dirty="0" err="1"/>
              <a:t>Baken’s</a:t>
            </a:r>
            <a:r>
              <a:rPr lang="en-US" altLang="en-US" sz="4800" b="1" dirty="0"/>
              <a:t> Water-Hammer Analogy</a:t>
            </a:r>
          </a:p>
        </p:txBody>
      </p:sp>
      <p:sp>
        <p:nvSpPr>
          <p:cNvPr id="15362" name="Rectangle 3">
            <a:extLst>
              <a:ext uri="{FF2B5EF4-FFF2-40B4-BE49-F238E27FC236}">
                <a16:creationId xmlns:a16="http://schemas.microsoft.com/office/drawing/2014/main" id="{E1B65C94-19F9-496F-8C42-506FE9DB1615}"/>
              </a:ext>
            </a:extLst>
          </p:cNvPr>
          <p:cNvSpPr>
            <a:spLocks noGrp="1" noChangeArrowheads="1"/>
          </p:cNvSpPr>
          <p:nvPr>
            <p:ph type="body" idx="1"/>
          </p:nvPr>
        </p:nvSpPr>
        <p:spPr>
          <a:xfrm>
            <a:off x="345310" y="5105400"/>
            <a:ext cx="11846690" cy="1752600"/>
          </a:xfrm>
        </p:spPr>
        <p:txBody>
          <a:bodyPr/>
          <a:lstStyle/>
          <a:p>
            <a:pPr marL="0" indent="0" eaLnBrk="1" hangingPunct="1">
              <a:lnSpc>
                <a:spcPct val="90000"/>
              </a:lnSpc>
              <a:buNone/>
            </a:pPr>
            <a:r>
              <a:rPr lang="en-US" altLang="en-US" sz="3600" dirty="0"/>
              <a:t>“The sharp cutoff of flow is particularly crucial, because it is this relatively sudden stoppage of the air flow that is the truly the raw material of voice. This generates a shock wave.”</a:t>
            </a:r>
          </a:p>
        </p:txBody>
      </p:sp>
      <p:pic>
        <p:nvPicPr>
          <p:cNvPr id="8" name="Picture 7" descr="Diagram&#10;&#10;Description automatically generated">
            <a:extLst>
              <a:ext uri="{FF2B5EF4-FFF2-40B4-BE49-F238E27FC236}">
                <a16:creationId xmlns:a16="http://schemas.microsoft.com/office/drawing/2014/main" id="{7AFB43F5-9E6A-47CB-8588-CA0686182781}"/>
              </a:ext>
            </a:extLst>
          </p:cNvPr>
          <p:cNvPicPr>
            <a:picLocks noChangeAspect="1"/>
          </p:cNvPicPr>
          <p:nvPr/>
        </p:nvPicPr>
        <p:blipFill>
          <a:blip r:embed="rId4"/>
          <a:stretch>
            <a:fillRect/>
          </a:stretch>
        </p:blipFill>
        <p:spPr>
          <a:xfrm>
            <a:off x="1219200" y="1171297"/>
            <a:ext cx="9422965" cy="3757373"/>
          </a:xfrm>
          <a:prstGeom prst="rect">
            <a:avLst/>
          </a:prstGeom>
        </p:spPr>
      </p:pic>
      <p:sp>
        <p:nvSpPr>
          <p:cNvPr id="2" name="Slide Number Placeholder 1">
            <a:extLst>
              <a:ext uri="{FF2B5EF4-FFF2-40B4-BE49-F238E27FC236}">
                <a16:creationId xmlns:a16="http://schemas.microsoft.com/office/drawing/2014/main" id="{82D4817A-AF81-45BF-B3A7-37A7B5AC6E43}"/>
              </a:ext>
            </a:extLst>
          </p:cNvPr>
          <p:cNvSpPr>
            <a:spLocks noGrp="1"/>
          </p:cNvSpPr>
          <p:nvPr>
            <p:ph type="sldNum" sz="quarter" idx="12"/>
          </p:nvPr>
        </p:nvSpPr>
        <p:spPr/>
        <p:txBody>
          <a:bodyPr/>
          <a:lstStyle/>
          <a:p>
            <a:fld id="{9EA79254-502E-4142-AA41-D6ED3445DFA1}" type="slidenum">
              <a:rPr lang="en-US" altLang="en-US" smtClean="0"/>
              <a:pPr/>
              <a:t>14</a:t>
            </a:fld>
            <a:endParaRPr lang="en-US" altLang="en-US"/>
          </a:p>
        </p:txBody>
      </p:sp>
      <p:pic>
        <p:nvPicPr>
          <p:cNvPr id="3" name="Audio 2">
            <a:hlinkClick r:id="" action="ppaction://media"/>
            <a:extLst>
              <a:ext uri="{FF2B5EF4-FFF2-40B4-BE49-F238E27FC236}">
                <a16:creationId xmlns:a16="http://schemas.microsoft.com/office/drawing/2014/main" id="{FB3F1A11-8C4B-46AB-955F-4D931032269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574267929"/>
      </p:ext>
    </p:extLst>
  </p:cSld>
  <p:clrMapOvr>
    <a:masterClrMapping/>
  </p:clrMapOvr>
  <mc:AlternateContent xmlns:mc="http://schemas.openxmlformats.org/markup-compatibility/2006">
    <mc:Choice xmlns:p14="http://schemas.microsoft.com/office/powerpoint/2010/main" Requires="p14">
      <p:transition spd="slow" p14:dur="2000" advTm="39978"/>
    </mc:Choice>
    <mc:Fallback>
      <p:transition spd="slow" advTm="399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p:ext uri="{3A86A75C-4F4B-4683-9AE1-C65F6400EC91}">
      <p14:laserTraceLst xmlns:p14="http://schemas.microsoft.com/office/powerpoint/2010/main">
        <p14:tracePtLst>
          <p14:tracePt t="12857" x="466725" y="517525"/>
          <p14:tracePt t="12865" x="487363" y="508000"/>
          <p14:tracePt t="12885" x="639763" y="487363"/>
          <p14:tracePt t="12900" x="914400" y="487363"/>
          <p14:tracePt t="12917" x="1249363" y="487363"/>
          <p14:tracePt t="12934" x="1697038" y="517525"/>
          <p14:tracePt t="12950" x="2112963" y="549275"/>
          <p14:tracePt t="12965" x="2479675" y="549275"/>
          <p14:tracePt t="12982" x="2784475" y="549275"/>
          <p14:tracePt t="12998" x="3017838" y="549275"/>
          <p14:tracePt t="13015" x="3230563" y="549275"/>
          <p14:tracePt t="13016" x="3311525" y="549275"/>
          <p14:tracePt t="13032" x="3394075" y="549275"/>
          <p14:tracePt t="13033" x="3463925" y="549275"/>
          <p14:tracePt t="13049" x="3606800" y="549275"/>
          <p14:tracePt t="13065" x="3717925" y="558800"/>
          <p14:tracePt t="13082" x="3851275" y="568325"/>
          <p14:tracePt t="13099" x="4003675" y="579438"/>
          <p14:tracePt t="13115" x="4156075" y="600075"/>
          <p14:tracePt t="13132" x="4327525" y="619125"/>
          <p14:tracePt t="13148" x="4470400" y="650875"/>
          <p14:tracePt t="13167" x="4602163" y="690563"/>
          <p14:tracePt t="13183" x="4805363" y="741363"/>
          <p14:tracePt t="13184" x="4937125" y="782638"/>
          <p14:tracePt t="13200" x="5070475" y="812800"/>
          <p14:tracePt t="13201" x="5232400" y="854075"/>
          <p14:tracePt t="13217" x="5629275" y="904875"/>
          <p14:tracePt t="13233" x="6075363" y="935038"/>
          <p14:tracePt t="13251" x="6511925" y="965200"/>
          <p14:tracePt t="13265" x="6786563" y="965200"/>
          <p14:tracePt t="13281" x="6938963" y="965200"/>
          <p14:tracePt t="13298" x="6980238" y="955675"/>
          <p14:tracePt t="13316" x="6989763" y="955675"/>
          <p14:tracePt t="13353" x="7000875" y="955675"/>
          <p14:tracePt t="13361" x="7010400" y="955675"/>
          <p14:tracePt t="13369" x="7010400" y="944563"/>
          <p14:tracePt t="13381" x="7019925" y="944563"/>
          <p14:tracePt t="13398" x="7031038" y="944563"/>
          <p14:tracePt t="13415" x="7051675" y="944563"/>
          <p14:tracePt t="13432" x="7102475" y="944563"/>
          <p14:tracePt t="13432" x="7121525" y="944563"/>
          <p14:tracePt t="13448" x="7172325" y="944563"/>
          <p14:tracePt t="13465" x="7234238" y="944563"/>
          <p14:tracePt t="13482" x="7315200" y="944563"/>
          <p14:tracePt t="13499" x="7458075" y="944563"/>
          <p14:tracePt t="13515" x="7599363" y="944563"/>
          <p14:tracePt t="13532" x="7712075" y="944563"/>
          <p14:tracePt t="13548" x="7762875" y="944563"/>
          <p14:tracePt t="13566" x="7772400" y="944563"/>
          <p14:tracePt t="15081" x="7802563" y="944563"/>
          <p14:tracePt t="15089" x="7894638" y="923925"/>
          <p14:tracePt t="15101" x="7915275" y="904875"/>
          <p14:tracePt t="15117" x="7924800" y="904875"/>
          <p14:tracePt t="15689" x="7904163" y="914400"/>
          <p14:tracePt t="15697" x="7894638" y="923925"/>
          <p14:tracePt t="15707" x="7864475" y="955675"/>
          <p14:tracePt t="15717" x="7813675" y="974725"/>
          <p14:tracePt t="15733" x="7650163" y="1057275"/>
          <p14:tracePt t="15748" x="7386638" y="1198563"/>
          <p14:tracePt t="15765" x="6950075" y="1350963"/>
          <p14:tracePt t="15781" x="6472238" y="1473200"/>
          <p14:tracePt t="15798" x="5902325" y="1646238"/>
          <p14:tracePt t="15815" x="5426075" y="1768475"/>
          <p14:tracePt t="15831" x="5080000" y="1870075"/>
          <p14:tracePt t="15848" x="4805363" y="1951038"/>
          <p14:tracePt t="15849" x="4683125" y="1990725"/>
          <p14:tracePt t="15865" x="4460875" y="2041525"/>
          <p14:tracePt t="15881" x="4206875" y="2092325"/>
          <p14:tracePt t="15900" x="3902075" y="2154238"/>
          <p14:tracePt t="15916" x="3627438" y="2174875"/>
          <p14:tracePt t="15933" x="3332163" y="2184400"/>
          <p14:tracePt t="15950" x="3089275" y="2214563"/>
          <p14:tracePt t="15966" x="2854325" y="2214563"/>
          <p14:tracePt t="15983" x="2632075" y="2235200"/>
          <p14:tracePt t="15998" x="2428875" y="2255838"/>
          <p14:tracePt t="16015" x="2286000" y="2276475"/>
          <p14:tracePt t="16032" x="2184400" y="2316163"/>
          <p14:tracePt t="16049" x="1971675" y="2417763"/>
          <p14:tracePt t="16065" x="1819275" y="2519363"/>
          <p14:tracePt t="16082" x="1655763" y="2620963"/>
          <p14:tracePt t="16098" x="1514475" y="2752725"/>
          <p14:tracePt t="16115" x="1381125" y="2916238"/>
          <p14:tracePt t="16132" x="1290638" y="3048000"/>
          <p14:tracePt t="16149" x="1239838" y="3159125"/>
          <p14:tracePt t="16167" x="1239838" y="3260725"/>
          <p14:tracePt t="16169" x="1239838" y="3311525"/>
          <p14:tracePt t="16184" x="1239838" y="3362325"/>
          <p14:tracePt t="16185" x="1239838" y="3433763"/>
          <p14:tracePt t="16199" x="1239838" y="3505200"/>
          <p14:tracePt t="16215" x="1290638" y="3667125"/>
          <p14:tracePt t="16216" x="1300163" y="3738563"/>
          <p14:tracePt t="16232" x="1320800" y="3810000"/>
          <p14:tracePt t="16232" x="1330325" y="3902075"/>
          <p14:tracePt t="16249" x="1341438" y="3983038"/>
          <p14:tracePt t="16265" x="1350963" y="3932238"/>
          <p14:tracePt t="16425" x="1362075" y="3941763"/>
          <p14:tracePt t="16433" x="1330325" y="3941763"/>
          <p14:tracePt t="16450" x="1362075" y="4033838"/>
          <p14:tracePt t="16467" x="1362075" y="4043363"/>
          <p14:tracePt t="16489" x="1371600" y="4064000"/>
          <p14:tracePt t="16505" x="1371600" y="4084638"/>
          <p14:tracePt t="16518" x="1381125" y="4105275"/>
          <p14:tracePt t="16532" x="1381125" y="4144963"/>
          <p14:tracePt t="16549" x="1381125" y="4195763"/>
          <p14:tracePt t="16565" x="1381125" y="4237038"/>
          <p14:tracePt t="16582" x="1381125" y="4287838"/>
          <p14:tracePt t="16598" x="1381125" y="4338638"/>
          <p14:tracePt t="16617" x="1422400" y="4410075"/>
          <p14:tracePt t="16634" x="1482725" y="4479925"/>
          <p14:tracePt t="16651" x="1604963" y="4622800"/>
          <p14:tracePt t="16667" x="1676400" y="4745038"/>
          <p14:tracePt t="16684" x="1706563" y="4795838"/>
          <p14:tracePt t="16701" x="1717675" y="4816475"/>
          <p14:tracePt t="16744" x="1717675" y="4826000"/>
          <p14:tracePt t="16753" x="1697038" y="4846638"/>
          <p14:tracePt t="16766" x="1685925" y="4856163"/>
          <p14:tracePt t="16783" x="1635125" y="4906963"/>
          <p14:tracePt t="16785" x="1604963" y="4937125"/>
          <p14:tracePt t="16800" x="1574800" y="4968875"/>
          <p14:tracePt t="16801" x="1524000" y="4999038"/>
          <p14:tracePt t="16817" x="1431925" y="5100638"/>
          <p14:tracePt t="16834" x="1381125" y="5160963"/>
          <p14:tracePt t="16851" x="1341438" y="5222875"/>
          <p14:tracePt t="16865" x="1300163" y="5273675"/>
          <p14:tracePt t="16882" x="1290638" y="5313363"/>
          <p14:tracePt t="16899" x="1270000" y="5364163"/>
          <p14:tracePt t="16916" x="1260475" y="5384800"/>
          <p14:tracePt t="16932" x="1260475" y="5426075"/>
          <p14:tracePt t="16948" x="1260475" y="5435600"/>
          <p14:tracePt t="16967" x="1260475" y="5445125"/>
          <p14:tracePt t="17001" x="1260475" y="5456238"/>
          <p14:tracePt t="17017" x="1260475" y="5465763"/>
          <p14:tracePt t="17025" x="1249363" y="5476875"/>
          <p14:tracePt t="17034" x="1249363" y="5486400"/>
          <p14:tracePt t="17049" x="1249363" y="5507038"/>
          <p14:tracePt t="17066" x="1249363" y="5527675"/>
          <p14:tracePt t="17082" x="1228725" y="5537200"/>
          <p14:tracePt t="17099" x="1219200" y="5546725"/>
          <p14:tracePt t="17116" x="1198563" y="5557838"/>
          <p14:tracePt t="17133" x="1168400" y="5578475"/>
          <p14:tracePt t="17149" x="1138238" y="5597525"/>
          <p14:tracePt t="17166" x="1076325" y="5638800"/>
          <p14:tracePt t="17183" x="1016000" y="5668963"/>
          <p14:tracePt t="17198" x="985838" y="5689600"/>
          <p14:tracePt t="17216" x="974725" y="5689600"/>
          <p14:tracePt t="17609" x="1006475" y="5689600"/>
          <p14:tracePt t="17617" x="1025525" y="5680075"/>
          <p14:tracePt t="17634" x="1127125" y="5668963"/>
          <p14:tracePt t="17651" x="1300163" y="5668963"/>
          <p14:tracePt t="17667" x="1524000" y="5668963"/>
          <p14:tracePt t="17684" x="1706563" y="5668963"/>
          <p14:tracePt t="17701" x="1838325" y="5668963"/>
          <p14:tracePt t="17717" x="1889125" y="5668963"/>
          <p14:tracePt t="17735" x="1909763" y="5668963"/>
          <p14:tracePt t="17769" x="1920875" y="5659438"/>
          <p14:tracePt t="17785" x="1930400" y="5659438"/>
          <p14:tracePt t="17801" x="1939925" y="5659438"/>
          <p14:tracePt t="17809" x="1971675" y="5648325"/>
          <p14:tracePt t="17818" x="1981200" y="5638800"/>
          <p14:tracePt t="17834" x="2041525" y="5638800"/>
          <p14:tracePt t="17851" x="2143125" y="5638800"/>
          <p14:tracePt t="17868" x="2244725" y="5638800"/>
          <p14:tracePt t="17884" x="2327275" y="5638800"/>
          <p14:tracePt t="17901" x="2387600" y="5638800"/>
          <p14:tracePt t="17918" x="2447925" y="5648325"/>
          <p14:tracePt t="17934" x="2509838" y="5659438"/>
          <p14:tracePt t="17951" x="2560638" y="5668963"/>
          <p14:tracePt t="17967" x="2600325" y="5668963"/>
          <p14:tracePt t="17984" x="2611438" y="5668963"/>
          <p14:tracePt t="17985" x="2620963" y="5668963"/>
          <p14:tracePt t="18001" x="2632075" y="5668963"/>
          <p14:tracePt t="18025" x="2641600" y="5668963"/>
          <p14:tracePt t="18040" x="2651125" y="5668963"/>
          <p14:tracePt t="18065" x="2662238" y="5668963"/>
          <p14:tracePt t="18081" x="2671763" y="5668963"/>
          <p14:tracePt t="18089" x="2682875" y="5668963"/>
          <p14:tracePt t="18105" x="2692400" y="5680075"/>
          <p14:tracePt t="18115" x="2713038" y="5680075"/>
          <p14:tracePt t="18132" x="2743200" y="5689600"/>
          <p14:tracePt t="18149" x="2784475" y="5689600"/>
          <p14:tracePt t="18166" x="2835275" y="5689600"/>
          <p14:tracePt t="18182" x="2886075" y="5699125"/>
          <p14:tracePt t="18199" x="2987675" y="5699125"/>
          <p14:tracePt t="18217" x="3108325" y="5710238"/>
          <p14:tracePt t="18234" x="3179763" y="5710238"/>
          <p14:tracePt t="18249" x="3251200" y="5710238"/>
          <p14:tracePt t="18266" x="3311525" y="5710238"/>
          <p14:tracePt t="18283" x="3352800" y="5710238"/>
          <p14:tracePt t="18299" x="3382963" y="5710238"/>
          <p14:tracePt t="18316" x="3403600" y="5710238"/>
          <p14:tracePt t="18333" x="3413125" y="5710238"/>
          <p14:tracePt t="18349" x="3433763" y="5719763"/>
          <p14:tracePt t="18366" x="3454400" y="5719763"/>
          <p14:tracePt t="18383" x="3484563" y="5719763"/>
          <p14:tracePt t="18399" x="3535363" y="5719763"/>
          <p14:tracePt t="18416" x="3597275" y="5719763"/>
          <p14:tracePt t="18418" x="3636963" y="5719763"/>
          <p14:tracePt t="18433" x="3708400" y="5719763"/>
          <p14:tracePt t="18449" x="3800475" y="5719763"/>
          <p14:tracePt t="18466" x="3902075" y="5699125"/>
          <p14:tracePt t="18482" x="4003675" y="5689600"/>
          <p14:tracePt t="18498" x="4084638" y="5689600"/>
          <p14:tracePt t="18515" x="4175125" y="5689600"/>
          <p14:tracePt t="18532" x="4246563" y="5689600"/>
          <p14:tracePt t="18551" x="4327525" y="5689600"/>
          <p14:tracePt t="18566" x="4398963" y="5689600"/>
          <p14:tracePt t="18583" x="4491038" y="5689600"/>
          <p14:tracePt t="18599" x="4562475" y="5689600"/>
          <p14:tracePt t="18616" x="4632325" y="5689600"/>
          <p14:tracePt t="18617" x="4652963" y="5689600"/>
          <p14:tracePt t="18633" x="4714875" y="5689600"/>
          <p14:tracePt t="18649" x="4745038" y="5689600"/>
          <p14:tracePt t="18666" x="4775200" y="5689600"/>
          <p14:tracePt t="18683" x="4795838" y="5689600"/>
          <p14:tracePt t="18700" x="4826000" y="5689600"/>
          <p14:tracePt t="18716" x="4835525" y="5689600"/>
          <p14:tracePt t="18733" x="4846638" y="5689600"/>
          <p14:tracePt t="20072" x="4846638" y="5680075"/>
          <p14:tracePt t="20097" x="4846638" y="5668963"/>
          <p14:tracePt t="20465" x="4846638" y="5659438"/>
          <p14:tracePt t="20497" x="4846638" y="5648325"/>
          <p14:tracePt t="20505" x="4867275" y="5638800"/>
          <p14:tracePt t="21977" x="4886325" y="5638800"/>
          <p14:tracePt t="21985" x="4918075" y="5638800"/>
          <p14:tracePt t="22001" x="4957763" y="5629275"/>
          <p14:tracePt t="22129" x="4968875" y="5629275"/>
          <p14:tracePt t="22137" x="4978400" y="5629275"/>
          <p14:tracePt t="22153" x="4987925" y="5629275"/>
          <p14:tracePt t="22167" x="5008563" y="5629275"/>
          <p14:tracePt t="22184" x="5121275" y="5629275"/>
          <p14:tracePt t="22186" x="5202238" y="5629275"/>
          <p14:tracePt t="22201" x="5426075" y="5629275"/>
          <p14:tracePt t="22217" x="5668963" y="5648325"/>
          <p14:tracePt t="22234" x="5953125" y="5668963"/>
          <p14:tracePt t="22251" x="6188075" y="5689600"/>
          <p14:tracePt t="22268" x="6380163" y="5719763"/>
          <p14:tracePt t="22284" x="6492875" y="5730875"/>
          <p14:tracePt t="22301" x="6543675" y="5740400"/>
          <p14:tracePt t="22318" x="6562725" y="5749925"/>
          <p14:tracePt t="22334" x="6573838" y="5749925"/>
          <p14:tracePt t="22351" x="6613525" y="5749925"/>
          <p14:tracePt t="22367" x="6715125" y="5761038"/>
          <p14:tracePt t="22385" x="6837363" y="5770563"/>
          <p14:tracePt t="22385" x="6878638" y="5781675"/>
          <p14:tracePt t="22401" x="6989763" y="5791200"/>
          <p14:tracePt t="22418" x="7081838" y="5800725"/>
          <p14:tracePt t="22434" x="7162800" y="5811838"/>
          <p14:tracePt t="22451" x="7204075" y="5811838"/>
          <p14:tracePt t="22468" x="7243763" y="5821363"/>
          <p14:tracePt t="22484" x="7264400" y="5821363"/>
          <p14:tracePt t="22501" x="7294563" y="5821363"/>
          <p14:tracePt t="22517" x="7305675" y="5821363"/>
          <p14:tracePt t="22535" x="7324725" y="5821363"/>
          <p14:tracePt t="22551" x="7335838" y="5821363"/>
          <p14:tracePt t="22568" x="7356475" y="5821363"/>
          <p14:tracePt t="22584" x="7375525" y="5821363"/>
          <p14:tracePt t="22585" x="7396163" y="5821363"/>
          <p14:tracePt t="22601" x="7426325" y="5821363"/>
          <p14:tracePt t="22618" x="7477125" y="5821363"/>
          <p14:tracePt t="22634" x="7569200" y="5821363"/>
          <p14:tracePt t="22651" x="7650163" y="5821363"/>
          <p14:tracePt t="22668" x="7781925" y="5821363"/>
          <p14:tracePt t="22684" x="7894638" y="5821363"/>
          <p14:tracePt t="22701" x="8005763" y="5821363"/>
          <p14:tracePt t="22718" x="8086725" y="5800725"/>
          <p14:tracePt t="22734" x="8128000" y="5800725"/>
          <p14:tracePt t="22750" x="8137525" y="5800725"/>
          <p14:tracePt t="22767" x="8158163" y="5791200"/>
          <p14:tracePt t="22769" x="8178800" y="5791200"/>
          <p14:tracePt t="22784" x="8208963" y="5791200"/>
          <p14:tracePt t="22786" x="8270875" y="5800725"/>
          <p14:tracePt t="22801" x="8289925" y="5811838"/>
          <p14:tracePt t="22818" x="8199438" y="5719763"/>
          <p14:tracePt t="23041" x="8208963" y="5710238"/>
          <p14:tracePt t="23049" x="8208963" y="5719763"/>
          <p14:tracePt t="23057" x="8229600" y="5740400"/>
          <p14:tracePt t="23067" x="8220075" y="5740400"/>
          <p14:tracePt t="23083" x="8220075" y="5710238"/>
          <p14:tracePt t="23100" x="8250238" y="5680075"/>
          <p14:tracePt t="23117" x="8259763" y="5659438"/>
          <p14:tracePt t="23134" x="8289925" y="5638800"/>
          <p14:tracePt t="23150" x="8372475" y="5629275"/>
          <p14:tracePt t="23167" x="8555038" y="5597525"/>
          <p14:tracePt t="23184" x="8797925" y="5597525"/>
          <p14:tracePt t="23184" x="8940800" y="5597525"/>
          <p14:tracePt t="23200" x="9063038" y="5588000"/>
          <p14:tracePt t="23201" x="9174163" y="5588000"/>
          <p14:tracePt t="23217" x="9275763" y="5588000"/>
          <p14:tracePt t="23234" x="9296400" y="5578475"/>
          <p14:tracePt t="23265" x="9305925" y="5578475"/>
          <p14:tracePt t="23809" x="9326563" y="5578475"/>
          <p14:tracePt t="23817" x="9377363" y="5578475"/>
          <p14:tracePt t="23825" x="9469438" y="5578475"/>
          <p14:tracePt t="23835" x="9580563" y="5578475"/>
          <p14:tracePt t="23852" x="9875838" y="5588000"/>
          <p14:tracePt t="23869" x="10160000" y="5597525"/>
          <p14:tracePt t="23885" x="10423525" y="5608638"/>
          <p14:tracePt t="23902" x="10556875" y="5608638"/>
          <p14:tracePt t="23919" x="10617200" y="5608638"/>
          <p14:tracePt t="23935" x="10658475" y="5608638"/>
          <p14:tracePt t="23952" x="10677525" y="5608638"/>
          <p14:tracePt t="23953" x="10698163" y="5608638"/>
          <p14:tracePt t="23970" x="10748963" y="5608638"/>
          <p14:tracePt t="23986" x="10810875" y="5608638"/>
          <p14:tracePt t="24002" x="10891838" y="5618163"/>
          <p14:tracePt t="24019" x="11002963" y="5618163"/>
          <p14:tracePt t="24034" x="11083925" y="5618163"/>
          <p14:tracePt t="24050" x="11125200" y="5618163"/>
          <p14:tracePt t="24067" x="11134725" y="5618163"/>
          <p14:tracePt t="24097" x="11145838" y="5618163"/>
          <p14:tracePt t="24121" x="11166475" y="5618163"/>
          <p14:tracePt t="24129" x="11176000" y="5618163"/>
          <p14:tracePt t="24137" x="11185525" y="5608638"/>
          <p14:tracePt t="24150" x="11196638" y="5608638"/>
          <p14:tracePt t="24167" x="11206163" y="5608638"/>
          <p14:tracePt t="24249" x="11196638" y="5608638"/>
          <p14:tracePt t="24257" x="11155363" y="5608638"/>
          <p14:tracePt t="24268" x="11125200" y="5608638"/>
          <p14:tracePt t="24285" x="10993438" y="5629275"/>
          <p14:tracePt t="24301" x="10748963" y="5689600"/>
          <p14:tracePt t="24318" x="10393363" y="5781675"/>
          <p14:tracePt t="24334" x="9926638" y="5872163"/>
          <p14:tracePt t="24353" x="9286875" y="5943600"/>
          <p14:tracePt t="24354" x="8848725" y="5973763"/>
          <p14:tracePt t="24366" x="8391525" y="6015038"/>
          <p14:tracePt t="24383" x="7192963" y="6075363"/>
          <p14:tracePt t="24399" x="6035675" y="6116638"/>
          <p14:tracePt t="24419" x="4470400" y="6197600"/>
          <p14:tracePt t="24435" x="3648075" y="6218238"/>
          <p14:tracePt t="24452" x="3078163" y="6218238"/>
          <p14:tracePt t="24469" x="2641600" y="6238875"/>
          <p14:tracePt t="24484" x="2346325" y="6257925"/>
          <p14:tracePt t="24501" x="2112963" y="6269038"/>
          <p14:tracePt t="24518" x="1930400" y="6289675"/>
          <p14:tracePt t="24535" x="1778000" y="6299200"/>
          <p14:tracePt t="24551" x="1676400" y="6319838"/>
          <p14:tracePt t="24553" x="1616075" y="6319838"/>
          <p14:tracePt t="24568" x="1574800" y="6319838"/>
          <p14:tracePt t="24585" x="1524000" y="6319838"/>
          <p14:tracePt t="24586" x="1503363" y="6319838"/>
          <p14:tracePt t="24649" x="1493838" y="6319838"/>
          <p14:tracePt t="24681" x="1482725" y="6319838"/>
          <p14:tracePt t="24697" x="1463675" y="6319838"/>
          <p14:tracePt t="24705" x="1452563" y="6319838"/>
          <p14:tracePt t="24716" x="1431925" y="6308725"/>
          <p14:tracePt t="24734" x="1362075" y="6299200"/>
          <p14:tracePt t="24750" x="1249363" y="6278563"/>
          <p14:tracePt t="24766" x="1127125" y="6278563"/>
          <p14:tracePt t="24783" x="965200" y="6278563"/>
          <p14:tracePt t="24799" x="842963" y="6278563"/>
          <p14:tracePt t="24816" x="762000" y="6278563"/>
          <p14:tracePt t="24816" x="731838" y="6278563"/>
          <p14:tracePt t="24833" x="701675" y="6278563"/>
          <p14:tracePt t="24849" x="681038" y="6278563"/>
          <p14:tracePt t="24867" x="669925" y="6278563"/>
          <p14:tracePt t="25017" x="660400" y="6278563"/>
          <p14:tracePt t="25025" x="660400" y="6269038"/>
          <p14:tracePt t="25033" x="639763" y="6269038"/>
          <p14:tracePt t="25050" x="630238" y="6257925"/>
          <p14:tracePt t="25067" x="609600" y="6248400"/>
          <p14:tracePt t="25083" x="568325" y="6238875"/>
          <p14:tracePt t="25100" x="517525" y="6207125"/>
          <p14:tracePt t="25117" x="487363" y="6197600"/>
          <p14:tracePt t="25133" x="477838" y="6197600"/>
          <p14:tracePt t="25152" x="466725" y="6197600"/>
          <p14:tracePt t="25169" x="457200" y="6197600"/>
          <p14:tracePt t="25833" x="466725" y="6197600"/>
          <p14:tracePt t="25841" x="498475" y="6188075"/>
          <p14:tracePt t="25852" x="517525" y="6176963"/>
          <p14:tracePt t="25869" x="568325" y="6176963"/>
          <p14:tracePt t="25885" x="650875" y="6156325"/>
          <p14:tracePt t="25902" x="701675" y="6146800"/>
          <p14:tracePt t="25919" x="752475" y="6137275"/>
          <p14:tracePt t="25936" x="762000" y="6126163"/>
          <p14:tracePt t="25937" x="771525" y="6126163"/>
          <p14:tracePt t="25952" x="782638" y="6126163"/>
          <p14:tracePt t="26385" x="792163" y="6126163"/>
          <p14:tracePt t="26393" x="812800" y="6126163"/>
          <p14:tracePt t="26402" x="854075" y="6126163"/>
          <p14:tracePt t="26419" x="1006475" y="6126163"/>
          <p14:tracePt t="26436" x="1209675" y="6126163"/>
          <p14:tracePt t="26452" x="1473200" y="6137275"/>
          <p14:tracePt t="26469" x="1655763" y="6176963"/>
          <p14:tracePt t="26486" x="1819275" y="6188075"/>
          <p14:tracePt t="26502" x="1900238" y="6188075"/>
          <p14:tracePt t="26519" x="1960563" y="6197600"/>
          <p14:tracePt t="26535" x="1990725" y="6197600"/>
          <p14:tracePt t="26552" x="2032000" y="6197600"/>
          <p14:tracePt t="26553" x="2062163" y="6197600"/>
          <p14:tracePt t="26569" x="2124075" y="6207125"/>
          <p14:tracePt t="26586" x="2193925" y="6207125"/>
          <p14:tracePt t="26602" x="2255838" y="6218238"/>
          <p14:tracePt t="26620" x="2316163" y="6218238"/>
          <p14:tracePt t="26636" x="2387600" y="6218238"/>
          <p14:tracePt t="26650" x="2447925" y="6218238"/>
          <p14:tracePt t="26667" x="2509838" y="6218238"/>
          <p14:tracePt t="26683" x="2581275" y="6218238"/>
          <p14:tracePt t="26703" x="2651125" y="6218238"/>
          <p14:tracePt t="26719" x="2743200" y="6218238"/>
          <p14:tracePt t="26735" x="2835275" y="6218238"/>
          <p14:tracePt t="26752" x="2936875" y="6218238"/>
          <p14:tracePt t="26753" x="2997200" y="6218238"/>
          <p14:tracePt t="26769" x="3057525" y="6218238"/>
          <p14:tracePt t="26769" x="3098800" y="6218238"/>
          <p14:tracePt t="26786" x="3170238" y="6218238"/>
          <p14:tracePt t="26801" x="3230563" y="6218238"/>
          <p14:tracePt t="26818" x="3271838" y="6218238"/>
          <p14:tracePt t="26835" x="3322638" y="6218238"/>
          <p14:tracePt t="26851" x="3382963" y="6218238"/>
          <p14:tracePt t="26868" x="3454400" y="6227763"/>
          <p14:tracePt t="26885" x="3535363" y="6227763"/>
          <p14:tracePt t="26901" x="3606800" y="6227763"/>
          <p14:tracePt t="26918" x="3657600" y="6227763"/>
          <p14:tracePt t="26935" x="3698875" y="6227763"/>
          <p14:tracePt t="26952" x="3717925" y="6227763"/>
          <p14:tracePt t="26967" x="3729038" y="6227763"/>
          <p14:tracePt t="26984" x="3738563" y="6227763"/>
          <p14:tracePt t="26985" x="3749675" y="6227763"/>
          <p14:tracePt t="27000" x="3759200" y="6227763"/>
          <p14:tracePt t="27001" x="3789363" y="6227763"/>
          <p14:tracePt t="27017" x="3851275" y="6227763"/>
          <p14:tracePt t="27034" x="3921125" y="6227763"/>
          <p14:tracePt t="27050" x="4033838" y="6227763"/>
          <p14:tracePt t="27067" x="4156075" y="6218238"/>
          <p14:tracePt t="27084" x="4225925" y="6218238"/>
          <p14:tracePt t="27100" x="4267200" y="6218238"/>
          <p14:tracePt t="27117" x="4297363" y="6218238"/>
          <p14:tracePt t="27134" x="4327525" y="6218238"/>
          <p14:tracePt t="27151" x="4398963" y="6218238"/>
          <p14:tracePt t="27167" x="4491038" y="6218238"/>
          <p14:tracePt t="27168" x="4551363" y="6218238"/>
          <p14:tracePt t="27184" x="4592638" y="6218238"/>
          <p14:tracePt t="27185" x="4643438" y="6218238"/>
          <p14:tracePt t="27201" x="4703763" y="6227763"/>
          <p14:tracePt t="27218" x="4733925" y="6227763"/>
          <p14:tracePt t="27234" x="4765675" y="6227763"/>
          <p14:tracePt t="27251" x="4795838" y="6227763"/>
          <p14:tracePt t="27269" x="4816475" y="6238875"/>
          <p14:tracePt t="27286" x="4867275" y="6238875"/>
          <p14:tracePt t="27300" x="4927600" y="6248400"/>
          <p14:tracePt t="27317" x="5008563" y="6257925"/>
          <p14:tracePt t="27333" x="5070475" y="6257925"/>
          <p14:tracePt t="27350" x="5121275" y="6257925"/>
          <p14:tracePt t="27367" x="5151438" y="6257925"/>
          <p14:tracePt t="27384" x="5191125" y="6257925"/>
          <p14:tracePt t="27403" x="5222875" y="6257925"/>
          <p14:tracePt t="27419" x="5241925" y="6257925"/>
          <p14:tracePt t="27436" x="5273675" y="6257925"/>
          <p14:tracePt t="27452" x="5313363" y="6257925"/>
          <p14:tracePt t="27469" x="5364163" y="6257925"/>
          <p14:tracePt t="27485" x="5426075" y="6257925"/>
          <p14:tracePt t="27502" x="5456238" y="6257925"/>
          <p14:tracePt t="27518" x="5495925" y="6257925"/>
          <p14:tracePt t="27535" x="5507038" y="6257925"/>
          <p14:tracePt t="27552" x="5516563" y="6257925"/>
          <p14:tracePt t="27568" x="5527675" y="6257925"/>
          <p14:tracePt t="27584" x="5537200" y="6257925"/>
          <p14:tracePt t="27602" x="5546725" y="6257925"/>
          <p14:tracePt t="27619" x="5567363" y="6257925"/>
          <p14:tracePt t="27729" x="5578475" y="6257925"/>
          <p14:tracePt t="27745" x="5578475" y="6289675"/>
          <p14:tracePt t="27753" x="5578475" y="6299200"/>
          <p14:tracePt t="27769" x="5465763" y="6329363"/>
          <p14:tracePt t="27786" x="5364163" y="6319838"/>
          <p14:tracePt t="27802" x="5241925" y="6289675"/>
          <p14:tracePt t="27819" x="5241925" y="6278563"/>
          <p14:tracePt t="28225" x="5283200" y="6278563"/>
          <p14:tracePt t="28233" x="5465763" y="6299200"/>
          <p14:tracePt t="28241" x="5597525" y="6350000"/>
          <p14:tracePt t="28253" x="5618163" y="6350000"/>
          <p14:tracePt t="28269" x="5719763" y="6319838"/>
          <p14:tracePt t="28286" x="5851525" y="6299200"/>
          <p14:tracePt t="28303" x="5872163" y="6299200"/>
          <p14:tracePt t="28319" x="5883275" y="6289675"/>
          <p14:tracePt t="28337" x="5892800" y="6289675"/>
          <p14:tracePt t="28361" x="5922963" y="6278563"/>
          <p14:tracePt t="28370" x="5953125" y="6278563"/>
          <p14:tracePt t="28386" x="6015038" y="6278563"/>
          <p14:tracePt t="28402" x="6126163" y="6278563"/>
          <p14:tracePt t="28419" x="6269038" y="6278563"/>
          <p14:tracePt t="28436" x="6430963" y="6278563"/>
          <p14:tracePt t="28452" x="6594475" y="6278563"/>
          <p14:tracePt t="28469" x="6715125" y="6278563"/>
          <p14:tracePt t="28486" x="6797675" y="6269038"/>
          <p14:tracePt t="28503" x="6816725" y="6269038"/>
          <p14:tracePt t="28519" x="6816725" y="6257925"/>
          <p14:tracePt t="28609" x="6837363" y="6257925"/>
          <p14:tracePt t="28617" x="6837363" y="6248400"/>
          <p14:tracePt t="28625" x="6848475" y="6248400"/>
          <p14:tracePt t="28636" x="6867525" y="6238875"/>
          <p14:tracePt t="28652" x="6969125" y="6207125"/>
          <p14:tracePt t="28669" x="7172325" y="6188075"/>
          <p14:tracePt t="28686" x="7416800" y="6176963"/>
          <p14:tracePt t="28703" x="7629525" y="6156325"/>
          <p14:tracePt t="28719" x="7731125" y="6146800"/>
          <p14:tracePt t="28736" x="7742238" y="6146800"/>
          <p14:tracePt t="28913" x="7751763" y="6146800"/>
          <p14:tracePt t="28921" x="7762875" y="6146800"/>
          <p14:tracePt t="28937" x="7781925" y="6146800"/>
          <p14:tracePt t="28953" x="7823200" y="6146800"/>
          <p14:tracePt t="28953" x="7853363" y="6146800"/>
          <p14:tracePt t="28971" x="7945438" y="6146800"/>
          <p14:tracePt t="28986" x="8005763" y="6146800"/>
          <p14:tracePt t="29002" x="8035925" y="6146800"/>
          <p14:tracePt t="30113" x="8067675" y="6146800"/>
          <p14:tracePt t="30121" x="8097838" y="6146800"/>
          <p14:tracePt t="30136" x="8158163" y="6146800"/>
          <p14:tracePt t="30137" x="8239125" y="6137275"/>
          <p14:tracePt t="30153" x="8340725" y="6137275"/>
          <p14:tracePt t="30153" x="8442325" y="6137275"/>
          <p14:tracePt t="30170" x="8737600" y="6126163"/>
          <p14:tracePt t="30186" x="9012238" y="6116638"/>
          <p14:tracePt t="30203" x="9245600" y="6105525"/>
          <p14:tracePt t="30220" x="9428163" y="6105525"/>
          <p14:tracePt t="30236" x="9559925" y="6105525"/>
          <p14:tracePt t="30252" x="9652000" y="6105525"/>
          <p14:tracePt t="30268" x="9723438" y="6105525"/>
          <p14:tracePt t="30285" x="9783763" y="6096000"/>
          <p14:tracePt t="30301" x="9834563" y="6096000"/>
          <p14:tracePt t="30318" x="9864725" y="6086475"/>
          <p14:tracePt t="30335" x="9885363" y="6086475"/>
          <p14:tracePt t="30385" x="9896475" y="6086475"/>
          <p14:tracePt t="30401" x="9906000" y="6075363"/>
          <p14:tracePt t="30409" x="9915525" y="6075363"/>
          <p14:tracePt t="30418" x="9947275" y="6065838"/>
          <p14:tracePt t="30435" x="10007600" y="6045200"/>
          <p14:tracePt t="30452" x="10099675" y="6045200"/>
          <p14:tracePt t="30468" x="10210800" y="6035675"/>
          <p14:tracePt t="30485" x="10363200" y="6035675"/>
          <p14:tracePt t="30501" x="10494963" y="6024563"/>
          <p14:tracePt t="30518" x="10637838" y="6024563"/>
          <p14:tracePt t="30535" x="10810875" y="6024563"/>
          <p14:tracePt t="30551" x="10993438" y="6024563"/>
          <p14:tracePt t="30567" x="11134725" y="6024563"/>
          <p14:tracePt t="30584" x="11217275" y="6024563"/>
          <p14:tracePt t="30602" x="11256963" y="6024563"/>
          <p14:tracePt t="30777" x="11268075" y="6024563"/>
          <p14:tracePt t="30786" x="11277600" y="6024563"/>
          <p14:tracePt t="30793" x="11287125" y="6024563"/>
          <p14:tracePt t="30803" x="11307763" y="6035675"/>
          <p14:tracePt t="30820" x="11369675" y="6035675"/>
          <p14:tracePt t="30836" x="11450638" y="6035675"/>
          <p14:tracePt t="30853" x="11501438" y="6035675"/>
          <p14:tracePt t="30870" x="11510963" y="6035675"/>
          <p14:tracePt t="30953" x="11510963" y="6045200"/>
          <p14:tracePt t="30962" x="11501438" y="6045200"/>
          <p14:tracePt t="30970" x="11490325" y="6054725"/>
          <p14:tracePt t="30986" x="11439525" y="6075363"/>
          <p14:tracePt t="31003" x="11349038" y="6105525"/>
          <p14:tracePt t="31020" x="11196638" y="6146800"/>
          <p14:tracePt t="31036" x="11014075" y="6207125"/>
          <p14:tracePt t="31053" x="10728325" y="6278563"/>
          <p14:tracePt t="31070" x="10312400" y="6329363"/>
          <p14:tracePt t="31086" x="9804400" y="6391275"/>
          <p14:tracePt t="31103" x="9296400" y="6451600"/>
          <p14:tracePt t="31120" x="8890000" y="6523038"/>
          <p14:tracePt t="31122" x="8626475" y="6553200"/>
          <p14:tracePt t="31137" x="8391525" y="6573838"/>
          <p14:tracePt t="31137" x="8199438" y="6613525"/>
          <p14:tracePt t="31153" x="7904163" y="6634163"/>
          <p14:tracePt t="31170" x="7640638" y="6654800"/>
          <p14:tracePt t="31186" x="7396163" y="6654800"/>
          <p14:tracePt t="31203" x="7132638" y="6654800"/>
          <p14:tracePt t="31220" x="6786563" y="6654800"/>
          <p14:tracePt t="31234" x="6370638" y="6624638"/>
          <p14:tracePt t="31251" x="6045200" y="6613525"/>
          <p14:tracePt t="31268" x="5770563" y="6613525"/>
          <p14:tracePt t="31284" x="5567363" y="6613525"/>
          <p14:tracePt t="31303" x="5394325" y="6613525"/>
          <p14:tracePt t="31318" x="5241925" y="6613525"/>
          <p14:tracePt t="31335" x="5110163" y="6613525"/>
          <p14:tracePt t="31351" x="4978400" y="6613525"/>
          <p14:tracePt t="31368" x="4856163" y="6613525"/>
          <p14:tracePt t="31370" x="4765675" y="6613525"/>
          <p14:tracePt t="31385" x="4643438" y="6624638"/>
          <p14:tracePt t="31402" x="4479925" y="6634163"/>
          <p14:tracePt t="31418" x="4327525" y="6664325"/>
          <p14:tracePt t="31435" x="4195763" y="6664325"/>
          <p14:tracePt t="31452" x="4084638" y="6684963"/>
          <p14:tracePt t="31468" x="3971925" y="6684963"/>
          <p14:tracePt t="31485" x="3830638" y="6684963"/>
          <p14:tracePt t="31501" x="3627438" y="6684963"/>
          <p14:tracePt t="31518" x="3394075" y="6684963"/>
          <p14:tracePt t="31535" x="3108325" y="6684963"/>
          <p14:tracePt t="31552" x="2865438" y="6675438"/>
          <p14:tracePt t="31568" x="2671763" y="6654800"/>
          <p14:tracePt t="31570" x="2581275" y="6654800"/>
          <p14:tracePt t="31585" x="2417763" y="6654800"/>
          <p14:tracePt t="31602" x="2265363" y="6654800"/>
          <p14:tracePt t="31618" x="2103438" y="6654800"/>
          <p14:tracePt t="31635" x="1909763" y="6664325"/>
          <p14:tracePt t="31652" x="1706563" y="6675438"/>
          <p14:tracePt t="31668" x="1524000" y="6696075"/>
          <p14:tracePt t="32361" x="1697038" y="6715125"/>
          <p14:tracePt t="32370" x="1768475" y="6735763"/>
          <p14:tracePt t="32386" x="1971675" y="6777038"/>
          <p14:tracePt t="32403" x="2143125" y="6816725"/>
          <p14:tracePt t="32420" x="2244725" y="6837363"/>
          <p14:tracePt t="32436" x="2295525" y="6837363"/>
          <p14:tracePt t="32453" x="2316163" y="6837363"/>
          <p14:tracePt t="32470" x="2327275" y="6827838"/>
          <p14:tracePt t="32487" x="2346325" y="6827838"/>
          <p14:tracePt t="32503" x="2378075" y="6816725"/>
          <p14:tracePt t="32506" x="2397125" y="6807200"/>
          <p14:tracePt t="32520" x="2417763" y="6797675"/>
          <p14:tracePt t="32521" x="2447925" y="6777038"/>
          <p14:tracePt t="32537" x="2509838" y="6765925"/>
          <p14:tracePt t="32538" x="2581275" y="6756400"/>
          <p14:tracePt t="32553" x="2713038" y="6726238"/>
          <p14:tracePt t="32570" x="2874963" y="6705600"/>
          <p14:tracePt t="32587" x="2997200" y="6696075"/>
          <p14:tracePt t="32603" x="3089275" y="6684963"/>
          <p14:tracePt t="32620" x="3140075" y="6684963"/>
          <p14:tracePt t="32636" x="3179763" y="6684963"/>
          <p14:tracePt t="32653" x="3200400" y="6675438"/>
          <p14:tracePt t="32670" x="3221038" y="6675438"/>
          <p14:tracePt t="32686" x="3230563" y="6664325"/>
          <p14:tracePt t="32703" x="3251200" y="6664325"/>
          <p14:tracePt t="32719" x="3260725" y="6664325"/>
          <p14:tracePt t="32736" x="3271838" y="6664325"/>
          <p14:tracePt t="32738" x="3281363" y="6664325"/>
          <p14:tracePt t="32753" x="3292475" y="6654800"/>
          <p14:tracePt t="32754" x="3302000" y="6654800"/>
          <p14:tracePt t="32770" x="3352800" y="6645275"/>
          <p14:tracePt t="32786" x="3424238" y="6634163"/>
          <p14:tracePt t="32803" x="3597275" y="6634163"/>
          <p14:tracePt t="32820" x="3800475" y="6634163"/>
          <p14:tracePt t="32837" x="4003675" y="6634163"/>
          <p14:tracePt t="32854" x="4165600" y="6634163"/>
          <p14:tracePt t="32870" x="4246563" y="6634163"/>
          <p14:tracePt t="32885" x="4297363" y="6634163"/>
          <p14:tracePt t="32937" x="4308475" y="6634163"/>
          <p14:tracePt t="32969" x="4318000" y="6634163"/>
          <p14:tracePt t="32977" x="4327525" y="6634163"/>
          <p14:tracePt t="32993" x="4348163" y="6634163"/>
          <p14:tracePt t="33009" x="4368800" y="6634163"/>
          <p14:tracePt t="33019" x="4378325" y="6634163"/>
          <p14:tracePt t="33036" x="4419600" y="6634163"/>
          <p14:tracePt t="33053" x="4440238" y="6634163"/>
          <p14:tracePt t="33070" x="4470400" y="6634163"/>
          <p14:tracePt t="33086" x="4491038" y="6634163"/>
          <p14:tracePt t="33103" x="4521200" y="6634163"/>
          <p14:tracePt t="33120" x="4551363" y="6634163"/>
          <p14:tracePt t="33136" x="4602163" y="6634163"/>
          <p14:tracePt t="33137" x="4643438" y="6634163"/>
          <p14:tracePt t="33153" x="4703763" y="6645275"/>
          <p14:tracePt t="33170" x="4775200" y="6675438"/>
          <p14:tracePt t="33187" x="4856163" y="6675438"/>
          <p14:tracePt t="33204" x="4957763" y="6696075"/>
          <p14:tracePt t="33218" x="5059363" y="6705600"/>
          <p14:tracePt t="33235" x="5130800" y="6715125"/>
          <p14:tracePt t="33252" x="5181600" y="6726238"/>
          <p14:tracePt t="33268" x="5191125" y="6726238"/>
          <p14:tracePt t="34201" x="5211763" y="6726238"/>
          <p14:tracePt t="34209" x="5232400" y="6715125"/>
          <p14:tracePt t="34221" x="5262563" y="6715125"/>
          <p14:tracePt t="34235" x="5343525" y="6696075"/>
          <p14:tracePt t="34252" x="5456238" y="6684963"/>
          <p14:tracePt t="34268" x="5608638" y="6684963"/>
          <p14:tracePt t="34285" x="5749925" y="6684963"/>
          <p14:tracePt t="34301" x="5851525" y="6675438"/>
          <p14:tracePt t="34319" x="5913438" y="6675438"/>
          <p14:tracePt t="34337" x="5943600" y="6675438"/>
          <p14:tracePt t="34337" x="5953125" y="6675438"/>
          <p14:tracePt t="34737" x="5964238" y="6675438"/>
          <p14:tracePt t="34745" x="5994400" y="6664325"/>
          <p14:tracePt t="34754" x="6035675" y="6664325"/>
          <p14:tracePt t="34771" x="6218238" y="6664325"/>
          <p14:tracePt t="34787" x="6472238" y="6664325"/>
          <p14:tracePt t="34804" x="6786563" y="6664325"/>
          <p14:tracePt t="34820" x="7061200" y="6696075"/>
          <p14:tracePt t="34835" x="7243763" y="6696075"/>
          <p14:tracePt t="34851" x="7315200" y="6696075"/>
          <p14:tracePt t="34868" x="7335838" y="6696075"/>
          <p14:tracePt t="35025" x="7345363" y="6696075"/>
          <p14:tracePt t="35130" x="7366000" y="6696075"/>
          <p14:tracePt t="35138" x="7366000" y="6684963"/>
          <p14:tracePt t="35154" x="7375525" y="6684963"/>
          <p14:tracePt t="35169" x="7396163" y="6684963"/>
          <p14:tracePt t="35170" x="7416800" y="6684963"/>
          <p14:tracePt t="35185" x="7467600" y="6684963"/>
          <p14:tracePt t="35202" x="7527925" y="6684963"/>
          <p14:tracePt t="35219" x="7599363" y="6675438"/>
          <p14:tracePt t="35235" x="7670800" y="6675438"/>
          <p14:tracePt t="35252" x="7742238" y="6664325"/>
          <p14:tracePt t="35269" x="7813675" y="6664325"/>
          <p14:tracePt t="35285" x="7924800" y="6654800"/>
          <p14:tracePt t="35302" x="8056563" y="6654800"/>
          <p14:tracePt t="35319" x="8208963" y="6654800"/>
          <p14:tracePt t="35336" x="8361363" y="6654800"/>
          <p14:tracePt t="35352" x="8474075" y="6654800"/>
          <p14:tracePt t="35353" x="8534400" y="6654800"/>
          <p14:tracePt t="35369" x="8605838" y="6654800"/>
          <p14:tracePt t="35385" x="8626475" y="6654800"/>
          <p14:tracePt t="35402" x="8645525" y="6654800"/>
          <p14:tracePt t="35419" x="8666163" y="6654800"/>
          <p14:tracePt t="35441" x="8666163" y="6645275"/>
          <p14:tracePt t="35465" x="8677275" y="6645275"/>
          <p14:tracePt t="35473" x="8686800" y="6645275"/>
          <p14:tracePt t="35486" x="8696325" y="6645275"/>
          <p14:tracePt t="35501" x="8747125" y="6645275"/>
          <p14:tracePt t="35519" x="8809038" y="6645275"/>
          <p14:tracePt t="35537" x="8869363" y="6645275"/>
          <p14:tracePt t="35538" x="8890000" y="6645275"/>
          <p14:tracePt t="35553" x="8920163" y="6645275"/>
          <p14:tracePt t="35571" x="8961438" y="6645275"/>
          <p14:tracePt t="35587" x="8970963" y="6645275"/>
          <p14:tracePt t="35604" x="8982075" y="6645275"/>
          <p14:tracePt t="35633" x="8991600" y="6645275"/>
          <p14:tracePt t="35657" x="9001125" y="6645275"/>
          <p14:tracePt t="35673" x="9012238" y="6645275"/>
          <p14:tracePt t="35697" x="9021763" y="6645275"/>
          <p14:tracePt t="35713" x="9032875" y="6645275"/>
          <p14:tracePt t="35753" x="9042400" y="6645275"/>
          <p14:tracePt t="35801" x="9051925" y="6645275"/>
          <p14:tracePt t="35937" x="9051925" y="6654800"/>
          <p14:tracePt t="37530" x="9063038" y="6654800"/>
          <p14:tracePt t="37545" x="9083675" y="6654800"/>
          <p14:tracePt t="37554" x="9113838" y="6654800"/>
          <p14:tracePt t="37571" x="9164638" y="6664325"/>
          <p14:tracePt t="37587" x="9255125" y="6675438"/>
          <p14:tracePt t="37604" x="9326563" y="6675438"/>
          <p14:tracePt t="37621" x="9407525" y="6696075"/>
          <p14:tracePt t="37638" x="9448800" y="6705600"/>
          <p14:tracePt t="37654" x="9490075" y="6715125"/>
          <p14:tracePt t="37671" x="9509125" y="6715125"/>
          <p14:tracePt t="37688" x="9540875" y="6726238"/>
          <p14:tracePt t="37704" x="9559925" y="6726238"/>
          <p14:tracePt t="37722" x="9571038" y="6726238"/>
          <p14:tracePt t="38138" x="9550400" y="6726238"/>
          <p14:tracePt t="38153" x="9550400" y="6735763"/>
          <p14:tracePt t="38161" x="9540875" y="6735763"/>
          <p14:tracePt t="38177" x="9529763" y="6735763"/>
          <p14:tracePt t="38187" x="9520238" y="6735763"/>
          <p14:tracePt t="38204" x="9509125" y="6735763"/>
          <p14:tracePt t="38221" x="9499600" y="6735763"/>
          <p14:tracePt t="38237" x="9439275" y="6735763"/>
          <p14:tracePt t="38254" x="9347200" y="6705600"/>
          <p14:tracePt t="38271" x="9215438" y="6664325"/>
          <p14:tracePt t="38286" x="9042400" y="6613525"/>
          <p14:tracePt t="38302" x="8880475" y="6562725"/>
          <p14:tracePt t="38319" x="8707438" y="6492875"/>
          <p14:tracePt t="38336" x="8543925" y="6430963"/>
          <p14:tracePt t="38337" x="8462963" y="6410325"/>
          <p14:tracePt t="38353" x="8412163" y="6391275"/>
          <p14:tracePt t="38353" x="8372475" y="6370638"/>
          <p14:tracePt t="38370" x="8340725" y="6370638"/>
          <p14:tracePt t="38386" x="8331200" y="6370638"/>
          <p14:tracePt t="38417" x="8321675" y="6370638"/>
          <p14:tracePt t="38441" x="8331200" y="6380163"/>
          <p14:tracePt t="38449" x="8351838" y="6421438"/>
          <p14:tracePt t="38457" x="8382000" y="6451600"/>
          <p14:tracePt t="38602" x="8372475" y="6451600"/>
          <p14:tracePt t="38610" x="8331200" y="6461125"/>
          <p14:tracePt t="38621" x="8259763" y="6461125"/>
          <p14:tracePt t="38637" x="8016875" y="6410325"/>
          <p14:tracePt t="38654" x="7407275" y="6167438"/>
          <p14:tracePt t="38671" x="6583363" y="5781675"/>
          <p14:tracePt t="38688" x="5842000" y="5375275"/>
          <p14:tracePt t="38690" x="5507038" y="5151438"/>
          <p14:tracePt t="38704" x="5232400" y="5019675"/>
          <p14:tracePt t="38705" x="4937125" y="4897438"/>
          <p14:tracePt t="38722" x="4500563" y="4664075"/>
          <p14:tracePt t="38738" x="4216400" y="4521200"/>
          <p14:tracePt t="38755" x="3941763" y="4378325"/>
          <p14:tracePt t="38769" x="3729038" y="4267200"/>
          <p14:tracePt t="38769" x="3475038" y="4114800"/>
          <p14:tracePt t="38785" x="2814638" y="3729038"/>
          <p14:tracePt t="38802" x="1727200" y="3140075"/>
          <p14:tracePt t="38819" x="376238" y="2468563"/>
          <p14:tracePt t="38852" x="10742613" y="955675"/>
          <p14:tracePt t="38854" x="9834563" y="517525"/>
          <p14:tracePt t="38868" x="8983663" y="46038"/>
        </p14:tracePtLst>
      </p14:laserTraceLst>
    </p:ext>
  </p:extLs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a:extLst>
              <a:ext uri="{FF2B5EF4-FFF2-40B4-BE49-F238E27FC236}">
                <a16:creationId xmlns:a16="http://schemas.microsoft.com/office/drawing/2014/main" id="{5AAA0D19-5674-4E57-841A-F636FC92423A}"/>
              </a:ext>
            </a:extLst>
          </p:cNvPr>
          <p:cNvSpPr>
            <a:spLocks noGrp="1" noChangeArrowheads="1"/>
          </p:cNvSpPr>
          <p:nvPr>
            <p:ph type="title" idx="4294967295"/>
          </p:nvPr>
        </p:nvSpPr>
        <p:spPr>
          <a:xfrm>
            <a:off x="509337" y="179499"/>
            <a:ext cx="10896600" cy="810741"/>
          </a:xfrm>
        </p:spPr>
        <p:txBody>
          <a:bodyPr/>
          <a:lstStyle/>
          <a:p>
            <a:pPr eaLnBrk="1" hangingPunct="1"/>
            <a:r>
              <a:rPr lang="en-US" altLang="en-US" sz="4000" b="1" dirty="0"/>
              <a:t>The Source-Filter Theory of Voice Production</a:t>
            </a:r>
          </a:p>
        </p:txBody>
      </p:sp>
      <p:sp>
        <p:nvSpPr>
          <p:cNvPr id="20483" name="Text Box 4">
            <a:extLst>
              <a:ext uri="{FF2B5EF4-FFF2-40B4-BE49-F238E27FC236}">
                <a16:creationId xmlns:a16="http://schemas.microsoft.com/office/drawing/2014/main" id="{94FAF914-0196-4107-A0C3-45A37149B116}"/>
              </a:ext>
            </a:extLst>
          </p:cNvPr>
          <p:cNvSpPr txBox="1">
            <a:spLocks noChangeArrowheads="1"/>
          </p:cNvSpPr>
          <p:nvPr/>
        </p:nvSpPr>
        <p:spPr bwMode="auto">
          <a:xfrm>
            <a:off x="304800" y="5108841"/>
            <a:ext cx="11816287"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400">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400">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400">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eaLnBrk="1" hangingPunct="1">
              <a:spcBef>
                <a:spcPct val="50000"/>
              </a:spcBef>
            </a:pPr>
            <a:r>
              <a:rPr lang="en-US" altLang="en-US" sz="3200" dirty="0"/>
              <a:t>A quasi-periodic airflow function generated by the opening-closing of the glottis creates a buzzing source, then filtered by the spectrum of vocal track with a radiation factor to form the voice (</a:t>
            </a:r>
            <a:r>
              <a:rPr lang="en-US" altLang="en-US" sz="3200" dirty="0" err="1"/>
              <a:t>Fant</a:t>
            </a:r>
            <a:r>
              <a:rPr lang="en-US" altLang="en-US" sz="3200" dirty="0"/>
              <a:t> 1970).</a:t>
            </a:r>
          </a:p>
        </p:txBody>
      </p:sp>
      <p:pic>
        <p:nvPicPr>
          <p:cNvPr id="4" name="Picture 3" descr="Diagram&#10;&#10;Description automatically generated">
            <a:extLst>
              <a:ext uri="{FF2B5EF4-FFF2-40B4-BE49-F238E27FC236}">
                <a16:creationId xmlns:a16="http://schemas.microsoft.com/office/drawing/2014/main" id="{755E1108-3F2B-4B35-8CCA-FF1B4C470B59}"/>
              </a:ext>
            </a:extLst>
          </p:cNvPr>
          <p:cNvPicPr>
            <a:picLocks noChangeAspect="1"/>
          </p:cNvPicPr>
          <p:nvPr/>
        </p:nvPicPr>
        <p:blipFill>
          <a:blip r:embed="rId4"/>
          <a:stretch>
            <a:fillRect/>
          </a:stretch>
        </p:blipFill>
        <p:spPr>
          <a:xfrm>
            <a:off x="70913" y="978463"/>
            <a:ext cx="12018090" cy="4157848"/>
          </a:xfrm>
          <a:prstGeom prst="rect">
            <a:avLst/>
          </a:prstGeom>
        </p:spPr>
      </p:pic>
      <p:sp>
        <p:nvSpPr>
          <p:cNvPr id="2" name="Slide Number Placeholder 1">
            <a:extLst>
              <a:ext uri="{FF2B5EF4-FFF2-40B4-BE49-F238E27FC236}">
                <a16:creationId xmlns:a16="http://schemas.microsoft.com/office/drawing/2014/main" id="{9C01DD2D-9BB6-4A5C-A541-E831FE477E09}"/>
              </a:ext>
            </a:extLst>
          </p:cNvPr>
          <p:cNvSpPr>
            <a:spLocks noGrp="1"/>
          </p:cNvSpPr>
          <p:nvPr>
            <p:ph type="sldNum" sz="quarter" idx="12"/>
          </p:nvPr>
        </p:nvSpPr>
        <p:spPr>
          <a:xfrm>
            <a:off x="8840537" y="6400800"/>
            <a:ext cx="2540000" cy="457200"/>
          </a:xfrm>
        </p:spPr>
        <p:txBody>
          <a:bodyPr/>
          <a:lstStyle/>
          <a:p>
            <a:fld id="{F37E8366-EA3A-4F60-B622-40A4F0E4D349}" type="slidenum">
              <a:rPr lang="en-US" altLang="en-US" smtClean="0"/>
              <a:pPr/>
              <a:t>15</a:t>
            </a:fld>
            <a:endParaRPr lang="en-US" altLang="en-US" dirty="0"/>
          </a:p>
        </p:txBody>
      </p:sp>
      <p:pic>
        <p:nvPicPr>
          <p:cNvPr id="3" name="Audio 2">
            <a:hlinkClick r:id="" action="ppaction://media"/>
            <a:extLst>
              <a:ext uri="{FF2B5EF4-FFF2-40B4-BE49-F238E27FC236}">
                <a16:creationId xmlns:a16="http://schemas.microsoft.com/office/drawing/2014/main" id="{93B43806-B487-4E9D-9453-A31BD8E7890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93901"/>
    </mc:Choice>
    <mc:Fallback>
      <p:transition spd="slow" advTm="939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p:ext uri="{3A86A75C-4F4B-4683-9AE1-C65F6400EC91}">
      <p14:laserTraceLst xmlns:p14="http://schemas.microsoft.com/office/powerpoint/2010/main">
        <p14:tracePtLst>
          <p14:tracePt t="13646" x="681038" y="619125"/>
          <p14:tracePt t="13654" x="711200" y="619125"/>
          <p14:tracePt t="13667" x="752475" y="609600"/>
          <p14:tracePt t="13682" x="893763" y="579438"/>
          <p14:tracePt t="13698" x="1108075" y="568325"/>
          <p14:tracePt t="13715" x="1330325" y="558800"/>
          <p14:tracePt t="13731" x="1565275" y="558800"/>
          <p14:tracePt t="13748" x="1778000" y="558800"/>
          <p14:tracePt t="13765" x="1971675" y="558800"/>
          <p14:tracePt t="13781" x="2184400" y="558800"/>
          <p14:tracePt t="13782" x="2255838" y="558800"/>
          <p14:tracePt t="13799" x="2408238" y="568325"/>
          <p14:tracePt t="13815" x="2540000" y="579438"/>
          <p14:tracePt t="13830" x="2651125" y="579438"/>
          <p14:tracePt t="13847" x="2752725" y="588963"/>
          <p14:tracePt t="13863" x="2814638" y="600075"/>
          <p14:tracePt t="13879" x="2865438" y="600075"/>
          <p14:tracePt t="13896" x="2916238" y="600075"/>
          <p14:tracePt t="13912" x="2976563" y="609600"/>
          <p14:tracePt t="13929" x="3048000" y="609600"/>
          <p14:tracePt t="13946" x="3149600" y="609600"/>
          <p14:tracePt t="13963" x="3260725" y="630238"/>
          <p14:tracePt t="13979" x="3403600" y="630238"/>
          <p14:tracePt t="13996" x="3586163" y="650875"/>
          <p14:tracePt t="14013" x="3759200" y="650875"/>
          <p14:tracePt t="14029" x="3921125" y="650875"/>
          <p14:tracePt t="14030" x="4022725" y="660400"/>
          <p14:tracePt t="14046" x="4216400" y="660400"/>
          <p14:tracePt t="14063" x="4419600" y="660400"/>
          <p14:tracePt t="14079" x="4622800" y="681038"/>
          <p14:tracePt t="14096" x="4867275" y="690563"/>
          <p14:tracePt t="14113" x="5121275" y="690563"/>
          <p14:tracePt t="14131" x="5364163" y="701675"/>
          <p14:tracePt t="14148" x="5557838" y="701675"/>
          <p14:tracePt t="14164" x="5749925" y="711200"/>
          <p14:tracePt t="14181" x="5902325" y="711200"/>
          <p14:tracePt t="14198" x="6045200" y="711200"/>
          <p14:tracePt t="14198" x="6105525" y="720725"/>
          <p14:tracePt t="14214" x="6248400" y="720725"/>
          <p14:tracePt t="14231" x="6430963" y="720725"/>
          <p14:tracePt t="14247" x="6645275" y="720725"/>
          <p14:tracePt t="14264" x="6827838" y="720725"/>
          <p14:tracePt t="14281" x="7010400" y="711200"/>
          <p14:tracePt t="14298" x="7183438" y="701675"/>
          <p14:tracePt t="14314" x="7324725" y="690563"/>
          <p14:tracePt t="14331" x="7467600" y="681038"/>
          <p14:tracePt t="14346" x="7559675" y="669925"/>
          <p14:tracePt t="14363" x="7661275" y="660400"/>
          <p14:tracePt t="14379" x="7751763" y="650875"/>
          <p14:tracePt t="14399" x="7883525" y="639763"/>
          <p14:tracePt t="14415" x="7975600" y="630238"/>
          <p14:tracePt t="14430" x="8056563" y="630238"/>
          <p14:tracePt t="14447" x="8137525" y="609600"/>
          <p14:tracePt t="14464" x="8199438" y="609600"/>
          <p14:tracePt t="14480" x="8289925" y="600075"/>
          <p14:tracePt t="14497" x="8361363" y="579438"/>
          <p14:tracePt t="14514" x="8423275" y="568325"/>
          <p14:tracePt t="14530" x="8513763" y="549275"/>
          <p14:tracePt t="14549" x="8605838" y="528638"/>
          <p14:tracePt t="14551" x="8656638" y="517525"/>
          <p14:tracePt t="14565" x="8696325" y="517525"/>
          <p14:tracePt t="14566" x="8737600" y="498475"/>
          <p14:tracePt t="14582" x="8788400" y="487363"/>
          <p14:tracePt t="14583" x="8848725" y="477838"/>
          <p14:tracePt t="14599" x="8940800" y="457200"/>
          <p14:tracePt t="14615" x="9032875" y="447675"/>
          <p14:tracePt t="14632" x="9083675" y="447675"/>
          <p14:tracePt t="14649" x="9123363" y="436563"/>
          <p14:tracePt t="14665" x="9144000" y="436563"/>
          <p14:tracePt t="14680" x="9174163" y="436563"/>
          <p14:tracePt t="14696" x="9215438" y="436563"/>
          <p14:tracePt t="14713" x="9275763" y="436563"/>
          <p14:tracePt t="14730" x="9377363" y="427038"/>
          <p14:tracePt t="14747" x="9469438" y="427038"/>
          <p14:tracePt t="14763" x="9550400" y="427038"/>
          <p14:tracePt t="14779" x="9642475" y="427038"/>
          <p14:tracePt t="14797" x="9702800" y="427038"/>
          <p14:tracePt t="14813" x="9744075" y="427038"/>
          <p14:tracePt t="14814" x="9763125" y="427038"/>
          <p14:tracePt t="14830" x="9794875" y="427038"/>
          <p14:tracePt t="14848" x="9825038" y="427038"/>
          <p14:tracePt t="14865" x="9855200" y="427038"/>
          <p14:tracePt t="14882" x="9906000" y="427038"/>
          <p14:tracePt t="14898" x="9986963" y="427038"/>
          <p14:tracePt t="14915" x="10079038" y="427038"/>
          <p14:tracePt t="14932" x="10180638" y="427038"/>
          <p14:tracePt t="14948" x="10252075" y="427038"/>
          <p14:tracePt t="14964" x="10302875" y="436563"/>
          <p14:tracePt t="14981" x="10333038" y="436563"/>
          <p14:tracePt t="14997" x="10363200" y="436563"/>
          <p14:tracePt t="15013" x="10393363" y="436563"/>
          <p14:tracePt t="15030" x="10414000" y="436563"/>
          <p14:tracePt t="15030" x="10444163" y="436563"/>
          <p14:tracePt t="15048" x="10536238" y="436563"/>
          <p14:tracePt t="15063" x="10688638" y="457200"/>
          <p14:tracePt t="15079" x="10850563" y="457200"/>
          <p14:tracePt t="15096" x="11014075" y="466725"/>
          <p14:tracePt t="15113" x="11125200" y="477838"/>
          <p14:tracePt t="15130" x="11206163" y="498475"/>
          <p14:tracePt t="15147" x="11256963" y="508000"/>
          <p14:tracePt t="15163" x="11287125" y="517525"/>
          <p14:tracePt t="15180" x="11307763" y="517525"/>
          <p14:tracePt t="15197" x="11337925" y="528638"/>
          <p14:tracePt t="15213" x="11369675" y="528638"/>
          <p14:tracePt t="15213" x="11379200" y="528638"/>
          <p14:tracePt t="15230" x="11399838" y="528638"/>
          <p14:tracePt t="15262" x="11409363" y="528638"/>
          <p14:tracePt t="15294" x="11420475" y="528638"/>
          <p14:tracePt t="15302" x="11439525" y="528638"/>
          <p14:tracePt t="15313" x="11450638" y="528638"/>
          <p14:tracePt t="15330" x="11501438" y="528638"/>
          <p14:tracePt t="15346" x="11603038" y="528638"/>
          <p14:tracePt t="15363" x="11674475" y="538163"/>
          <p14:tracePt t="15380" x="11693525" y="538163"/>
          <p14:tracePt t="15926" x="11693525" y="549275"/>
          <p14:tracePt t="18215" x="11653838" y="568325"/>
          <p14:tracePt t="18222" x="11612563" y="600075"/>
          <p14:tracePt t="18233" x="11531600" y="639763"/>
          <p14:tracePt t="18250" x="11358563" y="731838"/>
          <p14:tracePt t="18266" x="11134725" y="842963"/>
          <p14:tracePt t="18282" x="10718800" y="1036638"/>
          <p14:tracePt t="18299" x="10129838" y="1300163"/>
          <p14:tracePt t="18316" x="9458325" y="1565275"/>
          <p14:tracePt t="18332" x="8645525" y="1920875"/>
          <p14:tracePt t="18349" x="7781925" y="2295525"/>
          <p14:tracePt t="18351" x="7315200" y="2489200"/>
          <p14:tracePt t="18366" x="6929438" y="2701925"/>
          <p14:tracePt t="18367" x="6523038" y="2895600"/>
          <p14:tracePt t="18382" x="5832475" y="3251200"/>
          <p14:tracePt t="18399" x="5354638" y="3565525"/>
          <p14:tracePt t="18415" x="4968875" y="3800475"/>
          <p14:tracePt t="18432" x="4714875" y="3992563"/>
          <p14:tracePt t="18449" x="4491038" y="4135438"/>
          <p14:tracePt t="18466" x="4308475" y="4225925"/>
          <p14:tracePt t="18483" x="4084638" y="4318000"/>
          <p14:tracePt t="18499" x="3840163" y="4429125"/>
          <p14:tracePt t="18516" x="3616325" y="4521200"/>
          <p14:tracePt t="18533" x="3413125" y="4581525"/>
          <p14:tracePt t="18549" x="3200400" y="4643438"/>
          <p14:tracePt t="18550" x="3098800" y="4652963"/>
          <p14:tracePt t="18567" x="2905125" y="4683125"/>
          <p14:tracePt t="18583" x="2682875" y="4694238"/>
          <p14:tracePt t="18597" x="2570163" y="4694238"/>
          <p14:tracePt t="18598" x="2459038" y="4703763"/>
          <p14:tracePt t="18614" x="2366963" y="4703763"/>
          <p14:tracePt t="18614" x="2306638" y="4714875"/>
          <p14:tracePt t="18631" x="2193925" y="4714875"/>
          <p14:tracePt t="18647" x="2133600" y="4714875"/>
          <p14:tracePt t="18664" x="2103438" y="4714875"/>
          <p14:tracePt t="18680" x="2082800" y="4714875"/>
          <p14:tracePt t="18703" x="2073275" y="4714875"/>
          <p14:tracePt t="18714" x="2062163" y="4714875"/>
          <p14:tracePt t="18730" x="2041525" y="4703763"/>
          <p14:tracePt t="18749" x="1960563" y="4572000"/>
          <p14:tracePt t="18750" x="1909763" y="4449763"/>
          <p14:tracePt t="18766" x="1849438" y="4327525"/>
          <p14:tracePt t="18767" x="1787525" y="4156075"/>
          <p14:tracePt t="18783" x="1655763" y="3890963"/>
          <p14:tracePt t="18799" x="1554163" y="3729038"/>
          <p14:tracePt t="18816" x="1503363" y="3667125"/>
          <p14:tracePt t="18833" x="1503363" y="3648075"/>
          <p14:tracePt t="18849" x="1503363" y="3636963"/>
          <p14:tracePt t="20159" x="1514475" y="3636963"/>
          <p14:tracePt t="20167" x="1524000" y="3616325"/>
          <p14:tracePt t="20183" x="1554163" y="3546475"/>
          <p14:tracePt t="20200" x="1595438" y="3433763"/>
          <p14:tracePt t="20216" x="1616075" y="3322638"/>
          <p14:tracePt t="20231" x="1616075" y="3209925"/>
          <p14:tracePt t="20248" x="1616075" y="3119438"/>
          <p14:tracePt t="20264" x="1616075" y="3017838"/>
          <p14:tracePt t="20281" x="1604963" y="2905125"/>
          <p14:tracePt t="20298" x="1574800" y="2773363"/>
          <p14:tracePt t="20315" x="1544638" y="2651125"/>
          <p14:tracePt t="20331" x="1533525" y="2581275"/>
          <p14:tracePt t="20348" x="1533525" y="2519363"/>
          <p14:tracePt t="20365" x="1533525" y="2479675"/>
          <p14:tracePt t="20381" x="1574800" y="2438400"/>
          <p14:tracePt t="20382" x="1595438" y="2428875"/>
          <p14:tracePt t="20400" x="1646238" y="2397125"/>
          <p14:tracePt t="20416" x="1676400" y="2366963"/>
          <p14:tracePt t="20433" x="1685925" y="2366963"/>
          <p14:tracePt t="20450" x="1697038" y="2357438"/>
          <p14:tracePt t="20503" x="1697038" y="2336800"/>
          <p14:tracePt t="20519" x="1697038" y="2327275"/>
          <p14:tracePt t="20527" x="1685925" y="2306638"/>
          <p14:tracePt t="20535" x="1676400" y="2295525"/>
          <p14:tracePt t="20550" x="1666875" y="2276475"/>
          <p14:tracePt t="20552" x="1655763" y="2255838"/>
          <p14:tracePt t="20566" x="1635125" y="2244725"/>
          <p14:tracePt t="20567" x="1625600" y="2214563"/>
          <p14:tracePt t="20583" x="1595438" y="2174875"/>
          <p14:tracePt t="20600" x="1554163" y="2124075"/>
          <p14:tracePt t="20616" x="1533525" y="2092325"/>
          <p14:tracePt t="20633" x="1533525" y="2073275"/>
          <p14:tracePt t="20649" x="1533525" y="2052638"/>
          <p14:tracePt t="20666" x="1533525" y="2032000"/>
          <p14:tracePt t="20683" x="1533525" y="1990725"/>
          <p14:tracePt t="20700" x="1544638" y="1971675"/>
          <p14:tracePt t="20887" x="1544638" y="1981200"/>
          <p14:tracePt t="21063" x="1554163" y="1971675"/>
          <p14:tracePt t="21070" x="1584325" y="1971675"/>
          <p14:tracePt t="21082" x="1616075" y="1939925"/>
          <p14:tracePt t="21100" x="1727200" y="1900238"/>
          <p14:tracePt t="21104" x="1808163" y="1879600"/>
          <p14:tracePt t="21116" x="1920875" y="1838325"/>
          <p14:tracePt t="21133" x="2112963" y="1778000"/>
          <p14:tracePt t="21150" x="2265363" y="1736725"/>
          <p14:tracePt t="21151" x="2346325" y="1717675"/>
          <p14:tracePt t="21166" x="2378075" y="1706563"/>
          <p14:tracePt t="21167" x="2387600" y="1706563"/>
          <p14:tracePt t="21190" x="2397125" y="1706563"/>
          <p14:tracePt t="21230" x="2387600" y="1706563"/>
          <p14:tracePt t="21255" x="2378075" y="1706563"/>
          <p14:tracePt t="21295" x="2366963" y="1706563"/>
          <p14:tracePt t="21327" x="2357438" y="1706563"/>
          <p14:tracePt t="21383" x="2357438" y="1717675"/>
          <p14:tracePt t="21519" x="2346325" y="1717675"/>
          <p14:tracePt t="21567" x="2366963" y="1706563"/>
          <p14:tracePt t="21574" x="2397125" y="1697038"/>
          <p14:tracePt t="21583" x="2438400" y="1685925"/>
          <p14:tracePt t="21600" x="2600325" y="1676400"/>
          <p14:tracePt t="21616" x="2874963" y="1676400"/>
          <p14:tracePt t="21633" x="3140075" y="1676400"/>
          <p14:tracePt t="21650" x="3311525" y="1676400"/>
          <p14:tracePt t="21666" x="3444875" y="1666875"/>
          <p14:tracePt t="21683" x="3484563" y="1666875"/>
          <p14:tracePt t="21700" x="3505200" y="1666875"/>
          <p14:tracePt t="21839" x="3514725" y="1666875"/>
          <p14:tracePt t="21847" x="3525838" y="1655763"/>
          <p14:tracePt t="21855" x="3546475" y="1655763"/>
          <p14:tracePt t="21866" x="3586163" y="1655763"/>
          <p14:tracePt t="21882" x="3729038" y="1655763"/>
          <p14:tracePt t="21898" x="3902075" y="1655763"/>
          <p14:tracePt t="21915" x="4033838" y="1655763"/>
          <p14:tracePt t="21931" x="4094163" y="1646238"/>
          <p14:tracePt t="21948" x="4105275" y="1646238"/>
          <p14:tracePt t="22719" x="4094163" y="1646238"/>
          <p14:tracePt t="22735" x="4084638" y="1655763"/>
          <p14:tracePt t="22743" x="4064000" y="1666875"/>
          <p14:tracePt t="22751" x="4054475" y="1697038"/>
          <p14:tracePt t="22767" x="3952875" y="1828800"/>
          <p14:tracePt t="22783" x="3830638" y="2032000"/>
          <p14:tracePt t="22801" x="3678238" y="2327275"/>
          <p14:tracePt t="22817" x="3556000" y="2651125"/>
          <p14:tracePt t="22832" x="3495675" y="2886075"/>
          <p14:tracePt t="22849" x="3484563" y="3068638"/>
          <p14:tracePt t="22864" x="3454400" y="3241675"/>
          <p14:tracePt t="22881" x="3454400" y="3424238"/>
          <p14:tracePt t="22897" x="3454400" y="3565525"/>
          <p14:tracePt t="22914" x="3444875" y="3667125"/>
          <p14:tracePt t="22931" x="3433763" y="3768725"/>
          <p14:tracePt t="22949" x="3413125" y="3830638"/>
          <p14:tracePt t="22951" x="3403600" y="3860800"/>
          <p14:tracePt t="22966" x="3403600" y="3881438"/>
          <p14:tracePt t="22967" x="3403600" y="3911600"/>
          <p14:tracePt t="22983" x="3394075" y="3952875"/>
          <p14:tracePt t="22999" x="3382963" y="4003675"/>
          <p14:tracePt t="23016" x="3382963" y="4033838"/>
          <p14:tracePt t="23033" x="3373438" y="4073525"/>
          <p14:tracePt t="23049" x="3373438" y="4124325"/>
          <p14:tracePt t="23065" x="3362325" y="4165600"/>
          <p14:tracePt t="23081" x="3343275" y="4216400"/>
          <p14:tracePt t="23100" x="3332163" y="4276725"/>
          <p14:tracePt t="23117" x="3302000" y="4368800"/>
          <p14:tracePt t="23133" x="3251200" y="4479925"/>
          <p14:tracePt t="23135" x="3221038" y="4541838"/>
          <p14:tracePt t="23150" x="3190875" y="4602163"/>
          <p14:tracePt t="23152" x="3159125" y="4664075"/>
          <p14:tracePt t="23168" x="3089275" y="4775200"/>
          <p14:tracePt t="23183" x="3038475" y="4856163"/>
          <p14:tracePt t="23198" x="2997200" y="4918075"/>
          <p14:tracePt t="23215" x="2967038" y="4968875"/>
          <p14:tracePt t="23231" x="2955925" y="4999038"/>
          <p14:tracePt t="23250" x="2936875" y="5019675"/>
          <p14:tracePt t="23267" x="2925763" y="5038725"/>
          <p14:tracePt t="23283" x="2916238" y="5049838"/>
          <p14:tracePt t="23300" x="2886075" y="5080000"/>
          <p14:tracePt t="23317" x="2854325" y="5121275"/>
          <p14:tracePt t="23333" x="2722563" y="5211763"/>
          <p14:tracePt t="23349" x="2417763" y="5283200"/>
          <p14:tracePt t="23351" x="2286000" y="5313363"/>
          <p14:tracePt t="23366" x="2184400" y="5303838"/>
          <p14:tracePt t="23367" x="2154238" y="5292725"/>
          <p14:tracePt t="23383" x="2133600" y="5222875"/>
          <p14:tracePt t="23567" x="2143125" y="5232400"/>
          <p14:tracePt t="23574" x="2163763" y="5303838"/>
          <p14:tracePt t="23583" x="2193925" y="5324475"/>
          <p14:tracePt t="23600" x="2214563" y="5324475"/>
          <p14:tracePt t="23616" x="2225675" y="5334000"/>
          <p14:tracePt t="23633" x="2214563" y="5334000"/>
          <p14:tracePt t="23650" x="2184400" y="5343525"/>
          <p14:tracePt t="23667" x="2174875" y="5343525"/>
          <p14:tracePt t="23683" x="2163763" y="5354638"/>
          <p14:tracePt t="23700" x="2143125" y="5354638"/>
          <p14:tracePt t="23716" x="2133600" y="5354638"/>
          <p14:tracePt t="23733" x="2112963" y="5364163"/>
          <p14:tracePt t="23750" x="2082800" y="5384800"/>
          <p14:tracePt t="23751" x="2062163" y="5384800"/>
          <p14:tracePt t="23766" x="2001838" y="5414963"/>
          <p14:tracePt t="23783" x="1939925" y="5414963"/>
          <p14:tracePt t="23800" x="1849438" y="5456238"/>
          <p14:tracePt t="23817" x="1736725" y="5476875"/>
          <p14:tracePt t="23834" x="1666875" y="5486400"/>
          <p14:tracePt t="23850" x="1616075" y="5486400"/>
          <p14:tracePt t="23867" x="1565275" y="5486400"/>
          <p14:tracePt t="23883" x="1524000" y="5495925"/>
          <p14:tracePt t="23900" x="1524000" y="5507038"/>
          <p14:tracePt t="23919" x="1503363" y="5507038"/>
          <p14:tracePt t="23943" x="1493838" y="5507038"/>
          <p14:tracePt t="23958" x="1482725" y="5507038"/>
          <p14:tracePt t="23967" x="1473200" y="5507038"/>
          <p14:tracePt t="23983" x="1452563" y="5516563"/>
          <p14:tracePt t="24000" x="1422400" y="5527675"/>
          <p14:tracePt t="24016" x="1401763" y="5527675"/>
          <p14:tracePt t="24033" x="1341438" y="5557838"/>
          <p14:tracePt t="24053" x="1249363" y="5567363"/>
          <p14:tracePt t="24067" x="1108075" y="5618163"/>
          <p14:tracePt t="24083" x="935038" y="5629275"/>
          <p14:tracePt t="24100" x="792163" y="5629275"/>
          <p14:tracePt t="24116" x="690563" y="5638800"/>
          <p14:tracePt t="24133" x="588963" y="5638800"/>
          <p14:tracePt t="24151" x="487363" y="5638800"/>
          <p14:tracePt t="24167" x="447675" y="5638800"/>
          <p14:tracePt t="24183" x="436563" y="5638800"/>
          <p14:tracePt t="24200" x="427038" y="5638800"/>
          <p14:tracePt t="24223" x="406400" y="5638800"/>
          <p14:tracePt t="24238" x="396875" y="5638800"/>
          <p14:tracePt t="24250" x="376238" y="5638800"/>
          <p14:tracePt t="24267" x="355600" y="5638800"/>
          <p14:tracePt t="24284" x="346075" y="5638800"/>
          <p14:tracePt t="24303" x="334963" y="5638800"/>
          <p14:tracePt t="24335" x="325438" y="5638800"/>
          <p14:tracePt t="24375" x="314325" y="5638800"/>
          <p14:tracePt t="24391" x="304800" y="5648325"/>
          <p14:tracePt t="24742" x="314325" y="5648325"/>
          <p14:tracePt t="24775" x="325438" y="5648325"/>
          <p14:tracePt t="24791" x="334963" y="5648325"/>
          <p14:tracePt t="24807" x="355600" y="5648325"/>
          <p14:tracePt t="24817" x="376238" y="5648325"/>
          <p14:tracePt t="24823" x="385763" y="5648325"/>
          <p14:tracePt t="24834" x="415925" y="5648325"/>
          <p14:tracePt t="24849" x="457200" y="5648325"/>
          <p14:tracePt t="24865" x="528638" y="5648325"/>
          <p14:tracePt t="24881" x="609600" y="5648325"/>
          <p14:tracePt t="24897" x="701675" y="5648325"/>
          <p14:tracePt t="24914" x="812800" y="5648325"/>
          <p14:tracePt t="24932" x="904875" y="5648325"/>
          <p14:tracePt t="24949" x="985838" y="5648325"/>
          <p14:tracePt t="24950" x="1016000" y="5648325"/>
          <p14:tracePt t="24966" x="1046163" y="5648325"/>
          <p14:tracePt t="24966" x="1066800" y="5648325"/>
          <p14:tracePt t="24983" x="1108075" y="5648325"/>
          <p14:tracePt t="24999" x="1138238" y="5648325"/>
          <p14:tracePt t="25015" x="1168400" y="5648325"/>
          <p14:tracePt t="25032" x="1198563" y="5648325"/>
          <p14:tracePt t="25050" x="1249363" y="5648325"/>
          <p14:tracePt t="25065" x="1290638" y="5648325"/>
          <p14:tracePt t="25082" x="1330325" y="5648325"/>
          <p14:tracePt t="25098" x="1381125" y="5648325"/>
          <p14:tracePt t="25115" x="1412875" y="5648325"/>
          <p14:tracePt t="25132" x="1452563" y="5648325"/>
          <p14:tracePt t="25149" x="1493838" y="5648325"/>
          <p14:tracePt t="25165" x="1554163" y="5648325"/>
          <p14:tracePt t="25182" x="1604963" y="5648325"/>
          <p14:tracePt t="25183" x="1625600" y="5648325"/>
          <p14:tracePt t="25198" x="1676400" y="5648325"/>
          <p14:tracePt t="25215" x="1747838" y="5638800"/>
          <p14:tracePt t="25232" x="1819275" y="5638800"/>
          <p14:tracePt t="25249" x="1858963" y="5638800"/>
          <p14:tracePt t="25265" x="1900238" y="5638800"/>
          <p14:tracePt t="25282" x="1920875" y="5638800"/>
          <p14:tracePt t="25298" x="1951038" y="5638800"/>
          <p14:tracePt t="25315" x="1981200" y="5638800"/>
          <p14:tracePt t="25332" x="2032000" y="5659438"/>
          <p14:tracePt t="25350" x="2112963" y="5680075"/>
          <p14:tracePt t="25351" x="2154238" y="5699125"/>
          <p14:tracePt t="25367" x="2265363" y="5719763"/>
          <p14:tracePt t="25384" x="2378075" y="5730875"/>
          <p14:tracePt t="25400" x="2438400" y="5740400"/>
          <p14:tracePt t="25417" x="2489200" y="5740400"/>
          <p14:tracePt t="25433" x="2509838" y="5740400"/>
          <p14:tracePt t="25450" x="2549525" y="5740400"/>
          <p14:tracePt t="25467" x="2570163" y="5740400"/>
          <p14:tracePt t="25484" x="2600325" y="5740400"/>
          <p14:tracePt t="25500" x="2632075" y="5740400"/>
          <p14:tracePt t="25517" x="2662238" y="5740400"/>
          <p14:tracePt t="25533" x="2701925" y="5740400"/>
          <p14:tracePt t="25534" x="2713038" y="5740400"/>
          <p14:tracePt t="25551" x="2763838" y="5740400"/>
          <p14:tracePt t="25567" x="2814638" y="5740400"/>
          <p14:tracePt t="25584" x="2895600" y="5740400"/>
          <p14:tracePt t="25600" x="2976563" y="5740400"/>
          <p14:tracePt t="25617" x="3038475" y="5740400"/>
          <p14:tracePt t="25633" x="3089275" y="5730875"/>
          <p14:tracePt t="25650" x="3140075" y="5730875"/>
          <p14:tracePt t="25667" x="3179763" y="5730875"/>
          <p14:tracePt t="25683" x="3221038" y="5719763"/>
          <p14:tracePt t="25700" x="3260725" y="5719763"/>
          <p14:tracePt t="25717" x="3292475" y="5719763"/>
          <p14:tracePt t="25733" x="3311525" y="5719763"/>
          <p14:tracePt t="25735" x="3322638" y="5719763"/>
          <p14:tracePt t="25750" x="3343275" y="5719763"/>
          <p14:tracePt t="25752" x="3362325" y="5719763"/>
          <p14:tracePt t="25767" x="3394075" y="5719763"/>
          <p14:tracePt t="25784" x="3433763" y="5730875"/>
          <p14:tracePt t="25801" x="3463925" y="5730875"/>
          <p14:tracePt t="25817" x="3505200" y="5740400"/>
          <p14:tracePt t="25834" x="3535363" y="5740400"/>
          <p14:tracePt t="25850" x="3565525" y="5740400"/>
          <p14:tracePt t="25867" x="3597275" y="5740400"/>
          <p14:tracePt t="25884" x="3627438" y="5740400"/>
          <p14:tracePt t="25900" x="3657600" y="5740400"/>
          <p14:tracePt t="25917" x="3678238" y="5740400"/>
          <p14:tracePt t="25933" x="3687763" y="5740400"/>
          <p14:tracePt t="25934" x="3698875" y="5740400"/>
          <p14:tracePt t="25951" x="3708400" y="5730875"/>
          <p14:tracePt t="25967" x="3717925" y="5730875"/>
          <p14:tracePt t="25983" x="3738563" y="5719763"/>
          <p14:tracePt t="26000" x="3749675" y="5710238"/>
          <p14:tracePt t="26017" x="3768725" y="5710238"/>
          <p14:tracePt t="26034" x="3789363" y="5710238"/>
          <p14:tracePt t="26053" x="3830638" y="5699125"/>
          <p14:tracePt t="26067" x="3860800" y="5699125"/>
          <p14:tracePt t="26083" x="3881438" y="5680075"/>
          <p14:tracePt t="26100" x="3911600" y="5680075"/>
          <p14:tracePt t="26117" x="3941763" y="5668963"/>
          <p14:tracePt t="26119" x="3952875" y="5668963"/>
          <p14:tracePt t="26134" x="3962400" y="5668963"/>
          <p14:tracePt t="26135" x="3983038" y="5659438"/>
          <p14:tracePt t="26151" x="4003675" y="5648325"/>
          <p14:tracePt t="26165" x="4033838" y="5648325"/>
          <p14:tracePt t="26166" x="4043363" y="5648325"/>
          <p14:tracePt t="26183" x="4073525" y="5648325"/>
          <p14:tracePt t="26199" x="4094163" y="5638800"/>
          <p14:tracePt t="26215" x="4105275" y="5629275"/>
          <p14:tracePt t="26232" x="4124325" y="5629275"/>
          <p14:tracePt t="26249" x="4135438" y="5629275"/>
          <p14:tracePt t="26265" x="4144963" y="5629275"/>
          <p14:tracePt t="26282" x="4165600" y="5618163"/>
          <p14:tracePt t="26299" x="4175125" y="5618163"/>
          <p14:tracePt t="26315" x="4186238" y="5618163"/>
          <p14:tracePt t="26334" x="4195763" y="5618163"/>
          <p14:tracePt t="26390" x="4195763" y="5608638"/>
          <p14:tracePt t="26687" x="4206875" y="5608638"/>
          <p14:tracePt t="26694" x="4216400" y="5608638"/>
          <p14:tracePt t="26702" x="4225925" y="5608638"/>
          <p14:tracePt t="26717" x="4257675" y="5608638"/>
          <p14:tracePt t="26719" x="4297363" y="5608638"/>
          <p14:tracePt t="26733" x="4368800" y="5608638"/>
          <p14:tracePt t="26734" x="4449763" y="5608638"/>
          <p14:tracePt t="26750" x="4551363" y="5608638"/>
          <p14:tracePt t="26751" x="4632325" y="5608638"/>
          <p14:tracePt t="26767" x="4805363" y="5618163"/>
          <p14:tracePt t="26784" x="4978400" y="5629275"/>
          <p14:tracePt t="26802" x="5110163" y="5629275"/>
          <p14:tracePt t="26817" x="5222875" y="5638800"/>
          <p14:tracePt t="26832" x="5292725" y="5638800"/>
          <p14:tracePt t="26848" x="5354638" y="5638800"/>
          <p14:tracePt t="26865" x="5384800" y="5638800"/>
          <p14:tracePt t="26881" x="5394325" y="5638800"/>
          <p14:tracePt t="26898" x="5414963" y="5638800"/>
          <p14:tracePt t="27119" x="5426075" y="5638800"/>
          <p14:tracePt t="27135" x="5426075" y="5629275"/>
          <p14:tracePt t="27143" x="5445125" y="5629275"/>
          <p14:tracePt t="27166" x="5456238" y="5629275"/>
          <p14:tracePt t="28335" x="5465763" y="5629275"/>
          <p14:tracePt t="28343" x="5476875" y="5629275"/>
          <p14:tracePt t="28351" x="5486400" y="5629275"/>
          <p14:tracePt t="28367" x="5507038" y="5629275"/>
          <p14:tracePt t="28383" x="5578475" y="5618163"/>
          <p14:tracePt t="28400" x="5638800" y="5608638"/>
          <p14:tracePt t="28417" x="5749925" y="5597525"/>
          <p14:tracePt t="28433" x="5902325" y="5588000"/>
          <p14:tracePt t="28450" x="6096000" y="5588000"/>
          <p14:tracePt t="28467" x="6319838" y="5588000"/>
          <p14:tracePt t="28483" x="6511925" y="5588000"/>
          <p14:tracePt t="28500" x="6684963" y="5597525"/>
          <p14:tracePt t="28517" x="6807200" y="5618163"/>
          <p14:tracePt t="28533" x="6918325" y="5638800"/>
          <p14:tracePt t="28550" x="6980238" y="5659438"/>
          <p14:tracePt t="28551" x="7010400" y="5659438"/>
          <p14:tracePt t="28566" x="7061200" y="5680075"/>
          <p14:tracePt t="28583" x="7132638" y="5689600"/>
          <p14:tracePt t="28600" x="7204075" y="5689600"/>
          <p14:tracePt t="28617" x="7294563" y="5699125"/>
          <p14:tracePt t="28633" x="7375525" y="5699125"/>
          <p14:tracePt t="28650" x="7446963" y="5699125"/>
          <p14:tracePt t="28667" x="7548563" y="5710238"/>
          <p14:tracePt t="28684" x="7640638" y="5710238"/>
          <p14:tracePt t="28700" x="7712075" y="5710238"/>
          <p14:tracePt t="28717" x="7793038" y="5710238"/>
          <p14:tracePt t="28733" x="7883525" y="5710238"/>
          <p14:tracePt t="28750" x="7945438" y="5710238"/>
          <p14:tracePt t="28752" x="7975600" y="5710238"/>
          <p14:tracePt t="28767" x="8016875" y="5710238"/>
          <p14:tracePt t="28783" x="8035925" y="5710238"/>
          <p14:tracePt t="28800" x="8077200" y="5710238"/>
          <p14:tracePt t="28816" x="8118475" y="5710238"/>
          <p14:tracePt t="28833" x="8169275" y="5710238"/>
          <p14:tracePt t="28850" x="8199438" y="5699125"/>
          <p14:tracePt t="28865" x="8259763" y="5699125"/>
          <p14:tracePt t="28882" x="8321675" y="5699125"/>
          <p14:tracePt t="28899" x="8382000" y="5699125"/>
          <p14:tracePt t="28916" x="8432800" y="5699125"/>
          <p14:tracePt t="28932" x="8474075" y="5699125"/>
          <p14:tracePt t="28949" x="8524875" y="5699125"/>
          <p14:tracePt t="28966" x="8585200" y="5699125"/>
          <p14:tracePt t="28967" x="8615363" y="5699125"/>
          <p14:tracePt t="28982" x="8656638" y="5699125"/>
          <p14:tracePt t="28983" x="8716963" y="5689600"/>
          <p14:tracePt t="29001" x="8778875" y="5689600"/>
          <p14:tracePt t="29016" x="8829675" y="5668963"/>
          <p14:tracePt t="29032" x="8839200" y="5668963"/>
          <p14:tracePt t="29071" x="8778875" y="5668963"/>
          <p14:tracePt t="29078" x="8666163" y="5668963"/>
          <p14:tracePt t="29087" x="8504238" y="5648325"/>
          <p14:tracePt t="29099" x="8423275" y="5608638"/>
          <p14:tracePt t="29116" x="8361363" y="5578475"/>
          <p14:tracePt t="29383" x="8361363" y="5567363"/>
          <p14:tracePt t="29391" x="8361363" y="5578475"/>
          <p14:tracePt t="29401" x="8361363" y="5588000"/>
          <p14:tracePt t="29418" x="8351838" y="5588000"/>
          <p14:tracePt t="29433" x="8372475" y="5638800"/>
          <p14:tracePt t="29449" x="8402638" y="5648325"/>
          <p14:tracePt t="29466" x="8432800" y="5618163"/>
          <p14:tracePt t="29483" x="8575675" y="5597525"/>
          <p14:tracePt t="29499" x="8728075" y="5597525"/>
          <p14:tracePt t="29516" x="8890000" y="5597525"/>
          <p14:tracePt t="29532" x="9032875" y="5597525"/>
          <p14:tracePt t="29551" x="9204325" y="5578475"/>
          <p14:tracePt t="29567" x="9296400" y="5557838"/>
          <p14:tracePt t="29584" x="9398000" y="5546725"/>
          <p14:tracePt t="29601" x="9529763" y="5537200"/>
          <p14:tracePt t="29617" x="9693275" y="5527675"/>
          <p14:tracePt t="29634" x="9906000" y="5527675"/>
          <p14:tracePt t="29651" x="10139363" y="5527675"/>
          <p14:tracePt t="29667" x="10363200" y="5516563"/>
          <p14:tracePt t="29684" x="10566400" y="5507038"/>
          <p14:tracePt t="29700" x="10779125" y="5495925"/>
          <p14:tracePt t="29717" x="10942638" y="5476875"/>
          <p14:tracePt t="29732" x="11104563" y="5456238"/>
          <p14:tracePt t="29749" x="11247438" y="5435600"/>
          <p14:tracePt t="29765" x="11358563" y="5426075"/>
          <p14:tracePt t="29766" x="11430000" y="5426075"/>
          <p14:tracePt t="29782" x="11561763" y="5426075"/>
          <p14:tracePt t="29799" x="11684000" y="5426075"/>
          <p14:tracePt t="29816" x="11826875" y="5426075"/>
          <p14:tracePt t="29833" x="11947525" y="5426075"/>
          <p14:tracePt t="29849" x="12080875" y="5426075"/>
          <p14:tracePt t="29866" x="12182475" y="5445125"/>
          <p14:tracePt t="29959" x="12171363" y="5456238"/>
          <p14:tracePt t="29967" x="12131675" y="5486400"/>
          <p14:tracePt t="29974" x="12030075" y="5507038"/>
          <p14:tracePt t="29983" x="11836400" y="5546725"/>
          <p14:tracePt t="30001" x="11023600" y="5597525"/>
          <p14:tracePt t="30016" x="9783763" y="5638800"/>
          <p14:tracePt t="30032" x="8534400" y="5699125"/>
          <p14:tracePt t="30049" x="7477125" y="5761038"/>
          <p14:tracePt t="30066" x="6472238" y="5842000"/>
          <p14:tracePt t="30083" x="5567363" y="5862638"/>
          <p14:tracePt t="30099" x="4805363" y="5872163"/>
          <p14:tracePt t="30116" x="4225925" y="5902325"/>
          <p14:tracePt t="30133" x="3890963" y="5934075"/>
          <p14:tracePt t="30149" x="3606800" y="5943600"/>
          <p14:tracePt t="30151" x="3475038" y="5953125"/>
          <p14:tracePt t="30166" x="3352800" y="5953125"/>
          <p14:tracePt t="30167" x="3241675" y="5964238"/>
          <p14:tracePt t="30183" x="3017838" y="5984875"/>
          <p14:tracePt t="30199" x="2722563" y="6035675"/>
          <p14:tracePt t="30216" x="2428875" y="6086475"/>
          <p14:tracePt t="30233" x="2133600" y="6116638"/>
          <p14:tracePt t="30249" x="1900238" y="6137275"/>
          <p14:tracePt t="30266" x="1706563" y="6146800"/>
          <p14:tracePt t="30283" x="1574800" y="6146800"/>
          <p14:tracePt t="30299" x="1533525" y="6146800"/>
          <p14:tracePt t="30315" x="1524000" y="6146800"/>
          <p14:tracePt t="30375" x="1533525" y="6146800"/>
          <p14:tracePt t="30383" x="1554163" y="6146800"/>
          <p14:tracePt t="30390" x="1574800" y="6137275"/>
          <p14:tracePt t="30398" x="1616075" y="6126163"/>
          <p14:tracePt t="30415" x="1685925" y="6105525"/>
          <p14:tracePt t="30432" x="1736725" y="6075363"/>
          <p14:tracePt t="30451" x="1768475" y="6054725"/>
          <p14:tracePt t="30468" x="1778000" y="6054725"/>
          <p14:tracePt t="30511" x="1768475" y="6054725"/>
          <p14:tracePt t="30519" x="1757363" y="6054725"/>
          <p14:tracePt t="30534" x="1747838" y="6054725"/>
          <p14:tracePt t="30550" x="1736725" y="6065838"/>
          <p14:tracePt t="30574" x="1717675" y="6065838"/>
          <p14:tracePt t="30607" x="1717675" y="6075363"/>
          <p14:tracePt t="30631" x="1706563" y="6075363"/>
          <p14:tracePt t="30654" x="1697038" y="6075363"/>
          <p14:tracePt t="30663" x="1676400" y="6075363"/>
          <p14:tracePt t="30671" x="1655763" y="6075363"/>
          <p14:tracePt t="30684" x="1646238" y="6075363"/>
          <p14:tracePt t="30701" x="1604963" y="6096000"/>
          <p14:tracePt t="30718" x="1584325" y="6096000"/>
          <p14:tracePt t="30734" x="1574800" y="6096000"/>
          <p14:tracePt t="30751" x="1565275" y="6096000"/>
          <p14:tracePt t="30766" x="1544638" y="6096000"/>
          <p14:tracePt t="30766" x="1514475" y="6105525"/>
          <p14:tracePt t="30782" x="1463675" y="6105525"/>
          <p14:tracePt t="30799" x="1412875" y="6105525"/>
          <p14:tracePt t="30816" x="1392238" y="6105525"/>
          <p14:tracePt t="31287" x="1401763" y="6105525"/>
          <p14:tracePt t="31295" x="1412875" y="6105525"/>
          <p14:tracePt t="31303" x="1422400" y="6105525"/>
          <p14:tracePt t="31334" x="1431925" y="6105525"/>
          <p14:tracePt t="33111" x="1443038" y="6105525"/>
          <p14:tracePt t="33127" x="1452563" y="6105525"/>
          <p14:tracePt t="33143" x="1463675" y="6105525"/>
          <p14:tracePt t="42712" x="1473200" y="6086475"/>
          <p14:tracePt t="42720" x="1493838" y="6075363"/>
          <p14:tracePt t="42737" x="1544638" y="6024563"/>
          <p14:tracePt t="42754" x="1625600" y="5943600"/>
          <p14:tracePt t="42771" x="1808163" y="5851525"/>
          <p14:tracePt t="42786" x="2022475" y="5710238"/>
          <p14:tracePt t="42802" x="2225675" y="5597525"/>
          <p14:tracePt t="42818" x="2408238" y="5476875"/>
          <p14:tracePt t="42835" x="2519363" y="5375275"/>
          <p14:tracePt t="42852" x="2570163" y="5324475"/>
          <p14:tracePt t="42869" x="2600325" y="5292725"/>
          <p14:tracePt t="42885" x="2600325" y="5273675"/>
          <p14:tracePt t="42903" x="2611438" y="5253038"/>
          <p14:tracePt t="42920" x="2611438" y="5241925"/>
          <p14:tracePt t="42952" x="2611438" y="5232400"/>
          <p14:tracePt t="42968" x="2611438" y="5211763"/>
          <p14:tracePt t="42984" x="2611438" y="5202238"/>
          <p14:tracePt t="42993" x="2611438" y="5191125"/>
          <p14:tracePt t="43004" x="2611438" y="5181600"/>
          <p14:tracePt t="43020" x="2611438" y="5140325"/>
          <p14:tracePt t="43037" x="2611438" y="5110163"/>
          <p14:tracePt t="43054" x="2611438" y="5070475"/>
          <p14:tracePt t="43070" x="2600325" y="5038725"/>
          <p14:tracePt t="43072" x="2590800" y="5029200"/>
          <p14:tracePt t="43087" x="2581275" y="5008563"/>
          <p14:tracePt t="43089" x="2570163" y="5008563"/>
          <p14:tracePt t="43104" x="2519363" y="4987925"/>
          <p14:tracePt t="43119" x="2509838" y="4987925"/>
          <p14:tracePt t="43119" x="2479675" y="4978400"/>
          <p14:tracePt t="43135" x="2447925" y="4978400"/>
          <p14:tracePt t="43135" x="2428875" y="4978400"/>
          <p14:tracePt t="43152" x="2387600" y="4978400"/>
          <p14:tracePt t="43168" x="2366963" y="4999038"/>
          <p14:tracePt t="43185" x="2357438" y="5008563"/>
          <p14:tracePt t="43202" x="2316163" y="5029200"/>
          <p14:tracePt t="43218" x="2295525" y="5059363"/>
          <p14:tracePt t="43235" x="2255838" y="5070475"/>
          <p14:tracePt t="43252" x="2235200" y="5070475"/>
          <p14:tracePt t="43270" x="2214563" y="5070475"/>
          <p14:tracePt t="43287" x="2184400" y="5070475"/>
          <p14:tracePt t="43288" x="2163763" y="5070475"/>
          <p14:tracePt t="43303" x="2133600" y="5070475"/>
          <p14:tracePt t="43304" x="2112963" y="5070475"/>
          <p14:tracePt t="43320" x="2041525" y="5049838"/>
          <p14:tracePt t="43336" x="1971675" y="5019675"/>
          <p14:tracePt t="43353" x="1889125" y="5008563"/>
          <p14:tracePt t="43370" x="1838325" y="4999038"/>
          <p14:tracePt t="43386" x="1819275" y="4999038"/>
          <p14:tracePt t="43403" x="1808163" y="4999038"/>
          <p14:tracePt t="43504" x="1787525" y="4999038"/>
          <p14:tracePt t="43512" x="1787525" y="5008563"/>
          <p14:tracePt t="43520" x="1768475" y="5019675"/>
          <p14:tracePt t="43537" x="1727200" y="5038725"/>
          <p14:tracePt t="43554" x="1666875" y="5059363"/>
          <p14:tracePt t="43571" x="1595438" y="5080000"/>
          <p14:tracePt t="43587" x="1482725" y="5089525"/>
          <p14:tracePt t="43604" x="1350963" y="5089525"/>
          <p14:tracePt t="43620" x="1279525" y="5089525"/>
          <p14:tracePt t="43637" x="1260475" y="5089525"/>
          <p14:tracePt t="43768" x="1270000" y="5089525"/>
          <p14:tracePt t="43783" x="1279525" y="5089525"/>
          <p14:tracePt t="43792" x="1290638" y="5089525"/>
          <p14:tracePt t="43808" x="1300163" y="5080000"/>
          <p14:tracePt t="43818" x="1320800" y="5080000"/>
          <p14:tracePt t="43835" x="1330325" y="5080000"/>
          <p14:tracePt t="43852" x="1341438" y="5080000"/>
          <p14:tracePt t="44079" x="1350963" y="5080000"/>
          <p14:tracePt t="44088" x="1362075" y="5070475"/>
          <p14:tracePt t="44106" x="1412875" y="5059363"/>
          <p14:tracePt t="44120" x="1463675" y="5059363"/>
          <p14:tracePt t="44137" x="1503363" y="5049838"/>
          <p14:tracePt t="44154" x="1544638" y="5038725"/>
          <p14:tracePt t="44171" x="1554163" y="5038725"/>
          <p14:tracePt t="44187" x="1565275" y="5029200"/>
          <p14:tracePt t="44216" x="1565275" y="5019675"/>
          <p14:tracePt t="44240" x="1574800" y="5019675"/>
          <p14:tracePt t="44288" x="1584325" y="5019675"/>
          <p14:tracePt t="44376" x="1595438" y="5019675"/>
          <p14:tracePt t="44496" x="1604963" y="5019675"/>
          <p14:tracePt t="44512" x="1625600" y="5029200"/>
          <p14:tracePt t="44521" x="1635125" y="5029200"/>
          <p14:tracePt t="44537" x="1706563" y="5070475"/>
          <p14:tracePt t="44554" x="1838325" y="5121275"/>
          <p14:tracePt t="44570" x="2032000" y="5211763"/>
          <p14:tracePt t="44587" x="2174875" y="5273675"/>
          <p14:tracePt t="44604" x="2286000" y="5303838"/>
          <p14:tracePt t="44621" x="2316163" y="5303838"/>
          <p14:tracePt t="44640" x="2327275" y="5303838"/>
          <p14:tracePt t="44672" x="2327275" y="5292725"/>
          <p14:tracePt t="44696" x="2327275" y="5283200"/>
          <p14:tracePt t="44864" x="2327275" y="5273675"/>
          <p14:tracePt t="44872" x="2336800" y="5273675"/>
          <p14:tracePt t="44887" x="2336800" y="5262563"/>
          <p14:tracePt t="44888" x="2336800" y="5253038"/>
          <p14:tracePt t="44904" x="2336800" y="5241925"/>
          <p14:tracePt t="44920" x="2357438" y="5232400"/>
          <p14:tracePt t="44937" x="2366963" y="5211763"/>
          <p14:tracePt t="44960" x="2378075" y="5202238"/>
          <p14:tracePt t="44976" x="2387600" y="5202238"/>
          <p14:tracePt t="44992" x="2397125" y="5202238"/>
          <p14:tracePt t="45003" x="2408238" y="5202238"/>
          <p14:tracePt t="45019" x="2417763" y="5202238"/>
          <p14:tracePt t="45036" x="2459038" y="5191125"/>
          <p14:tracePt t="45054" x="2509838" y="5172075"/>
          <p14:tracePt t="45070" x="2570163" y="5172075"/>
          <p14:tracePt t="45086" x="2611438" y="5151438"/>
          <p14:tracePt t="45102" x="2641600" y="5140325"/>
          <p14:tracePt t="45120" x="2651125" y="5130800"/>
          <p14:tracePt t="46904" x="2662238" y="5130800"/>
          <p14:tracePt t="46920" x="2662238" y="5121275"/>
          <p14:tracePt t="46928" x="2682875" y="5121275"/>
          <p14:tracePt t="46937" x="2701925" y="5121275"/>
          <p14:tracePt t="46954" x="2743200" y="5100638"/>
          <p14:tracePt t="46970" x="2794000" y="5100638"/>
          <p14:tracePt t="46987" x="2865438" y="5089525"/>
          <p14:tracePt t="47006" x="2936875" y="5089525"/>
          <p14:tracePt t="47021" x="2976563" y="5089525"/>
          <p14:tracePt t="47037" x="2997200" y="5089525"/>
          <p14:tracePt t="47104" x="3006725" y="5089525"/>
          <p14:tracePt t="47136" x="3006725" y="5080000"/>
          <p14:tracePt t="47144" x="3017838" y="5080000"/>
          <p14:tracePt t="47320" x="3027363" y="5080000"/>
          <p14:tracePt t="47328" x="3038475" y="5080000"/>
          <p14:tracePt t="47368" x="3038475" y="5070475"/>
          <p14:tracePt t="50160" x="3017838" y="5070475"/>
          <p14:tracePt t="50528" x="3048000" y="5059363"/>
          <p14:tracePt t="50536" x="3149600" y="5038725"/>
          <p14:tracePt t="50545" x="3292475" y="5008563"/>
          <p14:tracePt t="50555" x="3546475" y="4999038"/>
          <p14:tracePt t="50572" x="4511675" y="4978400"/>
          <p14:tracePt t="50588" x="5546725" y="4978400"/>
          <p14:tracePt t="50605" x="6451600" y="4978400"/>
          <p14:tracePt t="50622" x="7213600" y="4978400"/>
          <p14:tracePt t="50639" x="7670800" y="4978400"/>
          <p14:tracePt t="50640" x="7793038" y="4978400"/>
          <p14:tracePt t="50653" x="7853363" y="4978400"/>
          <p14:tracePt t="50670" x="7883525" y="4978400"/>
          <p14:tracePt t="50785" x="7864475" y="4978400"/>
          <p14:tracePt t="50794" x="7832725" y="4978400"/>
          <p14:tracePt t="50805" x="7793038" y="4978400"/>
          <p14:tracePt t="50822" x="7670800" y="4987925"/>
          <p14:tracePt t="50837" x="7569200" y="4987925"/>
          <p14:tracePt t="50854" x="7559675" y="4968875"/>
          <p14:tracePt t="50871" x="7589838" y="4978400"/>
          <p14:tracePt t="51049" x="7559675" y="5019675"/>
          <p14:tracePt t="51064" x="7539038" y="5019675"/>
          <p14:tracePt t="51072" x="7527925" y="5019675"/>
          <p14:tracePt t="51086" x="7518400" y="5019675"/>
          <p14:tracePt t="51104" x="7518400" y="5008563"/>
          <p14:tracePt t="52393" x="7508875" y="5008563"/>
          <p14:tracePt t="52401" x="7488238" y="5008563"/>
          <p14:tracePt t="52409" x="7477125" y="5008563"/>
          <p14:tracePt t="52422" x="7458075" y="5008563"/>
          <p14:tracePt t="52439" x="7396163" y="5019675"/>
          <p14:tracePt t="52456" x="7305675" y="5019675"/>
          <p14:tracePt t="52458" x="7243763" y="5029200"/>
          <p14:tracePt t="52473" x="7121525" y="5038725"/>
          <p14:tracePt t="52489" x="6938963" y="5049838"/>
          <p14:tracePt t="52506" x="6786563" y="5049838"/>
          <p14:tracePt t="52522" x="6684963" y="5059363"/>
          <p14:tracePt t="52539" x="6654800" y="5059363"/>
          <p14:tracePt t="52640" x="6675438" y="5049838"/>
          <p14:tracePt t="52657" x="6684963" y="5038725"/>
          <p14:tracePt t="52664" x="6696075" y="5029200"/>
          <p14:tracePt t="52673" x="6715125" y="5019675"/>
          <p14:tracePt t="52689" x="6735763" y="4999038"/>
          <p14:tracePt t="52706" x="6777038" y="4968875"/>
          <p14:tracePt t="52722" x="6807200" y="4948238"/>
          <p14:tracePt t="52739" x="6816725" y="4937125"/>
          <p14:tracePt t="52756" x="6827838" y="4927600"/>
          <p14:tracePt t="52772" x="6827838" y="4918075"/>
          <p14:tracePt t="52904" x="6837363" y="4918075"/>
          <p14:tracePt t="53153" x="6837363" y="4906963"/>
          <p14:tracePt t="53184" x="6837363" y="4897438"/>
          <p14:tracePt t="53464" x="6827838" y="4897438"/>
          <p14:tracePt t="53489" x="6816725" y="4897438"/>
          <p14:tracePt t="53496" x="6807200" y="4897438"/>
          <p14:tracePt t="53506" x="6797675" y="4897438"/>
          <p14:tracePt t="53522" x="6765925" y="4906963"/>
          <p14:tracePt t="53539" x="6715125" y="4918075"/>
          <p14:tracePt t="53557" x="6664325" y="4927600"/>
          <p14:tracePt t="53573" x="6624638" y="4948238"/>
          <p14:tracePt t="53587" x="6613525" y="4957763"/>
          <p14:tracePt t="53604" x="6604000" y="4968875"/>
          <p14:tracePt t="58145" x="6594475" y="4968875"/>
          <p14:tracePt t="58169" x="6583363" y="4968875"/>
          <p14:tracePt t="63025" x="6573838" y="4968875"/>
          <p14:tracePt t="70410" x="6583363" y="4968875"/>
          <p14:tracePt t="70418" x="6594475" y="4968875"/>
          <p14:tracePt t="70427" x="6624638" y="4968875"/>
          <p14:tracePt t="70443" x="6726238" y="4957763"/>
          <p14:tracePt t="70460" x="6969125" y="4927600"/>
          <p14:tracePt t="70477" x="7294563" y="4906963"/>
          <p14:tracePt t="70493" x="7731125" y="4886325"/>
          <p14:tracePt t="70510" x="8188325" y="4876800"/>
          <p14:tracePt t="70526" x="8564563" y="4876800"/>
          <p14:tracePt t="70543" x="8829675" y="4876800"/>
          <p14:tracePt t="70560" x="8970963" y="4876800"/>
          <p14:tracePt t="70575" x="9072563" y="4876800"/>
          <p14:tracePt t="70592" x="9113838" y="4867275"/>
          <p14:tracePt t="70608" x="9134475" y="4867275"/>
          <p14:tracePt t="70625" x="9164638" y="4867275"/>
          <p14:tracePt t="70627" x="9185275" y="4867275"/>
          <p14:tracePt t="70643" x="9236075" y="4867275"/>
          <p14:tracePt t="70658" x="9266238" y="4867275"/>
          <p14:tracePt t="70675" x="9317038" y="4867275"/>
          <p14:tracePt t="70692" x="9337675" y="4867275"/>
          <p14:tracePt t="70708" x="9356725" y="4867275"/>
          <p14:tracePt t="70725" x="9367838" y="4867275"/>
          <p14:tracePt t="70742" x="9388475" y="4867275"/>
          <p14:tracePt t="70758" x="9458325" y="4867275"/>
          <p14:tracePt t="70775" x="9661525" y="4886325"/>
          <p14:tracePt t="70792" x="9906000" y="4886325"/>
          <p14:tracePt t="70808" x="10139363" y="4886325"/>
          <p14:tracePt t="70825" x="10312400" y="4867275"/>
          <p14:tracePt t="70842" x="10363200" y="4856163"/>
          <p14:tracePt t="71299" x="10353675" y="4856163"/>
          <p14:tracePt t="71306" x="10333038" y="4846638"/>
          <p14:tracePt t="71314" x="10291763" y="4835525"/>
          <p14:tracePt t="71326" x="10252075" y="4826000"/>
          <p14:tracePt t="71343" x="10160000" y="4826000"/>
          <p14:tracePt t="71360" x="10079038" y="4826000"/>
          <p14:tracePt t="71377" x="9998075" y="4826000"/>
          <p14:tracePt t="71378" x="9966325" y="4826000"/>
          <p14:tracePt t="71392" x="9956800" y="4826000"/>
          <p14:tracePt t="71409" x="9947275" y="4826000"/>
          <p14:tracePt t="71410" x="9926638" y="4826000"/>
          <p14:tracePt t="75914" x="9926638" y="4816475"/>
          <p14:tracePt t="75923" x="9926638" y="4805363"/>
          <p14:tracePt t="75947" x="9926638" y="4795838"/>
          <p14:tracePt t="75963" x="9926638" y="4784725"/>
          <p14:tracePt t="75987" x="9926638" y="4775200"/>
          <p14:tracePt t="76091" x="9926638" y="4765675"/>
          <p14:tracePt t="76107" x="9926638" y="4754563"/>
          <p14:tracePt t="76122" x="9926638" y="4745038"/>
          <p14:tracePt t="76130" x="9926638" y="4733925"/>
          <p14:tracePt t="76146" x="9926638" y="4724400"/>
          <p14:tracePt t="76160" x="9926638" y="4714875"/>
          <p14:tracePt t="76176" x="9926638" y="4703763"/>
          <p14:tracePt t="81531" x="9906000" y="4703763"/>
          <p14:tracePt t="82668" x="9896475" y="4703763"/>
          <p14:tracePt t="90636" x="9885363" y="4703763"/>
          <p14:tracePt t="92301" x="9855200" y="4694238"/>
          <p14:tracePt t="92308" x="9783763" y="4683125"/>
          <p14:tracePt t="92317" x="9631363" y="4643438"/>
          <p14:tracePt t="92332" x="9439275" y="4581525"/>
          <p14:tracePt t="92333" x="9042400" y="4491038"/>
          <p14:tracePt t="92348" x="8564563" y="4348163"/>
          <p14:tracePt t="92349" x="7894638" y="4175125"/>
          <p14:tracePt t="92365" x="5913438" y="3708400"/>
          <p14:tracePt t="92382" x="3454400" y="3159125"/>
          <p14:tracePt t="92398" x="771525" y="2468563"/>
          <p14:tracePt t="92432" x="9742488" y="989013"/>
          <p14:tracePt t="92434" x="8694738" y="679450"/>
          <p14:tracePt t="92446" x="7764463" y="344488"/>
          <p14:tracePt t="92448" x="7119938" y="57150"/>
        </p14:tracePtLst>
      </p14:laserTraceLst>
    </p:ext>
  </p:extLs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a:extLst>
              <a:ext uri="{FF2B5EF4-FFF2-40B4-BE49-F238E27FC236}">
                <a16:creationId xmlns:a16="http://schemas.microsoft.com/office/drawing/2014/main" id="{90A228DF-6971-448F-9BD7-8D7F2098C740}"/>
              </a:ext>
            </a:extLst>
          </p:cNvPr>
          <p:cNvSpPr>
            <a:spLocks noGrp="1" noChangeArrowheads="1"/>
          </p:cNvSpPr>
          <p:nvPr>
            <p:ph type="title"/>
          </p:nvPr>
        </p:nvSpPr>
        <p:spPr>
          <a:xfrm>
            <a:off x="1295400" y="425730"/>
            <a:ext cx="9906000" cy="609600"/>
          </a:xfrm>
        </p:spPr>
        <p:txBody>
          <a:bodyPr/>
          <a:lstStyle/>
          <a:p>
            <a:pPr eaLnBrk="1" hangingPunct="1"/>
            <a:r>
              <a:rPr lang="en-US" altLang="en-US" sz="4000" b="1" dirty="0"/>
              <a:t>Analysis of the Source-Filter Theory (1)</a:t>
            </a:r>
          </a:p>
        </p:txBody>
      </p:sp>
      <p:sp>
        <p:nvSpPr>
          <p:cNvPr id="21506" name="Text Box 3">
            <a:extLst>
              <a:ext uri="{FF2B5EF4-FFF2-40B4-BE49-F238E27FC236}">
                <a16:creationId xmlns:a16="http://schemas.microsoft.com/office/drawing/2014/main" id="{7DC47C0E-CA63-4DF8-99B5-4CE7E1248E57}"/>
              </a:ext>
            </a:extLst>
          </p:cNvPr>
          <p:cNvSpPr txBox="1">
            <a:spLocks noChangeArrowheads="1"/>
          </p:cNvSpPr>
          <p:nvPr/>
        </p:nvSpPr>
        <p:spPr bwMode="auto">
          <a:xfrm>
            <a:off x="762000" y="5663447"/>
            <a:ext cx="109728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400">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400">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400">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eaLnBrk="1" hangingPunct="1">
              <a:spcBef>
                <a:spcPct val="50000"/>
              </a:spcBef>
            </a:pPr>
            <a:r>
              <a:rPr lang="en-US" altLang="en-US" sz="2800" dirty="0"/>
              <a:t>The source is the periodic airflow in the glottal open phase; the amplitude Fourier coefficients of its volume velocity is the source spectrum </a:t>
            </a:r>
            <a:r>
              <a:rPr lang="en-US" altLang="en-US" sz="2800" i="1" dirty="0"/>
              <a:t>S</a:t>
            </a:r>
            <a:r>
              <a:rPr lang="en-US" altLang="en-US" sz="2800" dirty="0"/>
              <a:t>(</a:t>
            </a:r>
            <a:r>
              <a:rPr lang="en-US" altLang="en-US" sz="2800" i="1" dirty="0"/>
              <a:t>f</a:t>
            </a:r>
            <a:r>
              <a:rPr lang="en-US" altLang="en-US" sz="2800" dirty="0"/>
              <a:t>).   </a:t>
            </a:r>
          </a:p>
        </p:txBody>
      </p:sp>
      <p:pic>
        <p:nvPicPr>
          <p:cNvPr id="3" name="Picture 2" descr="Diagram&#10;&#10;Description automatically generated">
            <a:extLst>
              <a:ext uri="{FF2B5EF4-FFF2-40B4-BE49-F238E27FC236}">
                <a16:creationId xmlns:a16="http://schemas.microsoft.com/office/drawing/2014/main" id="{DC3BEB2E-9C1A-4664-9BE7-ACDD804B37EC}"/>
              </a:ext>
            </a:extLst>
          </p:cNvPr>
          <p:cNvPicPr>
            <a:picLocks noChangeAspect="1"/>
          </p:cNvPicPr>
          <p:nvPr/>
        </p:nvPicPr>
        <p:blipFill>
          <a:blip r:embed="rId4"/>
          <a:stretch>
            <a:fillRect/>
          </a:stretch>
        </p:blipFill>
        <p:spPr>
          <a:xfrm>
            <a:off x="1676400" y="1257300"/>
            <a:ext cx="8476971" cy="4343399"/>
          </a:xfrm>
          <a:prstGeom prst="rect">
            <a:avLst/>
          </a:prstGeom>
        </p:spPr>
      </p:pic>
      <p:sp>
        <p:nvSpPr>
          <p:cNvPr id="2" name="Slide Number Placeholder 1">
            <a:extLst>
              <a:ext uri="{FF2B5EF4-FFF2-40B4-BE49-F238E27FC236}">
                <a16:creationId xmlns:a16="http://schemas.microsoft.com/office/drawing/2014/main" id="{D1EE271C-691B-4698-A88C-27EBD9579B13}"/>
              </a:ext>
            </a:extLst>
          </p:cNvPr>
          <p:cNvSpPr>
            <a:spLocks noGrp="1"/>
          </p:cNvSpPr>
          <p:nvPr>
            <p:ph type="sldNum" sz="quarter" idx="12"/>
          </p:nvPr>
        </p:nvSpPr>
        <p:spPr/>
        <p:txBody>
          <a:bodyPr/>
          <a:lstStyle/>
          <a:p>
            <a:fld id="{24B8D5EB-2C77-489F-B6C0-5CB3DFC6676B}" type="slidenum">
              <a:rPr lang="en-US" altLang="en-US" smtClean="0"/>
              <a:pPr/>
              <a:t>16</a:t>
            </a:fld>
            <a:endParaRPr lang="en-US" altLang="en-US"/>
          </a:p>
        </p:txBody>
      </p:sp>
      <p:pic>
        <p:nvPicPr>
          <p:cNvPr id="4" name="Audio 3">
            <a:hlinkClick r:id="" action="ppaction://media"/>
            <a:extLst>
              <a:ext uri="{FF2B5EF4-FFF2-40B4-BE49-F238E27FC236}">
                <a16:creationId xmlns:a16="http://schemas.microsoft.com/office/drawing/2014/main" id="{C15B6950-A447-4FA7-AB83-3E0845BD975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2169"/>
    </mc:Choice>
    <mc:Fallback>
      <p:transition spd="slow" advTm="321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extLst>
    <p:ext uri="{3A86A75C-4F4B-4683-9AE1-C65F6400EC91}">
      <p14:laserTraceLst xmlns:p14="http://schemas.microsoft.com/office/powerpoint/2010/main">
        <p14:tracePtLst>
          <p14:tracePt t="30736" x="1239838" y="822325"/>
          <p14:tracePt t="30744" x="1025525" y="720725"/>
          <p14:tracePt t="30753" x="669925" y="517525"/>
          <p14:tracePt t="30767" x="233363" y="314325"/>
        </p14:tracePtLst>
      </p14:laserTraceLst>
    </p:ext>
  </p:extLs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a:extLst>
              <a:ext uri="{FF2B5EF4-FFF2-40B4-BE49-F238E27FC236}">
                <a16:creationId xmlns:a16="http://schemas.microsoft.com/office/drawing/2014/main" id="{90A228DF-6971-448F-9BD7-8D7F2098C740}"/>
              </a:ext>
            </a:extLst>
          </p:cNvPr>
          <p:cNvSpPr>
            <a:spLocks noGrp="1" noChangeArrowheads="1"/>
          </p:cNvSpPr>
          <p:nvPr>
            <p:ph type="title"/>
          </p:nvPr>
        </p:nvSpPr>
        <p:spPr>
          <a:xfrm>
            <a:off x="1143000" y="152400"/>
            <a:ext cx="9906000" cy="1022070"/>
          </a:xfrm>
        </p:spPr>
        <p:txBody>
          <a:bodyPr/>
          <a:lstStyle/>
          <a:p>
            <a:pPr eaLnBrk="1" hangingPunct="1"/>
            <a:r>
              <a:rPr lang="en-US" altLang="en-US" sz="4000" b="1" dirty="0"/>
              <a:t>Analysis of the Source-Filter Theory (2)</a:t>
            </a:r>
          </a:p>
        </p:txBody>
      </p:sp>
      <p:pic>
        <p:nvPicPr>
          <p:cNvPr id="8" name="Picture 7" descr="Text, letter&#10;&#10;Description automatically generated">
            <a:extLst>
              <a:ext uri="{FF2B5EF4-FFF2-40B4-BE49-F238E27FC236}">
                <a16:creationId xmlns:a16="http://schemas.microsoft.com/office/drawing/2014/main" id="{039AC644-0172-4CAE-A63D-C46D9A3920B6}"/>
              </a:ext>
            </a:extLst>
          </p:cNvPr>
          <p:cNvPicPr>
            <a:picLocks noChangeAspect="1"/>
          </p:cNvPicPr>
          <p:nvPr/>
        </p:nvPicPr>
        <p:blipFill>
          <a:blip r:embed="rId4"/>
          <a:stretch>
            <a:fillRect/>
          </a:stretch>
        </p:blipFill>
        <p:spPr>
          <a:xfrm>
            <a:off x="238375" y="1174470"/>
            <a:ext cx="11936263" cy="4581473"/>
          </a:xfrm>
          <a:prstGeom prst="rect">
            <a:avLst/>
          </a:prstGeom>
        </p:spPr>
      </p:pic>
      <p:sp>
        <p:nvSpPr>
          <p:cNvPr id="2" name="TextBox 1">
            <a:extLst>
              <a:ext uri="{FF2B5EF4-FFF2-40B4-BE49-F238E27FC236}">
                <a16:creationId xmlns:a16="http://schemas.microsoft.com/office/drawing/2014/main" id="{19D02673-E6FA-4EC4-96A5-4BC9868757A7}"/>
              </a:ext>
            </a:extLst>
          </p:cNvPr>
          <p:cNvSpPr txBox="1"/>
          <p:nvPr/>
        </p:nvSpPr>
        <p:spPr>
          <a:xfrm>
            <a:off x="585068" y="6010327"/>
            <a:ext cx="11277600" cy="584775"/>
          </a:xfrm>
          <a:prstGeom prst="rect">
            <a:avLst/>
          </a:prstGeom>
          <a:noFill/>
        </p:spPr>
        <p:txBody>
          <a:bodyPr wrap="square" rtlCol="0">
            <a:spAutoFit/>
          </a:bodyPr>
          <a:lstStyle/>
          <a:p>
            <a:r>
              <a:rPr lang="en-US" sz="3200" dirty="0"/>
              <a:t>Gunnar </a:t>
            </a:r>
            <a:r>
              <a:rPr lang="en-US" sz="3200" dirty="0" err="1"/>
              <a:t>Fant</a:t>
            </a:r>
            <a:r>
              <a:rPr lang="en-US" sz="3200" dirty="0"/>
              <a:t>,  </a:t>
            </a:r>
            <a:r>
              <a:rPr lang="en-US" sz="3200" b="1" i="1" dirty="0"/>
              <a:t>Acoustic Theory of Speech Production </a:t>
            </a:r>
            <a:r>
              <a:rPr lang="en-US" sz="3200" dirty="0"/>
              <a:t>(1970).</a:t>
            </a:r>
            <a:endParaRPr lang="en-US" dirty="0"/>
          </a:p>
        </p:txBody>
      </p:sp>
      <p:sp>
        <p:nvSpPr>
          <p:cNvPr id="3" name="Slide Number Placeholder 2">
            <a:extLst>
              <a:ext uri="{FF2B5EF4-FFF2-40B4-BE49-F238E27FC236}">
                <a16:creationId xmlns:a16="http://schemas.microsoft.com/office/drawing/2014/main" id="{32B06B5C-FDEC-4A2A-933C-B7738BD2F53B}"/>
              </a:ext>
            </a:extLst>
          </p:cNvPr>
          <p:cNvSpPr>
            <a:spLocks noGrp="1"/>
          </p:cNvSpPr>
          <p:nvPr>
            <p:ph type="sldNum" sz="quarter" idx="12"/>
          </p:nvPr>
        </p:nvSpPr>
        <p:spPr/>
        <p:txBody>
          <a:bodyPr/>
          <a:lstStyle/>
          <a:p>
            <a:fld id="{24B8D5EB-2C77-489F-B6C0-5CB3DFC6676B}" type="slidenum">
              <a:rPr lang="en-US" altLang="en-US" smtClean="0"/>
              <a:pPr/>
              <a:t>17</a:t>
            </a:fld>
            <a:endParaRPr lang="en-US" altLang="en-US"/>
          </a:p>
        </p:txBody>
      </p:sp>
      <p:pic>
        <p:nvPicPr>
          <p:cNvPr id="4" name="Audio 3">
            <a:hlinkClick r:id="" action="ppaction://media"/>
            <a:extLst>
              <a:ext uri="{FF2B5EF4-FFF2-40B4-BE49-F238E27FC236}">
                <a16:creationId xmlns:a16="http://schemas.microsoft.com/office/drawing/2014/main" id="{F847B3B3-16DB-4FA1-9499-D63CB8F6565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122829662"/>
      </p:ext>
    </p:extLst>
  </p:cSld>
  <p:clrMapOvr>
    <a:masterClrMapping/>
  </p:clrMapOvr>
  <mc:AlternateContent xmlns:mc="http://schemas.openxmlformats.org/markup-compatibility/2006">
    <mc:Choice xmlns:p14="http://schemas.microsoft.com/office/powerpoint/2010/main" Requires="p14">
      <p:transition spd="slow" p14:dur="2000" advTm="82201"/>
    </mc:Choice>
    <mc:Fallback>
      <p:transition spd="slow" advTm="822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extLst>
    <p:ext uri="{3A86A75C-4F4B-4683-9AE1-C65F6400EC91}">
      <p14:laserTraceLst xmlns:p14="http://schemas.microsoft.com/office/powerpoint/2010/main">
        <p14:tracePtLst>
          <p14:tracePt t="238" x="1463675" y="639763"/>
          <p14:tracePt t="269" x="1473200" y="609600"/>
          <p14:tracePt t="275" x="1473200" y="588963"/>
          <p14:tracePt t="283" x="1482725" y="588963"/>
          <p14:tracePt t="291" x="1482725" y="579438"/>
          <p14:tracePt t="315" x="1482725" y="568325"/>
          <p14:tracePt t="326" x="1482725" y="558800"/>
          <p14:tracePt t="364" x="1482725" y="549275"/>
          <p14:tracePt t="371" x="1482725" y="538163"/>
          <p14:tracePt t="379" x="1493838" y="538163"/>
          <p14:tracePt t="393" x="1493838" y="528638"/>
          <p14:tracePt t="409" x="1493838" y="517525"/>
          <p14:tracePt t="426" x="1514475" y="498475"/>
          <p14:tracePt t="427" x="1514475" y="487363"/>
          <p14:tracePt t="555" x="1514475" y="498475"/>
          <p14:tracePt t="5012" x="1514475" y="508000"/>
          <p14:tracePt t="5028" x="1514475" y="517525"/>
          <p14:tracePt t="5092" x="1514475" y="528638"/>
          <p14:tracePt t="5116" x="1514475" y="538163"/>
          <p14:tracePt t="5140" x="1524000" y="538163"/>
          <p14:tracePt t="5148" x="1524000" y="549275"/>
          <p14:tracePt t="5172" x="1524000" y="558800"/>
          <p14:tracePt t="5203" x="1524000" y="568325"/>
          <p14:tracePt t="5228" x="1524000" y="588963"/>
          <p14:tracePt t="5244" x="1524000" y="600075"/>
          <p14:tracePt t="5268" x="1524000" y="609600"/>
          <p14:tracePt t="5300" x="1524000" y="619125"/>
          <p14:tracePt t="5452" x="1524000" y="630238"/>
          <p14:tracePt t="5532" x="1524000" y="639763"/>
          <p14:tracePt t="5540" x="1524000" y="650875"/>
          <p14:tracePt t="6708" x="1533525" y="650875"/>
          <p14:tracePt t="6716" x="1544638" y="650875"/>
          <p14:tracePt t="6728" x="1554163" y="650875"/>
          <p14:tracePt t="6979" x="1554163" y="660400"/>
          <p14:tracePt t="6988" x="1554163" y="690563"/>
          <p14:tracePt t="6996" x="1533525" y="752475"/>
          <p14:tracePt t="7012" x="1514475" y="854075"/>
          <p14:tracePt t="7029" x="1503363" y="935038"/>
          <p14:tracePt t="7046" x="1514475" y="974725"/>
          <p14:tracePt t="7060" x="1524000" y="985838"/>
          <p14:tracePt t="7076" x="1533525" y="985838"/>
          <p14:tracePt t="7093" x="1544638" y="985838"/>
          <p14:tracePt t="7110" x="1554163" y="995363"/>
          <p14:tracePt t="7127" x="1584325" y="995363"/>
          <p14:tracePt t="7143" x="1655763" y="995363"/>
          <p14:tracePt t="7160" x="1808163" y="995363"/>
          <p14:tracePt t="7177" x="2022475" y="1006475"/>
          <p14:tracePt t="7196" x="2295525" y="1036638"/>
          <p14:tracePt t="7198" x="2459038" y="1066800"/>
          <p14:tracePt t="7211" x="2632075" y="1076325"/>
          <p14:tracePt t="7212" x="2824163" y="1108075"/>
          <p14:tracePt t="7227" x="3057525" y="1117600"/>
          <p14:tracePt t="7227" x="3260725" y="1138238"/>
          <p14:tracePt t="7244" x="3717925" y="1189038"/>
          <p14:tracePt t="7261" x="4105275" y="1219200"/>
          <p14:tracePt t="7277" x="4410075" y="1249363"/>
          <p14:tracePt t="7294" x="4632325" y="1270000"/>
          <p14:tracePt t="7311" x="4775200" y="1279525"/>
          <p14:tracePt t="7327" x="4846638" y="1260475"/>
          <p14:tracePt t="7344" x="4897438" y="1239838"/>
          <p14:tracePt t="7360" x="4927600" y="1219200"/>
          <p14:tracePt t="7377" x="4948238" y="1189038"/>
          <p14:tracePt t="7393" x="4978400" y="1168400"/>
          <p14:tracePt t="7410" x="5019675" y="1147763"/>
          <p14:tracePt t="7426" x="5070475" y="1127125"/>
          <p14:tracePt t="7443" x="5140325" y="1108075"/>
          <p14:tracePt t="7443" x="5202238" y="1096963"/>
          <p14:tracePt t="7459" x="5354638" y="1096963"/>
          <p14:tracePt t="7476" x="5588000" y="1096963"/>
          <p14:tracePt t="7495" x="5811838" y="1096963"/>
          <p14:tracePt t="7512" x="5922963" y="1096963"/>
          <p14:tracePt t="7528" x="5943600" y="1096963"/>
          <p14:tracePt t="7708" x="5953125" y="1096963"/>
          <p14:tracePt t="7740" x="5964238" y="1096963"/>
          <p14:tracePt t="7747" x="5973763" y="1096963"/>
          <p14:tracePt t="7762" x="6015038" y="1096963"/>
          <p14:tracePt t="7779" x="6156325" y="1096963"/>
          <p14:tracePt t="7781" x="6257925" y="1096963"/>
          <p14:tracePt t="7795" x="6380163" y="1087438"/>
          <p14:tracePt t="7797" x="6502400" y="1076325"/>
          <p14:tracePt t="7812" x="6756400" y="1076325"/>
          <p14:tracePt t="7828" x="7019925" y="1076325"/>
          <p14:tracePt t="7845" x="7254875" y="1066800"/>
          <p14:tracePt t="7862" x="7426325" y="1066800"/>
          <p14:tracePt t="7879" x="7548563" y="1066800"/>
          <p14:tracePt t="7895" x="7620000" y="1066800"/>
          <p14:tracePt t="7912" x="7670800" y="1066800"/>
          <p14:tracePt t="7929" x="7721600" y="1066800"/>
          <p14:tracePt t="7945" x="7762875" y="1066800"/>
          <p14:tracePt t="7962" x="7793038" y="1066800"/>
          <p14:tracePt t="7978" x="7832725" y="1066800"/>
          <p14:tracePt t="7980" x="7853363" y="1066800"/>
          <p14:tracePt t="7995" x="7874000" y="1066800"/>
          <p14:tracePt t="7997" x="7894638" y="1066800"/>
          <p14:tracePt t="8013" x="7954963" y="1066800"/>
          <p14:tracePt t="8029" x="8016875" y="1066800"/>
          <p14:tracePt t="8045" x="8107363" y="1066800"/>
          <p14:tracePt t="8062" x="8259763" y="1087438"/>
          <p14:tracePt t="8079" x="8453438" y="1096963"/>
          <p14:tracePt t="8095" x="8605838" y="1108075"/>
          <p14:tracePt t="8112" x="8747125" y="1108075"/>
          <p14:tracePt t="8128" x="8869363" y="1108075"/>
          <p14:tracePt t="8145" x="8961438" y="1108075"/>
          <p14:tracePt t="8162" x="9042400" y="1096963"/>
          <p14:tracePt t="8179" x="9123363" y="1087438"/>
          <p14:tracePt t="8179" x="9153525" y="1076325"/>
          <p14:tracePt t="8196" x="9204325" y="1076325"/>
          <p14:tracePt t="8197" x="9245600" y="1076325"/>
          <p14:tracePt t="8214" x="9337675" y="1066800"/>
          <p14:tracePt t="8229" x="9458325" y="1066800"/>
          <p14:tracePt t="8245" x="9571038" y="1066800"/>
          <p14:tracePt t="8262" x="9702800" y="1066800"/>
          <p14:tracePt t="8279" x="9794875" y="1066800"/>
          <p14:tracePt t="8295" x="9864725" y="1066800"/>
          <p14:tracePt t="8312" x="9936163" y="1066800"/>
          <p14:tracePt t="8329" x="9998075" y="1066800"/>
          <p14:tracePt t="8346" x="10028238" y="1076325"/>
          <p14:tracePt t="8362" x="10048875" y="1076325"/>
          <p14:tracePt t="8365" x="10058400" y="1076325"/>
          <p14:tracePt t="8469" x="10037763" y="1096963"/>
          <p14:tracePt t="8476" x="9986963" y="1127125"/>
          <p14:tracePt t="8484" x="9875838" y="1198563"/>
          <p14:tracePt t="8495" x="9723438" y="1300163"/>
          <p14:tracePt t="8513" x="9185275" y="1685925"/>
          <p14:tracePt t="8529" x="8513763" y="2193925"/>
          <p14:tracePt t="8545" x="8056563" y="2662238"/>
          <p14:tracePt t="8562" x="7712075" y="3170238"/>
          <p14:tracePt t="8579" x="7458075" y="3495675"/>
          <p14:tracePt t="8580" x="7386638" y="3616325"/>
          <p14:tracePt t="8596" x="7335838" y="3717925"/>
          <p14:tracePt t="8597" x="7264400" y="3819525"/>
          <p14:tracePt t="8612" x="7112000" y="4022725"/>
          <p14:tracePt t="8629" x="6908800" y="4338638"/>
          <p14:tracePt t="8646" x="6613525" y="4745038"/>
          <p14:tracePt t="8662" x="6197600" y="5172075"/>
          <p14:tracePt t="8679" x="5851525" y="5486400"/>
          <p14:tracePt t="8696" x="5414963" y="5811838"/>
          <p14:tracePt t="8710" x="5100638" y="6045200"/>
          <p14:tracePt t="8727" x="4876800" y="6197600"/>
          <p14:tracePt t="8743" x="4724400" y="6319838"/>
          <p14:tracePt t="8760" x="4643438" y="6421438"/>
          <p14:tracePt t="8777" x="4613275" y="6451600"/>
          <p14:tracePt t="8794" x="4602163" y="6481763"/>
          <p14:tracePt t="8810" x="4602163" y="6492875"/>
          <p14:tracePt t="8876" x="4602163" y="6451600"/>
          <p14:tracePt t="8884" x="4602163" y="6400800"/>
          <p14:tracePt t="8895" x="4622800" y="6380163"/>
          <p14:tracePt t="8912" x="4643438" y="6340475"/>
          <p14:tracePt t="8929" x="4652963" y="6329363"/>
          <p14:tracePt t="8945" x="4664075" y="6329363"/>
          <p14:tracePt t="8988" x="4664075" y="6350000"/>
          <p14:tracePt t="8996" x="4622800" y="6380163"/>
          <p14:tracePt t="9012" x="4602163" y="6410325"/>
          <p14:tracePt t="9012" x="4592638" y="6442075"/>
          <p14:tracePt t="9028" x="4521200" y="6502400"/>
          <p14:tracePt t="9045" x="4470400" y="6543675"/>
          <p14:tracePt t="9061" x="4308475" y="6594475"/>
          <p14:tracePt t="9078" x="4084638" y="6613525"/>
          <p14:tracePt t="9095" x="3729038" y="6613525"/>
          <p14:tracePt t="9111" x="3463925" y="6604000"/>
          <p14:tracePt t="9128" x="3292475" y="6604000"/>
          <p14:tracePt t="9144" x="3190875" y="6604000"/>
          <p14:tracePt t="9161" x="3140075" y="6613525"/>
          <p14:tracePt t="9178" x="3098800" y="6624638"/>
          <p14:tracePt t="9195" x="3078163" y="6634163"/>
          <p14:tracePt t="9196" x="3068638" y="6634163"/>
          <p14:tracePt t="9213" x="3038475" y="6645275"/>
          <p14:tracePt t="9228" x="2987675" y="6645275"/>
          <p14:tracePt t="9244" x="2936875" y="6654800"/>
          <p14:tracePt t="9261" x="2835275" y="6664325"/>
          <p14:tracePt t="9278" x="2733675" y="6664325"/>
          <p14:tracePt t="9295" x="2620963" y="6664325"/>
          <p14:tracePt t="9311" x="2509838" y="6664325"/>
          <p14:tracePt t="9328" x="2408238" y="6675438"/>
          <p14:tracePt t="9346" x="2306638" y="6675438"/>
          <p14:tracePt t="9361" x="2235200" y="6684963"/>
          <p14:tracePt t="9378" x="2184400" y="6696075"/>
          <p14:tracePt t="9395" x="2133600" y="6705600"/>
          <p14:tracePt t="9395" x="2124075" y="6715125"/>
          <p14:tracePt t="9411" x="2103438" y="6726238"/>
          <p14:tracePt t="9412" x="2073275" y="6726238"/>
          <p14:tracePt t="9428" x="2011363" y="6756400"/>
          <p14:tracePt t="9445" x="1909763" y="6777038"/>
          <p14:tracePt t="9461" x="1798638" y="6777038"/>
          <p14:tracePt t="9478" x="1706563" y="6777038"/>
          <p14:tracePt t="9494" x="1646238" y="6777038"/>
          <p14:tracePt t="9511" x="1616075" y="6777038"/>
          <p14:tracePt t="9611" x="1625600" y="6777038"/>
          <p14:tracePt t="9636" x="1635125" y="6777038"/>
          <p14:tracePt t="9652" x="1646238" y="6777038"/>
          <p14:tracePt t="9668" x="1655763" y="6777038"/>
          <p14:tracePt t="9676" x="1666875" y="6777038"/>
          <p14:tracePt t="9684" x="1676400" y="6777038"/>
          <p14:tracePt t="9695" x="1706563" y="6777038"/>
          <p14:tracePt t="9711" x="1757363" y="6777038"/>
          <p14:tracePt t="9728" x="1808163" y="6777038"/>
          <p14:tracePt t="9745" x="1849438" y="6777038"/>
          <p14:tracePt t="9762" x="1879600" y="6777038"/>
          <p14:tracePt t="9778" x="1889125" y="6777038"/>
          <p14:tracePt t="9948" x="1909763" y="6777038"/>
          <p14:tracePt t="9956" x="1920875" y="6765925"/>
          <p14:tracePt t="9964" x="1951038" y="6756400"/>
          <p14:tracePt t="9978" x="1990725" y="6756400"/>
          <p14:tracePt t="9995" x="2124075" y="6746875"/>
          <p14:tracePt t="9996" x="2184400" y="6735763"/>
          <p14:tracePt t="10010" x="2235200" y="6735763"/>
          <p14:tracePt t="10011" x="2286000" y="6726238"/>
          <p14:tracePt t="10027" x="2327275" y="6715125"/>
          <p14:tracePt t="10027" x="2357438" y="6715125"/>
          <p14:tracePt t="10043" x="2417763" y="6705600"/>
          <p14:tracePt t="10062" x="2459038" y="6684963"/>
          <p14:tracePt t="10079" x="2479675" y="6675438"/>
          <p14:tracePt t="10093" x="2489200" y="6675438"/>
          <p14:tracePt t="10111" x="2498725" y="6664325"/>
          <p14:tracePt t="10372" x="2509838" y="6664325"/>
          <p14:tracePt t="10380" x="2519363" y="6664325"/>
          <p14:tracePt t="10395" x="2560638" y="6664325"/>
          <p14:tracePt t="10397" x="2611438" y="6664325"/>
          <p14:tracePt t="10412" x="2763838" y="6664325"/>
          <p14:tracePt t="10429" x="2946400" y="6664325"/>
          <p14:tracePt t="10446" x="3098800" y="6664325"/>
          <p14:tracePt t="10462" x="3159125" y="6664325"/>
          <p14:tracePt t="10479" x="3170238" y="6664325"/>
          <p14:tracePt t="10772" x="3190875" y="6664325"/>
          <p14:tracePt t="10780" x="3221038" y="6664325"/>
          <p14:tracePt t="10796" x="3322638" y="6664325"/>
          <p14:tracePt t="10812" x="3424238" y="6664325"/>
          <p14:tracePt t="10829" x="3463925" y="6664325"/>
          <p14:tracePt t="10846" x="3484563" y="6654800"/>
          <p14:tracePt t="10891" x="3484563" y="6645275"/>
          <p14:tracePt t="10932" x="3495675" y="6645275"/>
          <p14:tracePt t="10948" x="3505200" y="6645275"/>
          <p14:tracePt t="10956" x="3514725" y="6634163"/>
          <p14:tracePt t="10980" x="3525838" y="6634163"/>
          <p14:tracePt t="11628" x="3535363" y="6634163"/>
          <p14:tracePt t="11636" x="3546475" y="6634163"/>
          <p14:tracePt t="11646" x="3576638" y="6634163"/>
          <p14:tracePt t="11660" x="3687763" y="6624638"/>
          <p14:tracePt t="11677" x="3759200" y="6624638"/>
          <p14:tracePt t="11696" x="3819525" y="6604000"/>
          <p14:tracePt t="11713" x="3840163" y="6604000"/>
          <p14:tracePt t="11729" x="3851275" y="6604000"/>
          <p14:tracePt t="12172" x="3860800" y="6604000"/>
          <p14:tracePt t="12196" x="3881438" y="6604000"/>
          <p14:tracePt t="12204" x="3932238" y="6604000"/>
          <p14:tracePt t="12213" x="3992563" y="6604000"/>
          <p14:tracePt t="12229" x="4124325" y="6604000"/>
          <p14:tracePt t="12246" x="4216400" y="6604000"/>
          <p14:tracePt t="12262" x="4276725" y="6604000"/>
          <p14:tracePt t="12279" x="4297363" y="6604000"/>
          <p14:tracePt t="12324" x="4308475" y="6604000"/>
          <p14:tracePt t="12339" x="4318000" y="6604000"/>
          <p14:tracePt t="12348" x="4348163" y="6604000"/>
          <p14:tracePt t="12363" x="4378325" y="6604000"/>
          <p14:tracePt t="12364" x="4419600" y="6604000"/>
          <p14:tracePt t="12379" x="4479925" y="6604000"/>
          <p14:tracePt t="12380" x="4541838" y="6613525"/>
          <p14:tracePt t="12396" x="4632325" y="6613525"/>
          <p14:tracePt t="12413" x="4703763" y="6624638"/>
          <p14:tracePt t="12429" x="4754563" y="6624638"/>
          <p14:tracePt t="12445" x="4775200" y="6624638"/>
          <p14:tracePt t="12462" x="4784725" y="6624638"/>
          <p14:tracePt t="12479" x="4805363" y="6624638"/>
          <p14:tracePt t="12495" x="4816475" y="6624638"/>
          <p14:tracePt t="12524" x="4826000" y="6624638"/>
          <p14:tracePt t="12571" x="4835525" y="6624638"/>
          <p14:tracePt t="12580" x="4846638" y="6624638"/>
          <p14:tracePt t="12604" x="4856163" y="6624638"/>
          <p14:tracePt t="12612" x="4886325" y="6624638"/>
          <p14:tracePt t="12628" x="4927600" y="6624638"/>
          <p14:tracePt t="12628" x="4968875" y="6624638"/>
          <p14:tracePt t="12644" x="5049838" y="6624638"/>
          <p14:tracePt t="12661" x="5140325" y="6624638"/>
          <p14:tracePt t="12677" x="5202238" y="6624638"/>
          <p14:tracePt t="12694" x="5262563" y="6624638"/>
          <p14:tracePt t="12711" x="5313363" y="6624638"/>
          <p14:tracePt t="12727" x="5354638" y="6624638"/>
          <p14:tracePt t="12744" x="5405438" y="6624638"/>
          <p14:tracePt t="12761" x="5476875" y="6613525"/>
          <p14:tracePt t="12777" x="5537200" y="6613525"/>
          <p14:tracePt t="12794" x="5608638" y="6613525"/>
          <p14:tracePt t="12811" x="5668963" y="6613525"/>
          <p14:tracePt t="12830" x="5749925" y="6613525"/>
          <p14:tracePt t="12846" x="5811838" y="6613525"/>
          <p14:tracePt t="12861" x="5842000" y="6613525"/>
          <p14:tracePt t="12878" x="5892800" y="6624638"/>
          <p14:tracePt t="12895" x="5922963" y="6634163"/>
          <p14:tracePt t="12913" x="5953125" y="6634163"/>
          <p14:tracePt t="12929" x="5964238" y="6645275"/>
          <p14:tracePt t="12946" x="5973763" y="6645275"/>
          <p14:tracePt t="12963" x="5984875" y="6645275"/>
          <p14:tracePt t="13004" x="5994400" y="6645275"/>
          <p14:tracePt t="13012" x="6003925" y="6645275"/>
          <p14:tracePt t="13029" x="6015038" y="6645275"/>
          <p14:tracePt t="13046" x="6035675" y="6645275"/>
          <p14:tracePt t="13062" x="6054725" y="6645275"/>
          <p14:tracePt t="13079" x="6065838" y="6645275"/>
          <p14:tracePt t="13095" x="6096000" y="6645275"/>
          <p14:tracePt t="13112" x="6126163" y="6645275"/>
          <p14:tracePt t="13129" x="6146800" y="6645275"/>
          <p14:tracePt t="13145" x="6176963" y="6645275"/>
          <p14:tracePt t="13162" x="6207125" y="6645275"/>
          <p14:tracePt t="13178" x="6238875" y="6645275"/>
          <p14:tracePt t="13195" x="6269038" y="6634163"/>
          <p14:tracePt t="13196" x="6278563" y="6634163"/>
          <p14:tracePt t="13214" x="6299200" y="6634163"/>
          <p14:tracePt t="13228" x="6308725" y="6634163"/>
          <p14:tracePt t="13245" x="6319838" y="6634163"/>
          <p14:tracePt t="13262" x="6319838" y="6624638"/>
          <p14:tracePt t="13277" x="6329363" y="6624638"/>
          <p14:tracePt t="13294" x="6340475" y="6624638"/>
          <p14:tracePt t="13311" x="6350000" y="6624638"/>
          <p14:tracePt t="13328" x="6359525" y="6624638"/>
          <p14:tracePt t="13344" x="6380163" y="6624638"/>
          <p14:tracePt t="13361" x="6400800" y="6613525"/>
          <p14:tracePt t="13378" x="6430963" y="6613525"/>
          <p14:tracePt t="13394" x="6481763" y="6613525"/>
          <p14:tracePt t="13411" x="6543675" y="6613525"/>
          <p14:tracePt t="13411" x="6573838" y="6604000"/>
          <p14:tracePt t="13428" x="6645275" y="6604000"/>
          <p14:tracePt t="13444" x="6715125" y="6604000"/>
          <p14:tracePt t="13461" x="6816725" y="6594475"/>
          <p14:tracePt t="13478" x="6908800" y="6594475"/>
          <p14:tracePt t="13494" x="6980238" y="6594475"/>
          <p14:tracePt t="13513" x="7031038" y="6594475"/>
          <p14:tracePt t="13529" x="7051675" y="6594475"/>
          <p14:tracePt t="13546" x="7070725" y="6594475"/>
          <p14:tracePt t="13580" x="7081838" y="6594475"/>
          <p14:tracePt t="13604" x="7091363" y="6583363"/>
          <p14:tracePt t="13612" x="7102475" y="6583363"/>
          <p14:tracePt t="13619" x="7112000" y="6583363"/>
          <p14:tracePt t="13628" x="7132638" y="6583363"/>
          <p14:tracePt t="13644" x="7192963" y="6583363"/>
          <p14:tracePt t="13661" x="7273925" y="6583363"/>
          <p14:tracePt t="13677" x="7375525" y="6583363"/>
          <p14:tracePt t="13694" x="7477125" y="6583363"/>
          <p14:tracePt t="13711" x="7548563" y="6583363"/>
          <p14:tracePt t="13728" x="7589838" y="6583363"/>
          <p14:tracePt t="13744" x="7610475" y="6583363"/>
          <p14:tracePt t="13761" x="7629525" y="6583363"/>
          <p14:tracePt t="13777" x="7650163" y="6583363"/>
          <p14:tracePt t="13794" x="7661275" y="6583363"/>
          <p14:tracePt t="13813" x="7691438" y="6583363"/>
          <p14:tracePt t="13829" x="7700963" y="6583363"/>
          <p14:tracePt t="13846" x="7712075" y="6583363"/>
          <p14:tracePt t="13868" x="7721600" y="6583363"/>
          <p14:tracePt t="13892" x="7731125" y="6583363"/>
          <p14:tracePt t="13916" x="7742238" y="6583363"/>
          <p14:tracePt t="13932" x="7751763" y="6583363"/>
          <p14:tracePt t="13940" x="7762875" y="6583363"/>
          <p14:tracePt t="13948" x="7772400" y="6583363"/>
          <p14:tracePt t="13961" x="7793038" y="6583363"/>
          <p14:tracePt t="13977" x="7823200" y="6583363"/>
          <p14:tracePt t="13994" x="7883525" y="6583363"/>
          <p14:tracePt t="14011" x="7945438" y="6583363"/>
          <p14:tracePt t="14011" x="7975600" y="6583363"/>
          <p14:tracePt t="14029" x="8047038" y="6594475"/>
          <p14:tracePt t="14046" x="8107363" y="6594475"/>
          <p14:tracePt t="14063" x="8169275" y="6604000"/>
          <p14:tracePt t="14079" x="8188325" y="6604000"/>
          <p14:tracePt t="14095" x="8220075" y="6604000"/>
          <p14:tracePt t="14111" x="8239125" y="6604000"/>
          <p14:tracePt t="14128" x="8259763" y="6604000"/>
          <p14:tracePt t="14144" x="8301038" y="6604000"/>
          <p14:tracePt t="14161" x="8340725" y="6604000"/>
          <p14:tracePt t="14178" x="8391525" y="6604000"/>
          <p14:tracePt t="14195" x="8442325" y="6613525"/>
          <p14:tracePt t="14195" x="8462963" y="6613525"/>
          <p14:tracePt t="14213" x="8524875" y="6613525"/>
          <p14:tracePt t="14228" x="8575675" y="6613525"/>
          <p14:tracePt t="14244" x="8615363" y="6624638"/>
          <p14:tracePt t="14261" x="8666163" y="6634163"/>
          <p14:tracePt t="14277" x="8686800" y="6634163"/>
          <p14:tracePt t="14294" x="8716963" y="6634163"/>
          <p14:tracePt t="14310" x="8747125" y="6634163"/>
          <p14:tracePt t="14327" x="8758238" y="6634163"/>
          <p14:tracePt t="14344" x="8767763" y="6634163"/>
          <p14:tracePt t="14361" x="8778875" y="6634163"/>
          <p14:tracePt t="14377" x="8797925" y="6634163"/>
          <p14:tracePt t="14396" x="8818563" y="6634163"/>
          <p14:tracePt t="14411" x="8829675" y="6634163"/>
          <p14:tracePt t="14412" x="8839200" y="6634163"/>
          <p14:tracePt t="14427" x="8848725" y="6634163"/>
          <p14:tracePt t="14444" x="8859838" y="6634163"/>
          <p14:tracePt t="14461" x="8880475" y="6634163"/>
          <p14:tracePt t="14478" x="8899525" y="6634163"/>
          <p14:tracePt t="14494" x="8920163" y="6634163"/>
          <p14:tracePt t="14511" x="8940800" y="6634163"/>
          <p14:tracePt t="14528" x="8970963" y="6634163"/>
          <p14:tracePt t="14544" x="8991600" y="6634163"/>
          <p14:tracePt t="14561" x="9012238" y="6634163"/>
          <p14:tracePt t="14578" x="9032875" y="6634163"/>
          <p14:tracePt t="14594" x="9042400" y="6634163"/>
          <p14:tracePt t="14611" x="9051925" y="6634163"/>
          <p14:tracePt t="14820" x="9063038" y="6634163"/>
          <p14:tracePt t="14828" x="9072563" y="6634163"/>
          <p14:tracePt t="14844" x="9083675" y="6634163"/>
          <p14:tracePt t="14868" x="9093200" y="6634163"/>
          <p14:tracePt t="14875" x="9102725" y="6634163"/>
          <p14:tracePt t="14892" x="9113838" y="6634163"/>
          <p14:tracePt t="15036" x="9083675" y="6634163"/>
          <p14:tracePt t="15044" x="8961438" y="6624638"/>
          <p14:tracePt t="15052" x="8747125" y="6613525"/>
          <p14:tracePt t="15063" x="8382000" y="6613525"/>
          <p14:tracePt t="15080" x="7446963" y="6594475"/>
          <p14:tracePt t="15096" x="6532563" y="6604000"/>
          <p14:tracePt t="15113" x="5883275" y="6613525"/>
          <p14:tracePt t="15130" x="5567363" y="6645275"/>
          <p14:tracePt t="15146" x="5426075" y="6684963"/>
          <p14:tracePt t="15162" x="5375275" y="6696075"/>
          <p14:tracePt t="15220" x="5364163" y="6705600"/>
          <p14:tracePt t="15228" x="5354638" y="6715125"/>
          <p14:tracePt t="15235" x="5334000" y="6715125"/>
          <p14:tracePt t="15244" x="5324475" y="6715125"/>
          <p14:tracePt t="15261" x="5292725" y="6735763"/>
          <p14:tracePt t="15277" x="5262563" y="6746875"/>
          <p14:tracePt t="15294" x="5253038" y="6756400"/>
          <p14:tracePt t="15310" x="5232400" y="6777038"/>
          <p14:tracePt t="15327" x="5181600" y="6786563"/>
          <p14:tracePt t="15344" x="5038725" y="6816725"/>
          <p14:tracePt t="15361" x="4784725" y="6827838"/>
          <p14:tracePt t="15377" x="4479925" y="6837363"/>
          <p14:tracePt t="15394" x="4206875" y="6837363"/>
          <p14:tracePt t="15414" x="4105275" y="6848475"/>
          <p14:tracePt t="15548" x="4105275" y="6837363"/>
          <p14:tracePt t="15564" x="4114800" y="6816725"/>
          <p14:tracePt t="15571" x="4124325" y="6807200"/>
          <p14:tracePt t="15580" x="4124325" y="6797675"/>
          <p14:tracePt t="15595" x="4124325" y="6765925"/>
          <p14:tracePt t="15595" x="4124325" y="6756400"/>
          <p14:tracePt t="15611" x="4124325" y="6746875"/>
          <p14:tracePt t="15612" x="4135438" y="6735763"/>
          <p14:tracePt t="15627" x="4135438" y="6726238"/>
          <p14:tracePt t="15645" x="4135438" y="6715125"/>
          <p14:tracePt t="15756" x="4144963" y="6715125"/>
          <p14:tracePt t="15788" x="4156075" y="6715125"/>
          <p14:tracePt t="15796" x="4186238" y="6715125"/>
          <p14:tracePt t="15813" x="4338638" y="6715125"/>
          <p14:tracePt t="15829" x="4562475" y="6705600"/>
          <p14:tracePt t="15846" x="4867275" y="6705600"/>
          <p14:tracePt t="15863" x="5140325" y="6705600"/>
          <p14:tracePt t="15880" x="5375275" y="6705600"/>
          <p14:tracePt t="15895" x="5546725" y="6696075"/>
          <p14:tracePt t="15913" x="5648325" y="6684963"/>
          <p14:tracePt t="15930" x="5689600" y="6684963"/>
          <p14:tracePt t="15946" x="5730875" y="6684963"/>
          <p14:tracePt t="15963" x="5740400" y="6684963"/>
          <p14:tracePt t="16300" x="5749925" y="6684963"/>
          <p14:tracePt t="16308" x="5761038" y="6684963"/>
          <p14:tracePt t="16316" x="5781675" y="6696075"/>
          <p14:tracePt t="16330" x="5821363" y="6696075"/>
          <p14:tracePt t="16347" x="5892800" y="6715125"/>
          <p14:tracePt t="16348" x="5892800" y="6675438"/>
          <p14:tracePt t="16363" x="5821363" y="6613525"/>
          <p14:tracePt t="16365" x="5730875" y="6562725"/>
          <p14:tracePt t="16380" x="5710238" y="6532563"/>
          <p14:tracePt t="16556" x="5749925" y="6523038"/>
          <p14:tracePt t="16564" x="5770563" y="6523038"/>
          <p14:tracePt t="16580" x="5811838" y="6532563"/>
          <p14:tracePt t="16580" x="5821363" y="6553200"/>
          <p14:tracePt t="16597" x="5883275" y="6543675"/>
          <p14:tracePt t="16613" x="5964238" y="6511925"/>
          <p14:tracePt t="16629" x="6035675" y="6502400"/>
          <p14:tracePt t="16647" x="6188075" y="6481763"/>
          <p14:tracePt t="16663" x="6461125" y="6472238"/>
          <p14:tracePt t="16680" x="6908800" y="6442075"/>
          <p14:tracePt t="16696" x="7437438" y="6391275"/>
          <p14:tracePt t="16713" x="7966075" y="6278563"/>
          <p14:tracePt t="16730" x="8321675" y="6218238"/>
          <p14:tracePt t="16746" x="8504238" y="6188075"/>
          <p14:tracePt t="16748" x="8575675" y="6176963"/>
          <p14:tracePt t="16763" x="8626475" y="6176963"/>
          <p14:tracePt t="16764" x="8656638" y="6167438"/>
          <p14:tracePt t="16780" x="8677275" y="6156325"/>
          <p14:tracePt t="16797" x="8707438" y="6156325"/>
          <p14:tracePt t="16813" x="8747125" y="6156325"/>
          <p14:tracePt t="16830" x="8818563" y="6156325"/>
          <p14:tracePt t="16847" x="8931275" y="6176963"/>
          <p14:tracePt t="16864" x="9072563" y="6188075"/>
          <p14:tracePt t="16878" x="9174163" y="6197600"/>
          <p14:tracePt t="16894" x="9245600" y="6197600"/>
          <p14:tracePt t="16911" x="9337675" y="6207125"/>
          <p14:tracePt t="16928" x="9418638" y="6207125"/>
          <p14:tracePt t="16944" x="9529763" y="6207125"/>
          <p14:tracePt t="16961" x="9661525" y="6207125"/>
          <p14:tracePt t="16978" x="9763125" y="6218238"/>
          <p14:tracePt t="16995" x="9864725" y="6227763"/>
          <p14:tracePt t="16995" x="9926638" y="6238875"/>
          <p14:tracePt t="17011" x="9966325" y="6248400"/>
          <p14:tracePt t="17012" x="9977438" y="6257925"/>
          <p14:tracePt t="17028" x="9998075" y="6257925"/>
          <p14:tracePt t="17045" x="10007600" y="6257925"/>
          <p14:tracePt t="17061" x="10028238" y="6278563"/>
          <p14:tracePt t="17078" x="10067925" y="6308725"/>
          <p14:tracePt t="17094" x="10099675" y="6340475"/>
          <p14:tracePt t="17113" x="10129838" y="6370638"/>
          <p14:tracePt t="17130" x="10150475" y="6400800"/>
          <p14:tracePt t="17147" x="10118725" y="6421438"/>
          <p14:tracePt t="17164" x="10118725" y="6430963"/>
          <p14:tracePt t="17604" x="10118725" y="6421438"/>
          <p14:tracePt t="17612" x="10109200" y="6421438"/>
          <p14:tracePt t="17620" x="10109200" y="6400800"/>
          <p14:tracePt t="17630" x="10099675" y="6380163"/>
          <p14:tracePt t="17647" x="10088563" y="6329363"/>
          <p14:tracePt t="17662" x="10037763" y="6238875"/>
          <p14:tracePt t="17679" x="9977438" y="6096000"/>
          <p14:tracePt t="17696" x="9845675" y="5902325"/>
          <p14:tracePt t="17713" x="9652000" y="5699125"/>
          <p14:tracePt t="17729" x="9520238" y="5486400"/>
          <p14:tracePt t="17746" x="9439275" y="5303838"/>
          <p14:tracePt t="17763" x="9407525" y="5130800"/>
          <p14:tracePt t="17764" x="9407525" y="5049838"/>
          <p14:tracePt t="17779" x="9407525" y="4957763"/>
          <p14:tracePt t="17780" x="9418638" y="4876800"/>
          <p14:tracePt t="17796" x="9490075" y="4673600"/>
          <p14:tracePt t="17813" x="9601200" y="4470400"/>
          <p14:tracePt t="17829" x="9732963" y="4287838"/>
          <p14:tracePt t="17846" x="9864725" y="4144963"/>
          <p14:tracePt t="17862" x="9966325" y="4054475"/>
          <p14:tracePt t="17878" x="10028238" y="3992563"/>
          <p14:tracePt t="17895" x="10058400" y="3952875"/>
          <p14:tracePt t="17911" x="10067925" y="3941763"/>
          <p14:tracePt t="17956" x="10079038" y="3941763"/>
          <p14:tracePt t="18116" x="10067925" y="3941763"/>
          <p14:tracePt t="18124" x="10048875" y="3941763"/>
          <p14:tracePt t="18172" x="10048875" y="3911600"/>
          <p14:tracePt t="18180" x="10048875" y="3881438"/>
          <p14:tracePt t="18195" x="10048875" y="3830638"/>
          <p14:tracePt t="18195" x="10048875" y="3768725"/>
          <p14:tracePt t="18213" x="10099675" y="3597275"/>
          <p14:tracePt t="18228" x="10169525" y="3433763"/>
          <p14:tracePt t="18245" x="10240963" y="3311525"/>
          <p14:tracePt t="18261" x="10321925" y="3221038"/>
          <p14:tracePt t="18278" x="10383838" y="3149600"/>
          <p14:tracePt t="18295" x="10434638" y="3108325"/>
          <p14:tracePt t="18313" x="10485438" y="3078163"/>
          <p14:tracePt t="18330" x="10515600" y="3057525"/>
          <p14:tracePt t="18347" x="10536238" y="3048000"/>
          <p14:tracePt t="18348" x="10556875" y="3048000"/>
          <p14:tracePt t="18363" x="10556875" y="3038475"/>
          <p14:tracePt t="18365" x="10566400" y="3038475"/>
          <p14:tracePt t="18380" x="10587038" y="3027363"/>
          <p14:tracePt t="18397" x="10596563" y="3017838"/>
          <p14:tracePt t="18413" x="10617200" y="3017838"/>
          <p14:tracePt t="18430" x="10637838" y="3006725"/>
          <p14:tracePt t="18447" x="10677525" y="2976563"/>
          <p14:tracePt t="18464" x="10728325" y="2936875"/>
          <p14:tracePt t="18480" x="10748963" y="2916238"/>
          <p14:tracePt t="18497" x="10779125" y="2895600"/>
          <p14:tracePt t="18514" x="10799763" y="2886075"/>
          <p14:tracePt t="18528" x="10820400" y="2874963"/>
          <p14:tracePt t="18545" x="10850563" y="2865438"/>
          <p14:tracePt t="18563" x="10880725" y="2844800"/>
          <p14:tracePt t="18564" x="10922000" y="2844800"/>
          <p14:tracePt t="18580" x="10982325" y="2835275"/>
          <p14:tracePt t="18597" x="11002963" y="2835275"/>
          <p14:tracePt t="18636" x="11014075" y="2835275"/>
          <p14:tracePt t="18652" x="11014075" y="2844800"/>
          <p14:tracePt t="18668" x="11023600" y="2854325"/>
          <p14:tracePt t="18676" x="11033125" y="2854325"/>
          <p14:tracePt t="18684" x="11033125" y="2865438"/>
          <p14:tracePt t="18696" x="11044238" y="2865438"/>
          <p14:tracePt t="18713" x="11064875" y="2895600"/>
          <p14:tracePt t="18729" x="11104563" y="2916238"/>
          <p14:tracePt t="18746" x="11134725" y="2936875"/>
          <p14:tracePt t="18763" x="11166475" y="2967038"/>
          <p14:tracePt t="18765" x="11185525" y="2967038"/>
          <p14:tracePt t="18780" x="11236325" y="2976563"/>
          <p14:tracePt t="18796" x="11277600" y="2997200"/>
          <p14:tracePt t="18813" x="11358563" y="3027363"/>
          <p14:tracePt t="18830" x="11439525" y="3048000"/>
          <p14:tracePt t="18846" x="11501438" y="3057525"/>
          <p14:tracePt t="18862" x="11552238" y="3057525"/>
          <p14:tracePt t="18879" x="11572875" y="3057525"/>
          <p14:tracePt t="18896" x="11591925" y="3048000"/>
          <p14:tracePt t="18916" x="11603038" y="3048000"/>
          <p14:tracePt t="18929" x="11603038" y="3038475"/>
          <p14:tracePt t="18972" x="11603038" y="3027363"/>
          <p14:tracePt t="18988" x="11603038" y="3017838"/>
          <p14:tracePt t="19076" x="11603038" y="3006725"/>
          <p14:tracePt t="19148" x="11591925" y="2997200"/>
          <p14:tracePt t="19164" x="11591925" y="2987675"/>
          <p14:tracePt t="19172" x="11572875" y="2976563"/>
          <p14:tracePt t="19179" x="11561763" y="2967038"/>
          <p14:tracePt t="19196" x="11541125" y="2955925"/>
          <p14:tracePt t="19196" x="11531600" y="2946400"/>
          <p14:tracePt t="19214" x="11522075" y="2936875"/>
          <p14:tracePt t="19229" x="11510963" y="2925763"/>
          <p14:tracePt t="19644" x="11501438" y="2925763"/>
          <p14:tracePt t="19660" x="11501438" y="2936875"/>
          <p14:tracePt t="19685" x="11490325" y="2936875"/>
          <p14:tracePt t="19708" x="11490325" y="2946400"/>
          <p14:tracePt t="19764" x="11480800" y="2946400"/>
          <p14:tracePt t="19892" x="11471275" y="2946400"/>
          <p14:tracePt t="19956" x="11460163" y="2946400"/>
          <p14:tracePt t="20044" x="11450638" y="2946400"/>
          <p14:tracePt t="20060" x="11450638" y="2955925"/>
          <p14:tracePt t="20076" x="11430000" y="2955925"/>
          <p14:tracePt t="20092" x="11420475" y="2955925"/>
          <p14:tracePt t="20100" x="11399838" y="2967038"/>
          <p14:tracePt t="20114" x="11388725" y="2967038"/>
          <p14:tracePt t="20130" x="11349038" y="2987675"/>
          <p14:tracePt t="20132" x="11328400" y="2997200"/>
          <p14:tracePt t="20145" x="11287125" y="2997200"/>
          <p14:tracePt t="20162" x="11185525" y="3017838"/>
          <p14:tracePt t="20178" x="11023600" y="3057525"/>
          <p14:tracePt t="20195" x="10829925" y="3089275"/>
          <p14:tracePt t="20196" x="10698163" y="3119438"/>
          <p14:tracePt t="20213" x="10383838" y="3159125"/>
          <p14:tracePt t="20229" x="9956800" y="3221038"/>
          <p14:tracePt t="20245" x="9317038" y="3271838"/>
          <p14:tracePt t="20262" x="8504238" y="3271838"/>
          <p14:tracePt t="20278" x="7458075" y="3292475"/>
          <p14:tracePt t="20297" x="6319838" y="3281363"/>
          <p14:tracePt t="20314" x="5313363" y="3281363"/>
          <p14:tracePt t="20330" x="4683125" y="3260725"/>
          <p14:tracePt t="20347" x="4389438" y="3251200"/>
          <p14:tracePt t="20348" x="4297363" y="3251200"/>
          <p14:tracePt t="20364" x="4246563" y="3251200"/>
          <p14:tracePt t="20365" x="4216400" y="3251200"/>
          <p14:tracePt t="20380" x="4195763" y="3251200"/>
          <p14:tracePt t="20532" x="4186238" y="3251200"/>
          <p14:tracePt t="20548" x="4165600" y="3251200"/>
          <p14:tracePt t="20556" x="4144963" y="3241675"/>
          <p14:tracePt t="20564" x="4114800" y="3241675"/>
          <p14:tracePt t="20580" x="4043363" y="3241675"/>
          <p14:tracePt t="20597" x="3941763" y="3241675"/>
          <p14:tracePt t="20614" x="3819525" y="3241675"/>
          <p14:tracePt t="20630" x="3657600" y="3230563"/>
          <p14:tracePt t="20647" x="3495675" y="3230563"/>
          <p14:tracePt t="20663" x="3362325" y="3221038"/>
          <p14:tracePt t="20681" x="3260725" y="3221038"/>
          <p14:tracePt t="20697" x="3200400" y="3209925"/>
          <p14:tracePt t="20714" x="3179763" y="3200400"/>
          <p14:tracePt t="20828" x="3170238" y="3190875"/>
          <p14:tracePt t="20860" x="3159125" y="3190875"/>
          <p14:tracePt t="20868" x="3149600" y="3190875"/>
          <p14:tracePt t="20885" x="3149600" y="3179763"/>
          <p14:tracePt t="20897" x="3140075" y="3179763"/>
          <p14:tracePt t="20914" x="3108325" y="3179763"/>
          <p14:tracePt t="20930" x="3068638" y="3179763"/>
          <p14:tracePt t="20947" x="2997200" y="3179763"/>
          <p14:tracePt t="20948" x="2967038" y="3179763"/>
          <p14:tracePt t="20964" x="2916238" y="3179763"/>
          <p14:tracePt t="20980" x="2874963" y="3179763"/>
          <p14:tracePt t="20997" x="2865438" y="3179763"/>
          <p14:tracePt t="21014" x="2865438" y="3190875"/>
          <p14:tracePt t="21516" x="2874963" y="3190875"/>
          <p14:tracePt t="21524" x="2895600" y="3190875"/>
          <p14:tracePt t="21532" x="2905125" y="3190875"/>
          <p14:tracePt t="21556" x="2916238" y="3190875"/>
          <p14:tracePt t="26564" x="2925763" y="3190875"/>
          <p14:tracePt t="26613" x="2925763" y="3200400"/>
          <p14:tracePt t="26620" x="2936875" y="3200400"/>
          <p14:tracePt t="26637" x="2946400" y="3200400"/>
          <p14:tracePt t="26677" x="2946400" y="3209925"/>
          <p14:tracePt t="26684" x="2955925" y="3209925"/>
          <p14:tracePt t="26772" x="2955925" y="3221038"/>
          <p14:tracePt t="26789" x="2967038" y="3221038"/>
          <p14:tracePt t="26813" x="2976563" y="3221038"/>
          <p14:tracePt t="26836" x="2987675" y="3221038"/>
          <p14:tracePt t="26844" x="2987675" y="3230563"/>
          <p14:tracePt t="26861" x="2997200" y="3230563"/>
          <p14:tracePt t="26876" x="3017838" y="3230563"/>
          <p14:tracePt t="26885" x="3038475" y="3241675"/>
          <p14:tracePt t="26898" x="3057525" y="3251200"/>
          <p14:tracePt t="26915" x="3119438" y="3260725"/>
          <p14:tracePt t="26931" x="3190875" y="3260725"/>
          <p14:tracePt t="26932" x="3230563" y="3271838"/>
          <p14:tracePt t="26949" x="3322638" y="3271838"/>
          <p14:tracePt t="26965" x="3424238" y="3281363"/>
          <p14:tracePt t="26982" x="3546475" y="3292475"/>
          <p14:tracePt t="26998" x="3657600" y="3302000"/>
          <p14:tracePt t="27014" x="3779838" y="3302000"/>
          <p14:tracePt t="27030" x="3840163" y="3311525"/>
          <p14:tracePt t="27047" x="3860800" y="3311525"/>
          <p14:tracePt t="27228" x="3870325" y="3311525"/>
          <p14:tracePt t="27236" x="3881438" y="3322638"/>
          <p14:tracePt t="27248" x="3890963" y="3322638"/>
          <p14:tracePt t="27265" x="3911600" y="3343275"/>
          <p14:tracePt t="27282" x="3962400" y="3343275"/>
          <p14:tracePt t="27298" x="4003675" y="3362325"/>
          <p14:tracePt t="27315" x="4064000" y="3373438"/>
          <p14:tracePt t="27316" x="4084638" y="3373438"/>
          <p14:tracePt t="27332" x="4094163" y="3373438"/>
          <p14:tracePt t="27333" x="4114800" y="3373438"/>
          <p14:tracePt t="27350" x="4135438" y="3382963"/>
          <p14:tracePt t="27365" x="4165600" y="3382963"/>
          <p14:tracePt t="27382" x="4175125" y="3382963"/>
          <p14:tracePt t="27398" x="4186238" y="3382963"/>
          <p14:tracePt t="27415" x="4195763" y="3382963"/>
          <p14:tracePt t="27432" x="4206875" y="3382963"/>
          <p14:tracePt t="27449" x="4216400" y="3382963"/>
          <p14:tracePt t="27465" x="4225925" y="3382963"/>
          <p14:tracePt t="27485" x="4237038" y="3382963"/>
          <p14:tracePt t="27501" x="4246563" y="3382963"/>
          <p14:tracePt t="27515" x="4257675" y="3382963"/>
          <p14:tracePt t="27517" x="4276725" y="3382963"/>
          <p14:tracePt t="27531" x="4297363" y="3382963"/>
          <p14:tracePt t="27532" x="4318000" y="3382963"/>
          <p14:tracePt t="27549" x="4348163" y="3382963"/>
          <p14:tracePt t="27565" x="4389438" y="3382963"/>
          <p14:tracePt t="27582" x="4410075" y="3382963"/>
          <p14:tracePt t="27598" x="4429125" y="3382963"/>
          <p14:tracePt t="27615" x="4440238" y="3382963"/>
          <p14:tracePt t="27632" x="4460875" y="3382963"/>
          <p14:tracePt t="27648" x="4470400" y="3382963"/>
          <p14:tracePt t="27665" x="4491038" y="3382963"/>
          <p14:tracePt t="27680" x="4530725" y="3382963"/>
          <p14:tracePt t="27697" x="4572000" y="3382963"/>
          <p14:tracePt t="27714" x="4613275" y="3382963"/>
          <p14:tracePt t="27730" x="4632325" y="3382963"/>
          <p14:tracePt t="27747" x="4652963" y="3382963"/>
          <p14:tracePt t="27748" x="4673600" y="3382963"/>
          <p14:tracePt t="27764" x="4683125" y="3382963"/>
          <p14:tracePt t="27780" x="4683125" y="3373438"/>
          <p14:tracePt t="27797" x="4703763" y="3373438"/>
          <p14:tracePt t="27814" x="4714875" y="3362325"/>
          <p14:tracePt t="27830" x="4733925" y="3362325"/>
          <p14:tracePt t="27847" x="4765675" y="3352800"/>
          <p14:tracePt t="27864" x="4784725" y="3352800"/>
          <p14:tracePt t="27880" x="4805363" y="3352800"/>
          <p14:tracePt t="27897" x="4826000" y="3352800"/>
          <p14:tracePt t="27913" x="4835525" y="3343275"/>
          <p14:tracePt t="27930" x="4856163" y="3332163"/>
          <p14:tracePt t="27947" x="4867275" y="3332163"/>
          <p14:tracePt t="27988" x="4876800" y="3332163"/>
          <p14:tracePt t="28012" x="4886325" y="3332163"/>
          <p14:tracePt t="28052" x="4897438" y="3332163"/>
          <p14:tracePt t="28076" x="4906963" y="3332163"/>
          <p14:tracePt t="28092" x="4918075" y="3332163"/>
          <p14:tracePt t="28100" x="4927600" y="3332163"/>
          <p14:tracePt t="28114" x="4937125" y="3332163"/>
          <p14:tracePt t="28130" x="4957763" y="3332163"/>
          <p14:tracePt t="28147" x="4978400" y="3343275"/>
          <p14:tracePt t="28163" x="4987925" y="3343275"/>
          <p14:tracePt t="28164" x="5008563" y="3343275"/>
          <p14:tracePt t="28180" x="5008563" y="3352800"/>
          <p14:tracePt t="28197" x="5019675" y="3352800"/>
          <p14:tracePt t="28216" x="5029200" y="3352800"/>
          <p14:tracePt t="28231" x="5038725" y="3352800"/>
          <p14:tracePt t="28247" x="5049838" y="3352800"/>
          <p14:tracePt t="28264" x="5059363" y="3362325"/>
          <p14:tracePt t="28280" x="5080000" y="3362325"/>
          <p14:tracePt t="28296" x="5089525" y="3362325"/>
          <p14:tracePt t="28314" x="5121275" y="3373438"/>
          <p14:tracePt t="28331" x="5140325" y="3373438"/>
          <p14:tracePt t="28347" x="5160963" y="3373438"/>
          <p14:tracePt t="28363" x="5181600" y="3373438"/>
          <p14:tracePt t="28380" x="5191125" y="3373438"/>
          <p14:tracePt t="28397" x="5202238" y="3373438"/>
          <p14:tracePt t="28414" x="5222875" y="3373438"/>
          <p14:tracePt t="28430" x="5232400" y="3373438"/>
          <p14:tracePt t="28447" x="5241925" y="3373438"/>
          <p14:tracePt t="28465" x="5253038" y="3373438"/>
          <p14:tracePt t="28482" x="5262563" y="3373438"/>
          <p14:tracePt t="28499" x="5283200" y="3373438"/>
          <p14:tracePt t="28517" x="5292725" y="3373438"/>
          <p14:tracePt t="28532" x="5303838" y="3373438"/>
          <p14:tracePt t="28549" x="5324475" y="3373438"/>
          <p14:tracePt t="28566" x="5343525" y="3373438"/>
          <p14:tracePt t="28582" x="5364163" y="3373438"/>
          <p14:tracePt t="28598" x="5394325" y="3373438"/>
          <p14:tracePt t="28615" x="5405438" y="3382963"/>
          <p14:tracePt t="28632" x="5414963" y="3382963"/>
          <p14:tracePt t="28649" x="5426075" y="3382963"/>
          <p14:tracePt t="28665" x="5445125" y="3394075"/>
          <p14:tracePt t="28682" x="5465763" y="3394075"/>
          <p14:tracePt t="28698" x="5476875" y="3394075"/>
          <p14:tracePt t="28716" x="5456238" y="3403600"/>
          <p14:tracePt t="28732" x="5476875" y="3403600"/>
          <p14:tracePt t="28733" x="5495925" y="3403600"/>
          <p14:tracePt t="28749" x="5527675" y="3403600"/>
          <p14:tracePt t="28765" x="5567363" y="3403600"/>
          <p14:tracePt t="28782" x="5588000" y="3403600"/>
          <p14:tracePt t="28798" x="5629275" y="3403600"/>
          <p14:tracePt t="28815" x="5659438" y="3413125"/>
          <p14:tracePt t="28832" x="5668963" y="3413125"/>
          <p14:tracePt t="28848" x="5689600" y="3413125"/>
          <p14:tracePt t="28864" x="5699125" y="3413125"/>
          <p14:tracePt t="28892" x="5710238" y="3413125"/>
          <p14:tracePt t="28908" x="5719763" y="3413125"/>
          <p14:tracePt t="28948" x="5730875" y="3413125"/>
          <p14:tracePt t="28980" x="5740400" y="3413125"/>
          <p14:tracePt t="28996" x="5749925" y="3413125"/>
          <p14:tracePt t="29004" x="5761038" y="3413125"/>
          <p14:tracePt t="29013" x="5770563" y="3413125"/>
          <p14:tracePt t="29032" x="5800725" y="3413125"/>
          <p14:tracePt t="29048" x="5821363" y="3413125"/>
          <p14:tracePt t="29065" x="5862638" y="3413125"/>
          <p14:tracePt t="29082" x="5892800" y="3413125"/>
          <p14:tracePt t="29098" x="5934075" y="3413125"/>
          <p14:tracePt t="29115" x="5964238" y="3413125"/>
          <p14:tracePt t="29116" x="5994400" y="3403600"/>
          <p14:tracePt t="29131" x="6015038" y="3403600"/>
          <p14:tracePt t="29132" x="6024563" y="3403600"/>
          <p14:tracePt t="29149" x="6054725" y="3403600"/>
          <p14:tracePt t="29166" x="6075363" y="3403600"/>
          <p14:tracePt t="29182" x="6086475" y="3403600"/>
          <p14:tracePt t="29199" x="6105525" y="3403600"/>
          <p14:tracePt t="29215" x="6116638" y="3403600"/>
          <p14:tracePt t="29232" x="6126163" y="3403600"/>
          <p14:tracePt t="29248" x="6137275" y="3403600"/>
          <p14:tracePt t="29267" x="6156325" y="3403600"/>
          <p14:tracePt t="29282" x="6167438" y="3403600"/>
          <p14:tracePt t="29299" x="6176963" y="3403600"/>
          <p14:tracePt t="29301" x="6188075" y="3403600"/>
          <p14:tracePt t="29324" x="6197600" y="3403600"/>
          <p14:tracePt t="29340" x="6207125" y="3403600"/>
          <p14:tracePt t="29364" x="6218238" y="3403600"/>
          <p14:tracePt t="29380" x="6227763" y="3403600"/>
          <p14:tracePt t="29388" x="6238875" y="3403600"/>
          <p14:tracePt t="29404" x="6248400" y="3403600"/>
          <p14:tracePt t="29413" x="6257925" y="3403600"/>
          <p14:tracePt t="29430" x="6289675" y="3403600"/>
          <p14:tracePt t="29447" x="6319838" y="3413125"/>
          <p14:tracePt t="29463" x="6350000" y="3413125"/>
          <p14:tracePt t="29480" x="6370638" y="3413125"/>
          <p14:tracePt t="29496" x="6391275" y="3413125"/>
          <p14:tracePt t="29513" x="6421438" y="3413125"/>
          <p14:tracePt t="29530" x="6451600" y="3413125"/>
          <p14:tracePt t="29547" x="6472238" y="3413125"/>
          <p14:tracePt t="29564" x="6481763" y="3413125"/>
          <p14:tracePt t="29564" x="6502400" y="3413125"/>
          <p14:tracePt t="29580" x="6523038" y="3413125"/>
          <p14:tracePt t="29597" x="6543675" y="3413125"/>
          <p14:tracePt t="29613" x="6583363" y="3413125"/>
          <p14:tracePt t="29630" x="6604000" y="3403600"/>
          <p14:tracePt t="29647" x="6634163" y="3403600"/>
          <p14:tracePt t="29664" x="6654800" y="3403600"/>
          <p14:tracePt t="29680" x="6684963" y="3403600"/>
          <p14:tracePt t="29696" x="6705600" y="3403600"/>
          <p14:tracePt t="29716" x="6746875" y="3394075"/>
          <p14:tracePt t="29717" x="6756400" y="3394075"/>
          <p14:tracePt t="29732" x="6765925" y="3394075"/>
          <p14:tracePt t="29733" x="6786563" y="3382963"/>
          <p14:tracePt t="29749" x="6816725" y="3373438"/>
          <p14:tracePt t="29766" x="6867525" y="3362325"/>
          <p14:tracePt t="29782" x="6918325" y="3343275"/>
          <p14:tracePt t="29798" x="6969125" y="3332163"/>
          <p14:tracePt t="29815" x="7031038" y="3311525"/>
          <p14:tracePt t="29832" x="7112000" y="3292475"/>
          <p14:tracePt t="29848" x="7172325" y="3260725"/>
          <p14:tracePt t="29865" x="7234238" y="3251200"/>
          <p14:tracePt t="29882" x="7285038" y="3230563"/>
          <p14:tracePt t="29899" x="7324725" y="3221038"/>
          <p14:tracePt t="29900" x="7345363" y="3221038"/>
          <p14:tracePt t="29915" x="7356475" y="3221038"/>
          <p14:tracePt t="29916" x="7356475" y="3200400"/>
          <p14:tracePt t="29931" x="7366000" y="3200400"/>
          <p14:tracePt t="29949" x="7375525" y="3200400"/>
          <p14:tracePt t="29964" x="7386638" y="3200400"/>
          <p14:tracePt t="29996" x="7396163" y="3200400"/>
          <p14:tracePt t="30028" x="7407275" y="3200400"/>
          <p14:tracePt t="30052" x="7416800" y="3190875"/>
          <p14:tracePt t="30060" x="7426325" y="3190875"/>
          <p14:tracePt t="30084" x="7437438" y="3190875"/>
          <p14:tracePt t="30156" x="7437438" y="3179763"/>
          <p14:tracePt t="30596" x="7437438" y="3170238"/>
          <p14:tracePt t="30613" x="7437438" y="3159125"/>
          <p14:tracePt t="30636" x="7437438" y="3149600"/>
          <p14:tracePt t="30652" x="7437438" y="3140075"/>
          <p14:tracePt t="30660" x="7437438" y="3128963"/>
          <p14:tracePt t="30669" x="7437438" y="3119438"/>
          <p14:tracePt t="30684" x="7437438" y="3108325"/>
          <p14:tracePt t="30701" x="7437438" y="3098800"/>
          <p14:tracePt t="30717" x="7437438" y="3089275"/>
          <p14:tracePt t="30732" x="7437438" y="3078163"/>
          <p14:tracePt t="30749" x="7437438" y="3068638"/>
          <p14:tracePt t="30765" x="7437438" y="3057525"/>
          <p14:tracePt t="34197" x="7437438" y="3078163"/>
          <p14:tracePt t="34205" x="7437438" y="3108325"/>
          <p14:tracePt t="34215" x="7437438" y="3149600"/>
          <p14:tracePt t="34231" x="7437438" y="3271838"/>
          <p14:tracePt t="34248" x="7437438" y="3382963"/>
          <p14:tracePt t="34264" x="7437438" y="3484563"/>
          <p14:tracePt t="34281" x="7437438" y="3556000"/>
          <p14:tracePt t="34298" x="7437438" y="3597275"/>
          <p14:tracePt t="34314" x="7437438" y="3616325"/>
          <p14:tracePt t="34331" x="7426325" y="3657600"/>
          <p14:tracePt t="34348" x="7375525" y="3698875"/>
          <p14:tracePt t="34349" x="7324725" y="3729038"/>
          <p14:tracePt t="34364" x="7121525" y="3819525"/>
          <p14:tracePt t="34381" x="6756400" y="3870325"/>
          <p14:tracePt t="34398" x="6410325" y="3921125"/>
          <p14:tracePt t="34415" x="6126163" y="3962400"/>
          <p14:tracePt t="34431" x="5984875" y="4003675"/>
          <p14:tracePt t="34448" x="5892800" y="4033838"/>
          <p14:tracePt t="34464" x="5800725" y="4043363"/>
          <p14:tracePt t="34481" x="5710238" y="4073525"/>
          <p14:tracePt t="34497" x="5578475" y="4105275"/>
          <p14:tracePt t="34515" x="5334000" y="4114800"/>
          <p14:tracePt t="34532" x="4948238" y="4144963"/>
          <p14:tracePt t="34534" x="4664075" y="4144963"/>
          <p14:tracePt t="34547" x="4318000" y="4144963"/>
          <p14:tracePt t="34548" x="4013200" y="4144963"/>
          <p14:tracePt t="34564" x="3717925" y="4175125"/>
          <p14:tracePt t="34564" x="3535363" y="4186238"/>
          <p14:tracePt t="34581" x="3302000" y="4225925"/>
          <p14:tracePt t="34597" x="3170238" y="4257675"/>
          <p14:tracePt t="34614" x="3057525" y="4287838"/>
          <p14:tracePt t="34631" x="2967038" y="4338638"/>
          <p14:tracePt t="34647" x="2874963" y="4389438"/>
          <p14:tracePt t="34666" x="2784475" y="4449763"/>
          <p14:tracePt t="34683" x="2701925" y="4530725"/>
          <p14:tracePt t="34699" x="2651125" y="4572000"/>
          <p14:tracePt t="34716" x="2641600" y="4581525"/>
          <p14:tracePt t="34829" x="2620963" y="4572000"/>
          <p14:tracePt t="34837" x="2600325" y="4551363"/>
          <p14:tracePt t="34850" x="2581275" y="4551363"/>
          <p14:tracePt t="34867" x="2519363" y="4521200"/>
          <p14:tracePt t="34882" x="2459038" y="4491038"/>
          <p14:tracePt t="34898" x="2366963" y="4460875"/>
          <p14:tracePt t="34915" x="2295525" y="4460875"/>
          <p14:tracePt t="34931" x="2214563" y="4440238"/>
          <p14:tracePt t="34932" x="2163763" y="4419600"/>
          <p14:tracePt t="34948" x="2041525" y="4398963"/>
          <p14:tracePt t="34965" x="1920875" y="4368800"/>
          <p14:tracePt t="34982" x="1819275" y="4348163"/>
          <p14:tracePt t="34998" x="1768475" y="4338638"/>
          <p14:tracePt t="35015" x="1757363" y="4338638"/>
          <p14:tracePt t="36565" x="1757363" y="4327525"/>
          <p14:tracePt t="36581" x="1757363" y="4308475"/>
          <p14:tracePt t="36597" x="1757363" y="4297363"/>
          <p14:tracePt t="36604" x="1757363" y="4287838"/>
          <p14:tracePt t="36617" x="1768475" y="4276725"/>
          <p14:tracePt t="36661" x="1768475" y="4267200"/>
          <p14:tracePt t="37109" x="1778000" y="4267200"/>
          <p14:tracePt t="37364" x="1787525" y="4267200"/>
          <p14:tracePt t="37421" x="1798638" y="4257675"/>
          <p14:tracePt t="37429" x="1819275" y="4246563"/>
          <p14:tracePt t="37437" x="1858963" y="4246563"/>
          <p14:tracePt t="37450" x="1930400" y="4237038"/>
          <p14:tracePt t="37467" x="2143125" y="4206875"/>
          <p14:tracePt t="37469" x="2286000" y="4195763"/>
          <p14:tracePt t="37484" x="2438400" y="4186238"/>
          <p14:tracePt t="37485" x="2581275" y="4186238"/>
          <p14:tracePt t="37499" x="2733675" y="4175125"/>
          <p14:tracePt t="37515" x="2997200" y="4165600"/>
          <p14:tracePt t="37516" x="3108325" y="4165600"/>
          <p14:tracePt t="37532" x="3200400" y="4156075"/>
          <p14:tracePt t="37534" x="3271838" y="4144963"/>
          <p14:tracePt t="37549" x="3352800" y="4124325"/>
          <p14:tracePt t="37565" x="3424238" y="4114800"/>
          <p14:tracePt t="37582" x="3463925" y="4114800"/>
          <p14:tracePt t="37598" x="3514725" y="4105275"/>
          <p14:tracePt t="37616" x="3546475" y="4105275"/>
          <p14:tracePt t="37632" x="3597275" y="4105275"/>
          <p14:tracePt t="37649" x="3636963" y="4105275"/>
          <p14:tracePt t="37666" x="3657600" y="4105275"/>
          <p14:tracePt t="37682" x="3667125" y="4094163"/>
          <p14:tracePt t="37699" x="3678238" y="4094163"/>
          <p14:tracePt t="37725" x="3687763" y="4094163"/>
          <p14:tracePt t="37749" x="3698875" y="4094163"/>
          <p14:tracePt t="37765" x="3717925" y="4094163"/>
          <p14:tracePt t="37773" x="3738563" y="4094163"/>
          <p14:tracePt t="37782" x="3759200" y="4094163"/>
          <p14:tracePt t="37799" x="3819525" y="4105275"/>
          <p14:tracePt t="37815" x="3881438" y="4114800"/>
          <p14:tracePt t="37831" x="3952875" y="4135438"/>
          <p14:tracePt t="37850" x="4054475" y="4156075"/>
          <p14:tracePt t="37867" x="4175125" y="4175125"/>
          <p14:tracePt t="37883" x="4318000" y="4195763"/>
          <p14:tracePt t="37900" x="4460875" y="4216400"/>
          <p14:tracePt t="37901" x="4511675" y="4216400"/>
          <p14:tracePt t="37915" x="4592638" y="4237038"/>
          <p14:tracePt t="37932" x="4683125" y="4237038"/>
          <p14:tracePt t="37933" x="4733925" y="4237038"/>
          <p14:tracePt t="37949" x="4765675" y="4237038"/>
          <p14:tracePt t="37965" x="4775200" y="4237038"/>
          <p14:tracePt t="38301" x="4795838" y="4237038"/>
          <p14:tracePt t="38309" x="4805363" y="4237038"/>
          <p14:tracePt t="38317" x="4835525" y="4237038"/>
          <p14:tracePt t="38334" x="4937125" y="4237038"/>
          <p14:tracePt t="38350" x="5121275" y="4246563"/>
          <p14:tracePt t="38367" x="5313363" y="4287838"/>
          <p14:tracePt t="38384" x="5527675" y="4318000"/>
          <p14:tracePt t="38399" x="5710238" y="4338638"/>
          <p14:tracePt t="38417" x="5832475" y="4348163"/>
          <p14:tracePt t="38433" x="5922963" y="4348163"/>
          <p14:tracePt t="38450" x="5953125" y="4348163"/>
          <p14:tracePt t="38466" x="5964238" y="4348163"/>
          <p14:tracePt t="38765" x="5984875" y="4348163"/>
          <p14:tracePt t="38773" x="5994400" y="4348163"/>
          <p14:tracePt t="38784" x="6024563" y="4338638"/>
          <p14:tracePt t="38800" x="6045200" y="4327525"/>
          <p14:tracePt t="39052" x="6054725" y="4327525"/>
          <p14:tracePt t="39061" x="6065838" y="4327525"/>
          <p14:tracePt t="39085" x="6075363" y="4327525"/>
          <p14:tracePt t="39093" x="6086475" y="4318000"/>
          <p14:tracePt t="39101" x="6096000" y="4318000"/>
          <p14:tracePt t="39117" x="6105525" y="4318000"/>
          <p14:tracePt t="39317" x="6116638" y="4318000"/>
          <p14:tracePt t="39325" x="6167438" y="4297363"/>
          <p14:tracePt t="39334" x="6188075" y="4287838"/>
          <p14:tracePt t="39350" x="6207125" y="4276725"/>
          <p14:tracePt t="39367" x="6227763" y="4276725"/>
          <p14:tracePt t="39384" x="6269038" y="4276725"/>
          <p14:tracePt t="39400" x="6350000" y="4276725"/>
          <p14:tracePt t="39417" x="6451600" y="4276725"/>
          <p14:tracePt t="39433" x="6594475" y="4257675"/>
          <p14:tracePt t="39449" x="6715125" y="4237038"/>
          <p14:tracePt t="39466" x="6816725" y="4216400"/>
          <p14:tracePt t="39482" x="6918325" y="4195763"/>
          <p14:tracePt t="39499" x="6989763" y="4175125"/>
          <p14:tracePt t="39516" x="7010400" y="4175125"/>
          <p14:tracePt t="41685" x="7019925" y="4175125"/>
          <p14:tracePt t="41693" x="7031038" y="4175125"/>
          <p14:tracePt t="41702" x="7051675" y="4175125"/>
          <p14:tracePt t="41718" x="7091363" y="4186238"/>
          <p14:tracePt t="41734" x="7132638" y="4186238"/>
          <p14:tracePt t="41750" x="7172325" y="4206875"/>
          <p14:tracePt t="41766" x="7223125" y="4206875"/>
          <p14:tracePt t="41783" x="7273925" y="4225925"/>
          <p14:tracePt t="41800" x="7366000" y="4237038"/>
          <p14:tracePt t="41816" x="7467600" y="4257675"/>
          <p14:tracePt t="41833" x="7569200" y="4276725"/>
          <p14:tracePt t="41850" x="7661275" y="4276725"/>
          <p14:tracePt t="41866" x="7691438" y="4276725"/>
          <p14:tracePt t="41883" x="7700963" y="4276725"/>
          <p14:tracePt t="41901" x="7700963" y="4267200"/>
          <p14:tracePt t="41916" x="7640638" y="4257675"/>
          <p14:tracePt t="41917" x="7527925" y="4216400"/>
          <p14:tracePt t="41933" x="7285038" y="4114800"/>
          <p14:tracePt t="41950" x="7070725" y="4094163"/>
          <p14:tracePt t="42109" x="7070725" y="4124325"/>
          <p14:tracePt t="42117" x="7070725" y="4195763"/>
          <p14:tracePt t="42134" x="7091363" y="4186238"/>
          <p14:tracePt t="42151" x="7091363" y="4175125"/>
          <p14:tracePt t="42253" x="7102475" y="4175125"/>
          <p14:tracePt t="42261" x="7132638" y="4195763"/>
          <p14:tracePt t="42269" x="7183438" y="4216400"/>
          <p14:tracePt t="42283" x="7243763" y="4237038"/>
          <p14:tracePt t="42298" x="7426325" y="4287838"/>
          <p14:tracePt t="42316" x="7650163" y="4327525"/>
          <p14:tracePt t="42332" x="7772400" y="4327525"/>
          <p14:tracePt t="42333" x="7802563" y="4327525"/>
          <p14:tracePt t="42357" x="7813675" y="4327525"/>
          <p14:tracePt t="42381" x="7813675" y="4318000"/>
          <p14:tracePt t="42421" x="7813675" y="4308475"/>
          <p14:tracePt t="42957" x="7813675" y="4297363"/>
          <p14:tracePt t="42965" x="7802563" y="4297363"/>
          <p14:tracePt t="42973" x="7781925" y="4276725"/>
          <p14:tracePt t="42985" x="7772400" y="4267200"/>
          <p14:tracePt t="43001" x="7751763" y="4237038"/>
          <p14:tracePt t="43018" x="7742238" y="4225925"/>
          <p14:tracePt t="43061" x="7742238" y="4216400"/>
          <p14:tracePt t="43765" x="7762875" y="4216400"/>
          <p14:tracePt t="43773" x="7781925" y="4206875"/>
          <p14:tracePt t="43785" x="7832725" y="4206875"/>
          <p14:tracePt t="43801" x="7966075" y="4195763"/>
          <p14:tracePt t="43818" x="8148638" y="4175125"/>
          <p14:tracePt t="43835" x="8310563" y="4175125"/>
          <p14:tracePt t="43851" x="8423275" y="4175125"/>
          <p14:tracePt t="43868" x="8474075" y="4175125"/>
          <p14:tracePt t="43885" x="8483600" y="4175125"/>
          <p14:tracePt t="43941" x="8493125" y="4175125"/>
          <p14:tracePt t="43957" x="8504238" y="4175125"/>
          <p14:tracePt t="43973" x="8524875" y="4175125"/>
          <p14:tracePt t="43981" x="8543925" y="4165600"/>
          <p14:tracePt t="43990" x="8564563" y="4165600"/>
          <p14:tracePt t="44002" x="8585200" y="4156075"/>
          <p14:tracePt t="44018" x="8605838" y="4156075"/>
          <p14:tracePt t="44033" x="8615363" y="4156075"/>
          <p14:tracePt t="44049" x="8626475" y="4144963"/>
          <p14:tracePt t="44067" x="8645525" y="4144963"/>
          <p14:tracePt t="44083" x="8656638" y="4144963"/>
          <p14:tracePt t="44100" x="8728075" y="4144963"/>
          <p14:tracePt t="44118" x="8880475" y="4156075"/>
          <p14:tracePt t="44135" x="8970963" y="4175125"/>
          <p14:tracePt t="44151" x="9042400" y="4186238"/>
          <p14:tracePt t="44168" x="9083675" y="4186238"/>
          <p14:tracePt t="44184" x="9102725" y="4186238"/>
          <p14:tracePt t="44201" x="9123363" y="4186238"/>
          <p14:tracePt t="44219" x="9153525" y="4186238"/>
          <p14:tracePt t="44234" x="9174163" y="4186238"/>
          <p14:tracePt t="44250" x="9224963" y="4186238"/>
          <p14:tracePt t="44268" x="9275763" y="4186238"/>
          <p14:tracePt t="44284" x="9317038" y="4165600"/>
          <p14:tracePt t="44285" x="9356725" y="4156075"/>
          <p14:tracePt t="44301" x="9367838" y="4156075"/>
          <p14:tracePt t="44301" x="9398000" y="4144963"/>
          <p14:tracePt t="44318" x="9448800" y="4135438"/>
          <p14:tracePt t="44334" x="9520238" y="4135438"/>
          <p14:tracePt t="44351" x="9580563" y="4135438"/>
          <p14:tracePt t="44368" x="9642475" y="4135438"/>
          <p14:tracePt t="44384" x="9723438" y="4144963"/>
          <p14:tracePt t="44401" x="9794875" y="4165600"/>
          <p14:tracePt t="44418" x="9885363" y="4175125"/>
          <p14:tracePt t="44434" x="9977438" y="4206875"/>
          <p14:tracePt t="44451" x="10028238" y="4206875"/>
          <p14:tracePt t="44467" x="10079038" y="4216400"/>
          <p14:tracePt t="44484" x="10099675" y="4216400"/>
          <p14:tracePt t="44485" x="10109200" y="4216400"/>
          <p14:tracePt t="44501" x="10118725" y="4216400"/>
          <p14:tracePt t="44517" x="10129838" y="4216400"/>
          <p14:tracePt t="44534" x="10150475" y="4216400"/>
          <p14:tracePt t="44550" x="10160000" y="4216400"/>
          <p14:tracePt t="44567" x="10180638" y="4216400"/>
          <p14:tracePt t="44584" x="10220325" y="4216400"/>
          <p14:tracePt t="44601" x="10271125" y="4216400"/>
          <p14:tracePt t="44618" x="10342563" y="4225925"/>
          <p14:tracePt t="44634" x="10434638" y="4237038"/>
          <p14:tracePt t="44651" x="10506075" y="4237038"/>
          <p14:tracePt t="44668" x="10536238" y="4237038"/>
          <p14:tracePt t="44684" x="10566400" y="4246563"/>
          <p14:tracePt t="44684" x="10575925" y="4246563"/>
          <p14:tracePt t="44701" x="10596563" y="4246563"/>
          <p14:tracePt t="44717" x="10607675" y="4246563"/>
          <p14:tracePt t="44741" x="10617200" y="4246563"/>
          <p14:tracePt t="44757" x="10637838" y="4246563"/>
          <p14:tracePt t="44767" x="10647363" y="4246563"/>
          <p14:tracePt t="44784" x="10658475" y="4237038"/>
          <p14:tracePt t="44801" x="10668000" y="4237038"/>
          <p14:tracePt t="44817" x="10677525" y="4237038"/>
          <p14:tracePt t="44834" x="10677525" y="4225925"/>
          <p14:tracePt t="44854" x="10688638" y="4225925"/>
          <p14:tracePt t="44973" x="10677525" y="4225925"/>
          <p14:tracePt t="44981" x="10637838" y="4237038"/>
          <p14:tracePt t="44990" x="10575925" y="4246563"/>
          <p14:tracePt t="45001" x="10474325" y="4276725"/>
          <p14:tracePt t="45017" x="10190163" y="4368800"/>
          <p14:tracePt t="45034" x="9864725" y="4491038"/>
          <p14:tracePt t="45051" x="9610725" y="4581525"/>
          <p14:tracePt t="45067" x="9407525" y="4673600"/>
          <p14:tracePt t="45084" x="9224963" y="4754563"/>
          <p14:tracePt t="45085" x="9123363" y="4784725"/>
          <p14:tracePt t="45101" x="8869363" y="4846638"/>
          <p14:tracePt t="45117" x="8493125" y="4927600"/>
          <p14:tracePt t="45134" x="7843838" y="5008563"/>
          <p14:tracePt t="45151" x="7162800" y="5080000"/>
          <p14:tracePt t="45167" x="6400800" y="5191125"/>
          <p14:tracePt t="45184" x="5883275" y="5283200"/>
          <p14:tracePt t="45201" x="5648325" y="5343525"/>
          <p14:tracePt t="45220" x="5507038" y="5384800"/>
          <p14:tracePt t="45234" x="5445125" y="5394325"/>
          <p14:tracePt t="45250" x="5384800" y="5405438"/>
          <p14:tracePt t="45267" x="5343525" y="5405438"/>
          <p14:tracePt t="45284" x="5262563" y="5405438"/>
          <p14:tracePt t="45285" x="5151438" y="5384800"/>
          <p14:tracePt t="45302" x="4856163" y="5273675"/>
          <p14:tracePt t="45317" x="4643438" y="5191125"/>
          <p14:tracePt t="45318" x="4419600" y="5121275"/>
          <p14:tracePt t="45333" x="4064000" y="4999038"/>
          <p14:tracePt t="45350" x="3851275" y="4937125"/>
          <p14:tracePt t="45366" x="3749675" y="4937125"/>
          <p14:tracePt t="45383" x="3738563" y="4937125"/>
          <p14:tracePt t="45400" x="3729038" y="4937125"/>
          <p14:tracePt t="45416" x="3717925" y="4937125"/>
          <p14:tracePt t="45433" x="3698875" y="4937125"/>
          <p14:tracePt t="45450" x="3667125" y="4937125"/>
          <p14:tracePt t="45468" x="3627438" y="4937125"/>
          <p14:tracePt t="45469" x="3616325" y="4948238"/>
          <p14:tracePt t="45485" x="3597275" y="4948238"/>
          <p14:tracePt t="45485" x="3586163" y="4957763"/>
          <p14:tracePt t="45502" x="3576638" y="4968875"/>
          <p14:tracePt t="45518" x="3565525" y="4968875"/>
          <p14:tracePt t="45621" x="3556000" y="4968875"/>
          <p14:tracePt t="45629" x="3535363" y="4968875"/>
          <p14:tracePt t="45637" x="3525838" y="4968875"/>
          <p14:tracePt t="45649" x="3514725" y="4957763"/>
          <p14:tracePt t="45666" x="3444875" y="4948238"/>
          <p14:tracePt t="45682" x="3413125" y="4948238"/>
          <p14:tracePt t="45699" x="3403600" y="4948238"/>
          <p14:tracePt t="45718" x="3394075" y="4948238"/>
          <p14:tracePt t="45734" x="3373438" y="4948238"/>
          <p14:tracePt t="45750" x="3352800" y="4948238"/>
          <p14:tracePt t="45766" x="3343275" y="4948238"/>
          <p14:tracePt t="45783" x="3332163" y="4968875"/>
          <p14:tracePt t="46125" x="3343275" y="4968875"/>
          <p14:tracePt t="46133" x="3352800" y="4968875"/>
          <p14:tracePt t="46141" x="3362325" y="4968875"/>
          <p14:tracePt t="46157" x="3373438" y="4968875"/>
          <p14:tracePt t="46168" x="3394075" y="4968875"/>
          <p14:tracePt t="46185" x="3413125" y="4968875"/>
          <p14:tracePt t="46202" x="3444875" y="4968875"/>
          <p14:tracePt t="46222" x="3505200" y="4968875"/>
          <p14:tracePt t="46235" x="3546475" y="4968875"/>
          <p14:tracePt t="46251" x="3606800" y="4968875"/>
          <p14:tracePt t="46268" x="3678238" y="4968875"/>
          <p14:tracePt t="46269" x="3708400" y="4968875"/>
          <p14:tracePt t="46285" x="3738563" y="4968875"/>
          <p14:tracePt t="46286" x="3768725" y="4968875"/>
          <p14:tracePt t="46302" x="3810000" y="4968875"/>
          <p14:tracePt t="46317" x="3830638" y="4968875"/>
          <p14:tracePt t="46334" x="3851275" y="4968875"/>
          <p14:tracePt t="46357" x="3860800" y="4968875"/>
          <p14:tracePt t="46389" x="3870325" y="4968875"/>
          <p14:tracePt t="46405" x="3881438" y="4968875"/>
          <p14:tracePt t="46429" x="3890963" y="4968875"/>
          <p14:tracePt t="46493" x="3902075" y="4968875"/>
          <p14:tracePt t="47245" x="3902075" y="4978400"/>
          <p14:tracePt t="47254" x="3881438" y="4987925"/>
          <p14:tracePt t="47269" x="3779838" y="5019675"/>
          <p14:tracePt t="47286" x="3576638" y="5089525"/>
          <p14:tracePt t="47300" x="3454400" y="5121275"/>
          <p14:tracePt t="47301" x="3271838" y="5151438"/>
          <p14:tracePt t="47317" x="2905125" y="5191125"/>
          <p14:tracePt t="47334" x="2632075" y="5211763"/>
          <p14:tracePt t="47350" x="2357438" y="5222875"/>
          <p14:tracePt t="47367" x="2124075" y="5262563"/>
          <p14:tracePt t="47383" x="1951038" y="5273675"/>
          <p14:tracePt t="47402" x="1798638" y="5292725"/>
          <p14:tracePt t="47419" x="1685925" y="5313363"/>
          <p14:tracePt t="47435" x="1616075" y="5324475"/>
          <p14:tracePt t="47452" x="1554163" y="5343525"/>
          <p14:tracePt t="47469" x="1514475" y="5354638"/>
          <p14:tracePt t="47470" x="1493838" y="5364163"/>
          <p14:tracePt t="47486" x="1463675" y="5375275"/>
          <p14:tracePt t="47502" x="1452563" y="5375275"/>
          <p14:tracePt t="47519" x="1422400" y="5384800"/>
          <p14:tracePt t="47535" x="1381125" y="5394325"/>
          <p14:tracePt t="47552" x="1330325" y="5394325"/>
          <p14:tracePt t="47569" x="1260475" y="5394325"/>
          <p14:tracePt t="47585" x="1198563" y="5394325"/>
          <p14:tracePt t="47602" x="1147763" y="5394325"/>
          <p14:tracePt t="47619" x="1096963" y="5394325"/>
          <p14:tracePt t="47633" x="1076325" y="5394325"/>
          <p14:tracePt t="47650" x="1046163" y="5394325"/>
          <p14:tracePt t="47667" x="1025525" y="5394325"/>
          <p14:tracePt t="47683" x="1016000" y="5394325"/>
          <p14:tracePt t="47700" x="985838" y="5414963"/>
          <p14:tracePt t="47719" x="923925" y="5456238"/>
          <p14:tracePt t="47735" x="884238" y="5476875"/>
          <p14:tracePt t="47752" x="854075" y="5507038"/>
          <p14:tracePt t="47769" x="833438" y="5546725"/>
          <p14:tracePt t="47785" x="812800" y="5578475"/>
          <p14:tracePt t="47802" x="803275" y="5597525"/>
          <p14:tracePt t="47818" x="782638" y="5608638"/>
          <p14:tracePt t="47835" x="771525" y="5618163"/>
          <p14:tracePt t="47853" x="762000" y="5629275"/>
          <p14:tracePt t="47901" x="741363" y="5629275"/>
          <p14:tracePt t="47909" x="731838" y="5629275"/>
          <p14:tracePt t="47918" x="720725" y="5629275"/>
          <p14:tracePt t="47935" x="650875" y="5629275"/>
          <p14:tracePt t="47952" x="549275" y="5629275"/>
          <p14:tracePt t="47966" x="457200" y="5629275"/>
          <p14:tracePt t="47983" x="415925" y="5629275"/>
          <p14:tracePt t="48037" x="406400" y="5629275"/>
          <p14:tracePt t="48125" x="415925" y="5629275"/>
          <p14:tracePt t="49246" x="427038" y="5629275"/>
          <p14:tracePt t="49318" x="436563" y="5629275"/>
          <p14:tracePt t="49341" x="447675" y="5629275"/>
          <p14:tracePt t="49349" x="457200" y="5629275"/>
          <p14:tracePt t="49357" x="477838" y="5629275"/>
          <p14:tracePt t="49368" x="487363" y="5629275"/>
          <p14:tracePt t="49385" x="538163" y="5629275"/>
          <p14:tracePt t="49402" x="600075" y="5629275"/>
          <p14:tracePt t="49420" x="669925" y="5629275"/>
          <p14:tracePt t="49436" x="741363" y="5629275"/>
          <p14:tracePt t="49452" x="782638" y="5629275"/>
          <p14:tracePt t="49453" x="803275" y="5629275"/>
          <p14:tracePt t="49469" x="812800" y="5629275"/>
          <p14:tracePt t="49485" x="822325" y="5629275"/>
          <p14:tracePt t="49693" x="833438" y="5629275"/>
          <p14:tracePt t="49702" x="842963" y="5629275"/>
          <p14:tracePt t="49709" x="854075" y="5629275"/>
          <p14:tracePt t="49719" x="863600" y="5629275"/>
          <p14:tracePt t="49735" x="914400" y="5629275"/>
          <p14:tracePt t="49752" x="955675" y="5629275"/>
          <p14:tracePt t="49769" x="1006475" y="5629275"/>
          <p14:tracePt t="49786" x="1057275" y="5629275"/>
          <p14:tracePt t="49802" x="1117600" y="5629275"/>
          <p14:tracePt t="49819" x="1158875" y="5629275"/>
          <p14:tracePt t="49836" x="1198563" y="5629275"/>
          <p14:tracePt t="49852" x="1209675" y="5629275"/>
          <p14:tracePt t="49869" x="1219200" y="5629275"/>
          <p14:tracePt t="49870" x="1228725" y="5629275"/>
          <p14:tracePt t="49886" x="1239838" y="5629275"/>
          <p14:tracePt t="49902" x="1260475" y="5629275"/>
          <p14:tracePt t="49917" x="1270000" y="5629275"/>
          <p14:tracePt t="49934" x="1290638" y="5629275"/>
          <p14:tracePt t="49951" x="1311275" y="5629275"/>
          <p14:tracePt t="49967" x="1320800" y="5629275"/>
          <p14:tracePt t="49984" x="1330325" y="5629275"/>
          <p14:tracePt t="50021" x="1341438" y="5629275"/>
          <p14:tracePt t="50037" x="1350963" y="5629275"/>
          <p14:tracePt t="50053" x="1362075" y="5629275"/>
          <p14:tracePt t="50069" x="1371600" y="5629275"/>
          <p14:tracePt t="50093" x="1381125" y="5629275"/>
          <p14:tracePt t="50101" x="1392238" y="5629275"/>
          <p14:tracePt t="50109" x="1401763" y="5629275"/>
          <p14:tracePt t="50125" x="1412875" y="5629275"/>
          <p14:tracePt t="50141" x="1422400" y="5629275"/>
          <p14:tracePt t="50150" x="1431925" y="5629275"/>
          <p14:tracePt t="50167" x="1463675" y="5629275"/>
          <p14:tracePt t="50184" x="1533525" y="5629275"/>
          <p14:tracePt t="50201" x="1595438" y="5629275"/>
          <p14:tracePt t="50218" x="1635125" y="5629275"/>
          <p14:tracePt t="50235" x="1655763" y="5629275"/>
          <p14:tracePt t="50253" x="1666875" y="5629275"/>
          <p14:tracePt t="50406" x="1655763" y="5629275"/>
          <p14:tracePt t="50413" x="1646238" y="5629275"/>
          <p14:tracePt t="50421" x="1635125" y="5629275"/>
          <p14:tracePt t="50436" x="1625600" y="5629275"/>
          <p14:tracePt t="50452" x="1616075" y="5629275"/>
          <p14:tracePt t="50469" x="1604963" y="5629275"/>
          <p14:tracePt t="50558" x="1595438" y="5629275"/>
          <p14:tracePt t="50573" x="1584325" y="5629275"/>
          <p14:tracePt t="50581" x="1574800" y="5629275"/>
          <p14:tracePt t="50589" x="1574800" y="5638800"/>
          <p14:tracePt t="50613" x="1565275" y="5638800"/>
          <p14:tracePt t="50701" x="1574800" y="5638800"/>
          <p14:tracePt t="50709" x="1584325" y="5638800"/>
          <p14:tracePt t="50733" x="1595438" y="5638800"/>
          <p14:tracePt t="50829" x="1554163" y="5659438"/>
          <p14:tracePt t="50837" x="1503363" y="5710238"/>
          <p14:tracePt t="50852" x="1452563" y="5749925"/>
          <p14:tracePt t="50853" x="1381125" y="5811838"/>
          <p14:tracePt t="50870" x="1209675" y="5902325"/>
          <p14:tracePt t="50886" x="1036638" y="5984875"/>
          <p14:tracePt t="50901" x="965200" y="6015038"/>
          <p14:tracePt t="50902" x="904875" y="6035675"/>
          <p14:tracePt t="50918" x="782638" y="6065838"/>
          <p14:tracePt t="50934" x="669925" y="6065838"/>
          <p14:tracePt t="50951" x="549275" y="6065838"/>
          <p14:tracePt t="50967" x="334963" y="6035675"/>
          <p14:tracePt t="50984" x="161925" y="5973763"/>
          <p14:tracePt t="51003" x="50800" y="5943600"/>
          <p14:tracePt t="51017" x="41275" y="5943600"/>
          <p14:tracePt t="51037" x="30163" y="5943600"/>
          <p14:tracePt t="51061" x="41275" y="5934075"/>
          <p14:tracePt t="51069" x="50800" y="5934075"/>
          <p14:tracePt t="51084" x="92075" y="5922963"/>
          <p14:tracePt t="51085" x="142875" y="5902325"/>
          <p14:tracePt t="51101" x="284163" y="5902325"/>
          <p14:tracePt t="51118" x="406400" y="5883275"/>
          <p14:tracePt t="51134" x="538163" y="5872163"/>
          <p14:tracePt t="51153" x="619125" y="5862638"/>
          <p14:tracePt t="51168" x="669925" y="5842000"/>
          <p14:tracePt t="51185" x="720725" y="5821363"/>
          <p14:tracePt t="51201" x="741363" y="5811838"/>
          <p14:tracePt t="51219" x="752475" y="5800725"/>
          <p14:tracePt t="51245" x="752475" y="5791200"/>
          <p14:tracePt t="51421" x="752475" y="5781675"/>
          <p14:tracePt t="51429" x="731838" y="5761038"/>
          <p14:tracePt t="51437" x="731838" y="5749925"/>
          <p14:tracePt t="51451" x="720725" y="5719763"/>
          <p14:tracePt t="51468" x="701675" y="5680075"/>
          <p14:tracePt t="51469" x="701675" y="5659438"/>
          <p14:tracePt t="51485" x="690563" y="5638800"/>
          <p14:tracePt t="51501" x="690563" y="5629275"/>
          <p14:tracePt t="51518" x="681038" y="5629275"/>
          <p14:tracePt t="51654" x="690563" y="5629275"/>
          <p14:tracePt t="51670" x="701675" y="5629275"/>
          <p14:tracePt t="51797" x="711200" y="5629275"/>
          <p14:tracePt t="51877" x="720725" y="5629275"/>
          <p14:tracePt t="51902" x="741363" y="5629275"/>
          <p14:tracePt t="51917" x="762000" y="5629275"/>
          <p14:tracePt t="51925" x="771525" y="5629275"/>
          <p14:tracePt t="51935" x="782638" y="5629275"/>
          <p14:tracePt t="51952" x="822325" y="5629275"/>
          <p14:tracePt t="51968" x="854075" y="5629275"/>
          <p14:tracePt t="51985" x="904875" y="5629275"/>
          <p14:tracePt t="52002" x="974725" y="5629275"/>
          <p14:tracePt t="52019" x="1076325" y="5638800"/>
          <p14:tracePt t="52035" x="1219200" y="5659438"/>
          <p14:tracePt t="52052" x="1330325" y="5668963"/>
          <p14:tracePt t="52069" x="1431925" y="5680075"/>
          <p14:tracePt t="52069" x="1463675" y="5680075"/>
          <p14:tracePt t="52085" x="1514475" y="5680075"/>
          <p14:tracePt t="52102" x="1524000" y="5689600"/>
          <p14:tracePt t="52558" x="1503363" y="5689600"/>
          <p14:tracePt t="52565" x="1493838" y="5699125"/>
          <p14:tracePt t="52574" x="1482725" y="5699125"/>
          <p14:tracePt t="52621" x="1473200" y="5699125"/>
          <p14:tracePt t="52645" x="1463675" y="5699125"/>
          <p14:tracePt t="52661" x="1452563" y="5699125"/>
          <p14:tracePt t="54438" x="1493838" y="5699125"/>
          <p14:tracePt t="54445" x="1565275" y="5699125"/>
          <p14:tracePt t="54454" x="1646238" y="5699125"/>
          <p14:tracePt t="54470" x="1990725" y="5680075"/>
          <p14:tracePt t="54487" x="2570163" y="5659438"/>
          <p14:tracePt t="54502" x="3281363" y="5638800"/>
          <p14:tracePt t="54519" x="3881438" y="5608638"/>
          <p14:tracePt t="54535" x="4216400" y="5608638"/>
          <p14:tracePt t="54552" x="4389438" y="5578475"/>
          <p14:tracePt t="54568" x="4449763" y="5567363"/>
          <p14:tracePt t="54585" x="4460875" y="5557838"/>
          <p14:tracePt t="54602" x="4460875" y="5546725"/>
          <p14:tracePt t="54620" x="4479925" y="5537200"/>
          <p14:tracePt t="54637" x="4530725" y="5507038"/>
          <p14:tracePt t="54637" x="4592638" y="5495925"/>
          <p14:tracePt t="54653" x="4664075" y="5456238"/>
          <p14:tracePt t="54655" x="4754563" y="5426075"/>
          <p14:tracePt t="54670" x="4957763" y="5343525"/>
          <p14:tracePt t="54686" x="5181600" y="5283200"/>
          <p14:tracePt t="54703" x="5334000" y="5232400"/>
          <p14:tracePt t="54720" x="5405438" y="5191125"/>
          <p14:tracePt t="54736" x="5456238" y="5172075"/>
          <p14:tracePt t="54753" x="5507038" y="5140325"/>
          <p14:tracePt t="54769" x="5567363" y="5130800"/>
          <p14:tracePt t="54786" x="5689600" y="5110163"/>
          <p14:tracePt t="54802" x="5851525" y="5089525"/>
          <p14:tracePt t="54819" x="5994400" y="5080000"/>
          <p14:tracePt t="54834" x="6065838" y="5080000"/>
          <p14:tracePt t="54851" x="6086475" y="5070475"/>
          <p14:tracePt t="55158" x="6086475" y="5059363"/>
          <p14:tracePt t="55174" x="6086475" y="5049838"/>
          <p14:tracePt t="55182" x="6105525" y="5038725"/>
          <p14:tracePt t="55190" x="6126163" y="5038725"/>
          <p14:tracePt t="55203" x="6167438" y="5019675"/>
          <p14:tracePt t="55222" x="6319838" y="4999038"/>
          <p14:tracePt t="55237" x="6359525" y="4987925"/>
          <p14:tracePt t="55238" x="6410325" y="4987925"/>
          <p14:tracePt t="55253" x="6442075" y="4987925"/>
          <p14:tracePt t="55254" x="6461125" y="4978400"/>
          <p14:tracePt t="55270" x="6481763" y="4978400"/>
          <p14:tracePt t="55293" x="6481763" y="4968875"/>
          <p14:tracePt t="73504" x="6461125" y="4968875"/>
          <p14:tracePt t="73512" x="6451600" y="4968875"/>
          <p14:tracePt t="73524" x="6442075" y="4968875"/>
          <p14:tracePt t="73541" x="6430963" y="4978400"/>
          <p14:tracePt t="78872" x="6451600" y="4978400"/>
          <p14:tracePt t="78880" x="6472238" y="4978400"/>
          <p14:tracePt t="78892" x="6481763" y="4978400"/>
          <p14:tracePt t="78909" x="6523038" y="4978400"/>
          <p14:tracePt t="78926" x="6583363" y="4978400"/>
          <p14:tracePt t="78942" x="6684963" y="4987925"/>
          <p14:tracePt t="78959" x="6837363" y="5019675"/>
          <p14:tracePt t="78962" x="6950075" y="5070475"/>
          <p14:tracePt t="78976" x="7192963" y="5172075"/>
          <p14:tracePt t="78991" x="7315200" y="5222875"/>
          <p14:tracePt t="78992" x="7426325" y="5273675"/>
          <p14:tracePt t="79008" x="7599363" y="5364163"/>
          <p14:tracePt t="79023" x="7661275" y="5405438"/>
          <p14:tracePt t="79024" x="7712075" y="5426075"/>
          <p14:tracePt t="79040" x="7742238" y="5445125"/>
          <p14:tracePt t="79057" x="7793038" y="5465763"/>
          <p14:tracePt t="79073" x="7813675" y="5465763"/>
          <p14:tracePt t="79090" x="7813675" y="5476875"/>
          <p14:tracePt t="79106" x="7823200" y="5476875"/>
          <p14:tracePt t="79151" x="7832725" y="5476875"/>
          <p14:tracePt t="79167" x="7853363" y="5476875"/>
          <p14:tracePt t="79176" x="7883525" y="5486400"/>
          <p14:tracePt t="79183" x="7945438" y="5507038"/>
          <p14:tracePt t="79192" x="8035925" y="5557838"/>
          <p14:tracePt t="79206" x="8118475" y="5578475"/>
          <p14:tracePt t="79223" x="8351838" y="5629275"/>
          <p14:tracePt t="79223" x="8462963" y="5668963"/>
          <p14:tracePt t="79240" x="8728075" y="5719763"/>
          <p14:tracePt t="79256" x="9012238" y="5761038"/>
          <p14:tracePt t="79273" x="9194800" y="5770563"/>
          <p14:tracePt t="79290" x="9275763" y="5770563"/>
          <p14:tracePt t="79306" x="9337675" y="5761038"/>
          <p14:tracePt t="79323" x="9356725" y="5740400"/>
          <p14:tracePt t="79340" x="9367838" y="5740400"/>
          <p14:tracePt t="79356" x="9377363" y="5719763"/>
          <p14:tracePt t="79373" x="9398000" y="5719763"/>
          <p14:tracePt t="79390" x="9398000" y="5710238"/>
          <p14:tracePt t="79406" x="9407525" y="5710238"/>
          <p14:tracePt t="79423" x="9407525" y="5699125"/>
          <p14:tracePt t="79440" x="9418638" y="5699125"/>
          <p14:tracePt t="79456" x="9428163" y="5689600"/>
          <p14:tracePt t="79473" x="9439275" y="5680075"/>
          <p14:tracePt t="79490" x="9448800" y="5680075"/>
          <p14:tracePt t="79506" x="9469438" y="5680075"/>
          <p14:tracePt t="79523" x="9490075" y="5680075"/>
          <p14:tracePt t="79540" x="9550400" y="5680075"/>
          <p14:tracePt t="79558" x="9591675" y="5680075"/>
          <p14:tracePt t="79575" x="9631363" y="5680075"/>
          <p14:tracePt t="79576" x="9652000" y="5680075"/>
          <p14:tracePt t="79591" x="9672638" y="5680075"/>
          <p14:tracePt t="79592" x="9702800" y="5680075"/>
          <p14:tracePt t="79609" x="9774238" y="5680075"/>
          <p14:tracePt t="79623" x="9813925" y="5680075"/>
          <p14:tracePt t="79624" x="9875838" y="5680075"/>
          <p14:tracePt t="79640" x="9956800" y="5680075"/>
          <p14:tracePt t="79657" x="10007600" y="5680075"/>
          <p14:tracePt t="79675" x="10037763" y="5680075"/>
          <p14:tracePt t="79692" x="10048875" y="5668963"/>
          <p14:tracePt t="79712" x="10058400" y="5668963"/>
          <p14:tracePt t="79725" x="10067925" y="5668963"/>
          <p14:tracePt t="79742" x="10088563" y="5668963"/>
          <p14:tracePt t="79759" x="10118725" y="5668963"/>
          <p14:tracePt t="79760" x="10150475" y="5668963"/>
          <p14:tracePt t="79776" x="10169525" y="5668963"/>
          <p14:tracePt t="79777" x="10190163" y="5668963"/>
          <p14:tracePt t="79792" x="10231438" y="5680075"/>
          <p14:tracePt t="79809" x="10252075" y="5699125"/>
          <p14:tracePt t="79840" x="10261600" y="5699125"/>
          <p14:tracePt t="79856" x="10271125" y="5689600"/>
          <p14:tracePt t="79864" x="10252075" y="5689600"/>
          <p14:tracePt t="79876" x="10231438" y="5668963"/>
          <p14:tracePt t="79892" x="10220325" y="5638800"/>
          <p14:tracePt t="80128" x="10220325" y="5659438"/>
          <p14:tracePt t="80136" x="10231438" y="5680075"/>
          <p14:tracePt t="80143" x="10231438" y="5689600"/>
          <p14:tracePt t="80159" x="10252075" y="5689600"/>
          <p14:tracePt t="80160" x="10252075" y="5699125"/>
          <p14:tracePt t="80176" x="10252075" y="5719763"/>
          <p14:tracePt t="80192" x="10252075" y="5740400"/>
          <p14:tracePt t="80216" x="10261600" y="5740400"/>
          <p14:tracePt t="80226" x="10261600" y="5730875"/>
          <p14:tracePt t="80242" x="10271125" y="5730875"/>
          <p14:tracePt t="80259" x="10282238" y="5730875"/>
          <p14:tracePt t="80274" x="10282238" y="5719763"/>
          <p14:tracePt t="80504" x="10282238" y="5710238"/>
          <p14:tracePt t="80520" x="10271125" y="5710238"/>
          <p14:tracePt t="80528" x="10190163" y="5689600"/>
          <p14:tracePt t="80542" x="10048875" y="5659438"/>
          <p14:tracePt t="80558" x="9266238" y="5537200"/>
          <p14:tracePt t="80560" x="8524875" y="5405438"/>
          <p14:tracePt t="80575" x="7488238" y="5211763"/>
          <p14:tracePt t="80576" x="6238875" y="4978400"/>
          <p14:tracePt t="80592" x="3140075" y="4276725"/>
          <p14:tracePt t="80607" x="1350963" y="3800475"/>
          <p14:tracePt t="80640" x="7464425" y="1381125"/>
          <p14:tracePt t="80641" x="5969000" y="804863"/>
          <p14:tracePt t="80656" x="4624388" y="173038"/>
        </p14:tracePtLst>
      </p14:laserTraceLst>
    </p:ext>
  </p:extLs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a:extLst>
              <a:ext uri="{FF2B5EF4-FFF2-40B4-BE49-F238E27FC236}">
                <a16:creationId xmlns:a16="http://schemas.microsoft.com/office/drawing/2014/main" id="{90A228DF-6971-448F-9BD7-8D7F2098C740}"/>
              </a:ext>
            </a:extLst>
          </p:cNvPr>
          <p:cNvSpPr>
            <a:spLocks noGrp="1" noChangeArrowheads="1"/>
          </p:cNvSpPr>
          <p:nvPr>
            <p:ph type="title"/>
          </p:nvPr>
        </p:nvSpPr>
        <p:spPr>
          <a:xfrm>
            <a:off x="1143000" y="152400"/>
            <a:ext cx="9906000" cy="1022070"/>
          </a:xfrm>
        </p:spPr>
        <p:txBody>
          <a:bodyPr/>
          <a:lstStyle/>
          <a:p>
            <a:pPr eaLnBrk="1" hangingPunct="1"/>
            <a:r>
              <a:rPr lang="en-US" altLang="en-US" sz="4000" b="1" dirty="0"/>
              <a:t>Analysis of the Source-Filter Theory (3)</a:t>
            </a:r>
          </a:p>
        </p:txBody>
      </p:sp>
      <p:pic>
        <p:nvPicPr>
          <p:cNvPr id="3" name="Picture 2" descr="Diagram&#10;&#10;Description automatically generated">
            <a:extLst>
              <a:ext uri="{FF2B5EF4-FFF2-40B4-BE49-F238E27FC236}">
                <a16:creationId xmlns:a16="http://schemas.microsoft.com/office/drawing/2014/main" id="{7EC5CA6F-098C-4C82-A2A5-C9C292517E58}"/>
              </a:ext>
            </a:extLst>
          </p:cNvPr>
          <p:cNvPicPr>
            <a:picLocks noChangeAspect="1"/>
          </p:cNvPicPr>
          <p:nvPr/>
        </p:nvPicPr>
        <p:blipFill>
          <a:blip r:embed="rId4"/>
          <a:stretch>
            <a:fillRect/>
          </a:stretch>
        </p:blipFill>
        <p:spPr>
          <a:xfrm>
            <a:off x="457200" y="1025702"/>
            <a:ext cx="10801087" cy="5215817"/>
          </a:xfrm>
          <a:prstGeom prst="rect">
            <a:avLst/>
          </a:prstGeom>
        </p:spPr>
      </p:pic>
      <p:sp>
        <p:nvSpPr>
          <p:cNvPr id="4" name="TextBox 3">
            <a:extLst>
              <a:ext uri="{FF2B5EF4-FFF2-40B4-BE49-F238E27FC236}">
                <a16:creationId xmlns:a16="http://schemas.microsoft.com/office/drawing/2014/main" id="{81DF6D84-19EA-45A2-AEED-E50E56C965E6}"/>
              </a:ext>
            </a:extLst>
          </p:cNvPr>
          <p:cNvSpPr txBox="1"/>
          <p:nvPr/>
        </p:nvSpPr>
        <p:spPr>
          <a:xfrm>
            <a:off x="457200" y="6092751"/>
            <a:ext cx="11430000" cy="584775"/>
          </a:xfrm>
          <a:prstGeom prst="rect">
            <a:avLst/>
          </a:prstGeom>
          <a:noFill/>
        </p:spPr>
        <p:txBody>
          <a:bodyPr wrap="square" rtlCol="0">
            <a:spAutoFit/>
          </a:bodyPr>
          <a:lstStyle/>
          <a:p>
            <a:r>
              <a:rPr lang="en-US" sz="3200" dirty="0"/>
              <a:t>Voice is strong in the closed phase and weak in the open phase.</a:t>
            </a:r>
          </a:p>
        </p:txBody>
      </p:sp>
      <p:sp>
        <p:nvSpPr>
          <p:cNvPr id="2" name="Slide Number Placeholder 1">
            <a:extLst>
              <a:ext uri="{FF2B5EF4-FFF2-40B4-BE49-F238E27FC236}">
                <a16:creationId xmlns:a16="http://schemas.microsoft.com/office/drawing/2014/main" id="{BE231DC4-09A3-4BDD-B700-3E2C47EC67A3}"/>
              </a:ext>
            </a:extLst>
          </p:cNvPr>
          <p:cNvSpPr>
            <a:spLocks noGrp="1"/>
          </p:cNvSpPr>
          <p:nvPr>
            <p:ph type="sldNum" sz="quarter" idx="12"/>
          </p:nvPr>
        </p:nvSpPr>
        <p:spPr/>
        <p:txBody>
          <a:bodyPr/>
          <a:lstStyle/>
          <a:p>
            <a:fld id="{24B8D5EB-2C77-489F-B6C0-5CB3DFC6676B}" type="slidenum">
              <a:rPr lang="en-US" altLang="en-US" smtClean="0"/>
              <a:pPr/>
              <a:t>18</a:t>
            </a:fld>
            <a:endParaRPr lang="en-US" altLang="en-US"/>
          </a:p>
        </p:txBody>
      </p:sp>
      <p:pic>
        <p:nvPicPr>
          <p:cNvPr id="5" name="Audio 4">
            <a:hlinkClick r:id="" action="ppaction://media"/>
            <a:extLst>
              <a:ext uri="{FF2B5EF4-FFF2-40B4-BE49-F238E27FC236}">
                <a16:creationId xmlns:a16="http://schemas.microsoft.com/office/drawing/2014/main" id="{DB9FAAB6-8121-4D62-97D3-F7B9E5047FD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913600209"/>
      </p:ext>
    </p:extLst>
  </p:cSld>
  <p:clrMapOvr>
    <a:masterClrMapping/>
  </p:clrMapOvr>
  <mc:AlternateContent xmlns:mc="http://schemas.openxmlformats.org/markup-compatibility/2006">
    <mc:Choice xmlns:p14="http://schemas.microsoft.com/office/powerpoint/2010/main" Requires="p14">
      <p:transition spd="slow" p14:dur="2000" advTm="63394"/>
    </mc:Choice>
    <mc:Fallback>
      <p:transition spd="slow" advTm="633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extLst>
    <p:ext uri="{3A86A75C-4F4B-4683-9AE1-C65F6400EC91}">
      <p14:laserTraceLst xmlns:p14="http://schemas.microsoft.com/office/powerpoint/2010/main">
        <p14:tracePtLst>
          <p14:tracePt t="14429" x="1616075" y="741363"/>
          <p14:tracePt t="14437" x="1646238" y="741363"/>
          <p14:tracePt t="14448" x="1717675" y="741363"/>
          <p14:tracePt t="14463" x="1808163" y="762000"/>
          <p14:tracePt t="14480" x="1951038" y="803275"/>
          <p14:tracePt t="14496" x="2265363" y="914400"/>
          <p14:tracePt t="14513" x="2784475" y="1087438"/>
          <p14:tracePt t="14530" x="3535363" y="1371600"/>
          <p14:tracePt t="14546" x="4318000" y="1676400"/>
          <p14:tracePt t="14563" x="4948238" y="1900238"/>
          <p14:tracePt t="14580" x="5435600" y="2133600"/>
          <p14:tracePt t="14581" x="5597525" y="2225675"/>
          <p14:tracePt t="14597" x="5710238" y="2295525"/>
          <p14:tracePt t="14598" x="5800725" y="2346325"/>
          <p14:tracePt t="14611" x="5872163" y="2417763"/>
          <p14:tracePt t="14628" x="5922963" y="2509838"/>
          <p14:tracePt t="14645" x="5953125" y="2581275"/>
          <p14:tracePt t="14646" x="5964238" y="2600325"/>
          <p14:tracePt t="14661" x="5994400" y="2662238"/>
          <p14:tracePt t="14678" x="6015038" y="2692400"/>
          <p14:tracePt t="14695" x="6024563" y="2733675"/>
          <p14:tracePt t="14711" x="6024563" y="2743200"/>
          <p14:tracePt t="14728" x="6015038" y="2752725"/>
          <p14:tracePt t="14745" x="5994400" y="2763838"/>
          <p14:tracePt t="14761" x="5973763" y="2784475"/>
          <p14:tracePt t="14778" x="5973763" y="2814638"/>
          <p14:tracePt t="14794" x="6015038" y="2895600"/>
          <p14:tracePt t="14811" x="6238875" y="3027363"/>
          <p14:tracePt t="14828" x="6735763" y="3221038"/>
          <p14:tracePt t="14844" x="7102475" y="3352800"/>
          <p14:tracePt t="14845" x="7162800" y="3373438"/>
          <p14:tracePt t="14861" x="7172325" y="3382963"/>
          <p14:tracePt t="14893" x="7172325" y="3394075"/>
          <p14:tracePt t="14901" x="7172325" y="3403600"/>
          <p14:tracePt t="14912" x="7162800" y="3424238"/>
          <p14:tracePt t="14927" x="7091363" y="3514725"/>
          <p14:tracePt t="14944" x="7061200" y="3586163"/>
          <p14:tracePt t="14960" x="7061200" y="3616325"/>
          <p14:tracePt t="14980" x="7061200" y="3627438"/>
          <p14:tracePt t="14997" x="7061200" y="3636963"/>
          <p14:tracePt t="15037" x="7070725" y="3636963"/>
          <p14:tracePt t="15053" x="7081838" y="3636963"/>
          <p14:tracePt t="15061" x="7091363" y="3627438"/>
          <p14:tracePt t="15069" x="7091363" y="3616325"/>
          <p14:tracePt t="15078" x="7102475" y="3616325"/>
          <p14:tracePt t="15149" x="7102475" y="3606800"/>
          <p14:tracePt t="15165" x="7102475" y="3597275"/>
          <p14:tracePt t="19845" x="7112000" y="3597275"/>
          <p14:tracePt t="19854" x="7142163" y="3606800"/>
          <p14:tracePt t="19864" x="7153275" y="3616325"/>
          <p14:tracePt t="19881" x="7204075" y="3616325"/>
          <p14:tracePt t="19898" x="7223125" y="3627438"/>
          <p14:tracePt t="19914" x="7285038" y="3648075"/>
          <p14:tracePt t="19931" x="7345363" y="3648075"/>
          <p14:tracePt t="19948" x="7446963" y="3657600"/>
          <p14:tracePt t="19964" x="7539038" y="3678238"/>
          <p14:tracePt t="19981" x="7670800" y="3717925"/>
          <p14:tracePt t="19982" x="7762875" y="3749675"/>
          <p14:tracePt t="19998" x="7915275" y="3819525"/>
          <p14:tracePt t="20014" x="8056563" y="3881438"/>
          <p14:tracePt t="20031" x="8148638" y="3911600"/>
          <p14:tracePt t="20048" x="8158163" y="3911600"/>
          <p14:tracePt t="20064" x="8169275" y="3911600"/>
          <p14:tracePt t="20157" x="8158163" y="3911600"/>
          <p14:tracePt t="20174" x="8128000" y="3911600"/>
          <p14:tracePt t="20182" x="8118475" y="3911600"/>
          <p14:tracePt t="20198" x="8107363" y="3911600"/>
          <p14:tracePt t="20212" x="8097838" y="3911600"/>
          <p14:tracePt t="20213" x="8077200" y="3911600"/>
          <p14:tracePt t="20229" x="8067675" y="3911600"/>
          <p14:tracePt t="20230" x="8047038" y="3911600"/>
          <p14:tracePt t="20246" x="7924800" y="3902075"/>
          <p14:tracePt t="20263" x="7712075" y="3902075"/>
          <p14:tracePt t="20279" x="7437438" y="3902075"/>
          <p14:tracePt t="20296" x="7153275" y="3890963"/>
          <p14:tracePt t="20313" x="6908800" y="3890963"/>
          <p14:tracePt t="20329" x="6746875" y="3890963"/>
          <p14:tracePt t="20346" x="6645275" y="3890963"/>
          <p14:tracePt t="20363" x="6604000" y="3890963"/>
          <p14:tracePt t="20380" x="6594475" y="3890963"/>
          <p14:tracePt t="20478" x="6604000" y="3890963"/>
          <p14:tracePt t="20486" x="6624638" y="3890963"/>
          <p14:tracePt t="20496" x="6654800" y="3890963"/>
          <p14:tracePt t="20512" x="6756400" y="3890963"/>
          <p14:tracePt t="20529" x="6888163" y="3881438"/>
          <p14:tracePt t="20546" x="7051675" y="3870325"/>
          <p14:tracePt t="20562" x="7192963" y="3860800"/>
          <p14:tracePt t="20579" x="7324725" y="3851275"/>
          <p14:tracePt t="20595" x="7396163" y="3851275"/>
          <p14:tracePt t="20613" x="7416800" y="3840163"/>
          <p14:tracePt t="20710" x="7407275" y="3840163"/>
          <p14:tracePt t="20718" x="7375525" y="3840163"/>
          <p14:tracePt t="20731" x="7356475" y="3851275"/>
          <p14:tracePt t="20748" x="7285038" y="3881438"/>
          <p14:tracePt t="20764" x="7153275" y="3902075"/>
          <p14:tracePt t="20781" x="6959600" y="3911600"/>
          <p14:tracePt t="20782" x="6827838" y="3921125"/>
          <p14:tracePt t="20798" x="6604000" y="3921125"/>
          <p14:tracePt t="20815" x="6442075" y="3921125"/>
          <p14:tracePt t="20829" x="6370638" y="3921125"/>
          <p14:tracePt t="20829" x="6350000" y="3921125"/>
          <p14:tracePt t="20886" x="6370638" y="3921125"/>
          <p14:tracePt t="20894" x="6400800" y="3921125"/>
          <p14:tracePt t="20902" x="6451600" y="3921125"/>
          <p14:tracePt t="20913" x="6523038" y="3921125"/>
          <p14:tracePt t="20930" x="6675438" y="3921125"/>
          <p14:tracePt t="20947" x="6837363" y="3921125"/>
          <p14:tracePt t="20964" x="6989763" y="3921125"/>
          <p14:tracePt t="20980" x="7081838" y="3921125"/>
          <p14:tracePt t="20997" x="7142163" y="3921125"/>
          <p14:tracePt t="20998" x="7162800" y="3921125"/>
          <p14:tracePt t="21014" x="7204075" y="3921125"/>
          <p14:tracePt t="21031" x="7213600" y="3921125"/>
          <p14:tracePt t="21047" x="7223125" y="3902075"/>
          <p14:tracePt t="21070" x="7223125" y="3890963"/>
          <p14:tracePt t="21080" x="7223125" y="3881438"/>
          <p14:tracePt t="21097" x="7223125" y="3870325"/>
          <p14:tracePt t="21142" x="7234238" y="3870325"/>
          <p14:tracePt t="21150" x="7243763" y="3870325"/>
          <p14:tracePt t="21163" x="7264400" y="3860800"/>
          <p14:tracePt t="21181" x="7305675" y="3860800"/>
          <p14:tracePt t="21182" x="7315200" y="3860800"/>
          <p14:tracePt t="21197" x="7335838" y="3860800"/>
          <p14:tracePt t="21198" x="7366000" y="3860800"/>
          <p14:tracePt t="21214" x="7375525" y="3860800"/>
          <p14:tracePt t="21230" x="7386638" y="3860800"/>
          <p14:tracePt t="21318" x="7396163" y="3860800"/>
          <p14:tracePt t="21326" x="7396163" y="3851275"/>
          <p14:tracePt t="21470" x="7386638" y="3851275"/>
          <p14:tracePt t="21485" x="7386638" y="3860800"/>
          <p14:tracePt t="21501" x="7375525" y="3860800"/>
          <p14:tracePt t="21742" x="7416800" y="3860800"/>
          <p14:tracePt t="21750" x="7426325" y="3860800"/>
          <p14:tracePt t="21764" x="7467600" y="3860800"/>
          <p14:tracePt t="21781" x="7589838" y="3810000"/>
          <p14:tracePt t="21782" x="7661275" y="3800475"/>
          <p14:tracePt t="21798" x="7781925" y="3738563"/>
          <p14:tracePt t="21813" x="7832725" y="3717925"/>
          <p14:tracePt t="21813" x="7874000" y="3698875"/>
          <p14:tracePt t="21829" x="7954963" y="3678238"/>
          <p14:tracePt t="21846" x="7996238" y="3667125"/>
          <p14:tracePt t="21870" x="8005763" y="3667125"/>
          <p14:tracePt t="22622" x="8005763" y="3657600"/>
          <p14:tracePt t="22630" x="7996238" y="3648075"/>
          <p14:tracePt t="22638" x="7966075" y="3648075"/>
          <p14:tracePt t="22648" x="7904163" y="3627438"/>
          <p14:tracePt t="22664" x="7712075" y="3606800"/>
          <p14:tracePt t="22681" x="7539038" y="3606800"/>
          <p14:tracePt t="22698" x="7437438" y="3606800"/>
          <p14:tracePt t="22715" x="7416800" y="3606800"/>
          <p14:tracePt t="22798" x="7426325" y="3606800"/>
          <p14:tracePt t="22886" x="7437438" y="3606800"/>
          <p14:tracePt t="27831" x="7407275" y="3606800"/>
          <p14:tracePt t="27838" x="7375525" y="3606800"/>
          <p14:tracePt t="27849" x="7345363" y="3606800"/>
          <p14:tracePt t="27865" x="7315200" y="3606800"/>
          <p14:tracePt t="27887" x="6858000" y="3616325"/>
          <p14:tracePt t="27899" x="6786563" y="3616325"/>
          <p14:tracePt t="27916" x="6645275" y="3636963"/>
          <p14:tracePt t="27933" x="6532563" y="3648075"/>
          <p14:tracePt t="27949" x="6442075" y="3667125"/>
          <p14:tracePt t="27951" x="6400800" y="3678238"/>
          <p14:tracePt t="27966" x="6380163" y="3678238"/>
          <p14:tracePt t="27967" x="6359525" y="3698875"/>
          <p14:tracePt t="27983" x="6308725" y="3708400"/>
          <p14:tracePt t="27998" x="6269038" y="3717925"/>
          <p14:tracePt t="27999" x="6238875" y="3717925"/>
          <p14:tracePt t="28015" x="6146800" y="3749675"/>
          <p14:tracePt t="28031" x="6035675" y="3768725"/>
          <p14:tracePt t="28048" x="5934075" y="3800475"/>
          <p14:tracePt t="28064" x="5892800" y="3819525"/>
          <p14:tracePt t="28081" x="5883275" y="3819525"/>
          <p14:tracePt t="28207" x="5883275" y="3830638"/>
          <p14:tracePt t="28862" x="5883275" y="3819525"/>
          <p14:tracePt t="28871" x="5883275" y="3810000"/>
          <p14:tracePt t="28910" x="5883275" y="3800475"/>
          <p14:tracePt t="28935" x="5883275" y="3779838"/>
          <p14:tracePt t="28950" x="5883275" y="3768725"/>
          <p14:tracePt t="28958" x="5883275" y="3759200"/>
          <p14:tracePt t="28967" x="5883275" y="3749675"/>
          <p14:tracePt t="28981" x="5883275" y="3738563"/>
          <p14:tracePt t="28982" x="5883275" y="3717925"/>
          <p14:tracePt t="28997" x="5883275" y="3708400"/>
          <p14:tracePt t="28998" x="5883275" y="3678238"/>
          <p14:tracePt t="29014" x="5883275" y="3627438"/>
          <p14:tracePt t="29031" x="5883275" y="3556000"/>
          <p14:tracePt t="29048" x="5883275" y="3484563"/>
          <p14:tracePt t="29064" x="5883275" y="3413125"/>
          <p14:tracePt t="29081" x="5892800" y="3343275"/>
          <p14:tracePt t="29097" x="5902325" y="3281363"/>
          <p14:tracePt t="29114" x="5902325" y="3200400"/>
          <p14:tracePt t="29131" x="5913438" y="3128963"/>
          <p14:tracePt t="29148" x="5922963" y="3089275"/>
          <p14:tracePt t="29164" x="5922963" y="3017838"/>
          <p14:tracePt t="29181" x="5922963" y="2976563"/>
          <p14:tracePt t="29197" x="5922963" y="2946400"/>
          <p14:tracePt t="29198" x="5922963" y="2925763"/>
          <p14:tracePt t="29214" x="5922963" y="2905125"/>
          <p14:tracePt t="29231" x="5922963" y="2874963"/>
          <p14:tracePt t="29248" x="5922963" y="2844800"/>
          <p14:tracePt t="29264" x="5922963" y="2803525"/>
          <p14:tracePt t="29281" x="5913438" y="2733675"/>
          <p14:tracePt t="29298" x="5913438" y="2641600"/>
          <p14:tracePt t="29314" x="5913438" y="2540000"/>
          <p14:tracePt t="29331" x="5902325" y="2468563"/>
          <p14:tracePt t="29347" x="5892800" y="2378075"/>
          <p14:tracePt t="29364" x="5892800" y="2327275"/>
          <p14:tracePt t="29381" x="5892800" y="2276475"/>
          <p14:tracePt t="29397" x="5892800" y="2235200"/>
          <p14:tracePt t="29398" x="5892800" y="2214563"/>
          <p14:tracePt t="29414" x="5892800" y="2163763"/>
          <p14:tracePt t="29431" x="5872163" y="2103438"/>
          <p14:tracePt t="29448" x="5851525" y="2032000"/>
          <p14:tracePt t="29464" x="5832475" y="1951038"/>
          <p14:tracePt t="29481" x="5811838" y="1889125"/>
          <p14:tracePt t="29498" x="5800725" y="1858963"/>
          <p14:tracePt t="29514" x="5781675" y="1808163"/>
          <p14:tracePt t="29531" x="5770563" y="1747838"/>
          <p14:tracePt t="29548" x="5761038" y="1697038"/>
          <p14:tracePt t="29564" x="5740400" y="1646238"/>
          <p14:tracePt t="29581" x="5740400" y="1616075"/>
          <p14:tracePt t="29597" x="5740400" y="1595438"/>
          <p14:tracePt t="29598" x="5740400" y="1574800"/>
          <p14:tracePt t="29614" x="5740400" y="1565275"/>
          <p14:tracePt t="29631" x="5740400" y="1544638"/>
          <p14:tracePt t="29647" x="5740400" y="1533525"/>
          <p14:tracePt t="29664" x="5740400" y="1514475"/>
          <p14:tracePt t="29681" x="5740400" y="1493838"/>
          <p14:tracePt t="29698" x="5749925" y="1482725"/>
          <p14:tracePt t="29715" x="5761038" y="1473200"/>
          <p14:tracePt t="29733" x="5761038" y="1463675"/>
          <p14:tracePt t="29750" x="5781675" y="1463675"/>
          <p14:tracePt t="29814" x="5781675" y="1473200"/>
          <p14:tracePt t="29822" x="5781675" y="1482725"/>
          <p14:tracePt t="29833" x="5781675" y="1503363"/>
          <p14:tracePt t="29849" x="5781675" y="1533525"/>
          <p14:tracePt t="29866" x="5781675" y="1584325"/>
          <p14:tracePt t="29883" x="5781675" y="1635125"/>
          <p14:tracePt t="29899" x="5781675" y="1697038"/>
          <p14:tracePt t="29916" x="5800725" y="1778000"/>
          <p14:tracePt t="29934" x="5811838" y="1849438"/>
          <p14:tracePt t="29935" x="5832475" y="1909763"/>
          <p14:tracePt t="29948" x="5842000" y="1981200"/>
          <p14:tracePt t="29965" x="5851525" y="2154238"/>
          <p14:tracePt t="29981" x="5872163" y="2327275"/>
          <p14:tracePt t="29982" x="5872163" y="2438400"/>
          <p14:tracePt t="29998" x="5913438" y="2632075"/>
          <p14:tracePt t="30014" x="5964238" y="2814638"/>
          <p14:tracePt t="30031" x="6015038" y="2967038"/>
          <p14:tracePt t="30047" x="6065838" y="3089275"/>
          <p14:tracePt t="30065" x="6105525" y="3170238"/>
          <p14:tracePt t="30081" x="6116638" y="3221038"/>
          <p14:tracePt t="30098" x="6146800" y="3292475"/>
          <p14:tracePt t="30114" x="6167438" y="3343275"/>
          <p14:tracePt t="30131" x="6188075" y="3413125"/>
          <p14:tracePt t="30147" x="6188075" y="3495675"/>
          <p14:tracePt t="30165" x="6197600" y="3627438"/>
          <p14:tracePt t="30183" x="6207125" y="3851275"/>
          <p14:tracePt t="30199" x="6218238" y="3962400"/>
          <p14:tracePt t="30215" x="6218238" y="4043363"/>
          <p14:tracePt t="30231" x="6227763" y="4114800"/>
          <p14:tracePt t="30248" x="6238875" y="4175125"/>
          <p14:tracePt t="30265" x="6257925" y="4225925"/>
          <p14:tracePt t="30280" x="6269038" y="4297363"/>
          <p14:tracePt t="30297" x="6269038" y="4327525"/>
          <p14:tracePt t="30314" x="6278563" y="4348163"/>
          <p14:tracePt t="31111" x="6248400" y="4348163"/>
          <p14:tracePt t="31118" x="6238875" y="4348163"/>
          <p14:tracePt t="31133" x="6218238" y="4348163"/>
          <p14:tracePt t="31135" x="6197600" y="4348163"/>
          <p14:tracePt t="31150" x="6167438" y="4348163"/>
          <p14:tracePt t="31151" x="6146800" y="4348163"/>
          <p14:tracePt t="31167" x="6126163" y="4348163"/>
          <p14:tracePt t="31567" x="6126163" y="4338638"/>
          <p14:tracePt t="33214" x="6126163" y="4327525"/>
          <p14:tracePt t="33222" x="6156325" y="4327525"/>
          <p14:tracePt t="33231" x="6218238" y="4327525"/>
          <p14:tracePt t="33250" x="6370638" y="4318000"/>
          <p14:tracePt t="33267" x="6645275" y="4318000"/>
          <p14:tracePt t="33283" x="6938963" y="4318000"/>
          <p14:tracePt t="33300" x="7223125" y="4318000"/>
          <p14:tracePt t="33315" x="7416800" y="4318000"/>
          <p14:tracePt t="33332" x="7559675" y="4318000"/>
          <p14:tracePt t="33349" x="7629525" y="4318000"/>
          <p14:tracePt t="33365" x="7680325" y="4318000"/>
          <p14:tracePt t="33367" x="7700963" y="4318000"/>
          <p14:tracePt t="33390" x="7700963" y="4327525"/>
          <p14:tracePt t="33406" x="7712075" y="4327525"/>
          <p14:tracePt t="33422" x="7721600" y="4327525"/>
          <p14:tracePt t="33446" x="7731125" y="4327525"/>
          <p14:tracePt t="33471" x="7751763" y="4308475"/>
          <p14:tracePt t="33479" x="7762875" y="4297363"/>
          <p14:tracePt t="33487" x="7762875" y="4276725"/>
          <p14:tracePt t="33500" x="7781925" y="4267200"/>
          <p14:tracePt t="33516" x="7781925" y="4237038"/>
          <p14:tracePt t="33533" x="7802563" y="4225925"/>
          <p14:tracePt t="33548" x="7823200" y="4206875"/>
          <p14:tracePt t="33565" x="7832725" y="4165600"/>
          <p14:tracePt t="33581" x="7843838" y="4144963"/>
          <p14:tracePt t="33582" x="7853363" y="4124325"/>
          <p14:tracePt t="33598" x="7853363" y="4105275"/>
          <p14:tracePt t="33598" x="7853363" y="4084638"/>
          <p14:tracePt t="33615" x="7864475" y="4054475"/>
          <p14:tracePt t="33634" x="7853363" y="4003675"/>
          <p14:tracePt t="33651" x="7802563" y="3952875"/>
          <p14:tracePt t="33667" x="7712075" y="3881438"/>
          <p14:tracePt t="33684" x="7599363" y="3800475"/>
          <p14:tracePt t="33701" x="7467600" y="3729038"/>
          <p14:tracePt t="33717" x="7386638" y="3687763"/>
          <p14:tracePt t="33734" x="7345363" y="3657600"/>
          <p14:tracePt t="33736" x="7335838" y="3657600"/>
          <p14:tracePt t="33758" x="7324725" y="3657600"/>
          <p14:tracePt t="33823" x="7315200" y="3657600"/>
          <p14:tracePt t="33839" x="7294563" y="3657600"/>
          <p14:tracePt t="33846" x="7273925" y="3657600"/>
          <p14:tracePt t="33855" x="7254875" y="3657600"/>
          <p14:tracePt t="33867" x="7234238" y="3657600"/>
          <p14:tracePt t="33882" x="7142163" y="3657600"/>
          <p14:tracePt t="33898" x="7019925" y="3657600"/>
          <p14:tracePt t="33915" x="6878638" y="3667125"/>
          <p14:tracePt t="33934" x="6765925" y="3667125"/>
          <p14:tracePt t="33935" x="6726238" y="3678238"/>
          <p14:tracePt t="33950" x="6705600" y="3687763"/>
          <p14:tracePt t="33951" x="6684963" y="3698875"/>
          <p14:tracePt t="33967" x="6675438" y="3708400"/>
          <p14:tracePt t="33984" x="6664325" y="3717925"/>
          <p14:tracePt t="34000" x="6654800" y="3738563"/>
          <p14:tracePt t="34017" x="6654800" y="3759200"/>
          <p14:tracePt t="34033" x="6664325" y="3768725"/>
          <p14:tracePt t="34062" x="6664325" y="3779838"/>
          <p14:tracePt t="34087" x="6664325" y="3789363"/>
          <p14:tracePt t="34094" x="6664325" y="3810000"/>
          <p14:tracePt t="34103" x="6654800" y="3819525"/>
          <p14:tracePt t="34116" x="6645275" y="3840163"/>
          <p14:tracePt t="34133" x="6613525" y="3902075"/>
          <p14:tracePt t="34150" x="6583363" y="3971925"/>
          <p14:tracePt t="34150" x="6583363" y="3992563"/>
          <p14:tracePt t="34166" x="6573838" y="4022725"/>
          <p14:tracePt t="34167" x="6562725" y="4064000"/>
          <p14:tracePt t="34183" x="6562725" y="4114800"/>
          <p14:tracePt t="34199" x="6562725" y="4156075"/>
          <p14:tracePt t="34215" x="6583363" y="4195763"/>
          <p14:tracePt t="34234" x="6613525" y="4225925"/>
          <p14:tracePt t="34250" x="6664325" y="4257675"/>
          <p14:tracePt t="34267" x="6715125" y="4287838"/>
          <p14:tracePt t="34283" x="6777038" y="4318000"/>
          <p14:tracePt t="34300" x="6867525" y="4348163"/>
          <p14:tracePt t="34317" x="6950075" y="4378325"/>
          <p14:tracePt t="34334" x="7000875" y="4378325"/>
          <p14:tracePt t="34336" x="7019925" y="4398963"/>
          <p14:tracePt t="34350" x="7051675" y="4398963"/>
          <p14:tracePt t="34351" x="7091363" y="4410075"/>
          <p14:tracePt t="34367" x="7183438" y="4429125"/>
          <p14:tracePt t="34384" x="7243763" y="4440238"/>
          <p14:tracePt t="34400" x="7285038" y="4449763"/>
          <p14:tracePt t="34417" x="7305675" y="4460875"/>
          <p14:tracePt t="34471" x="7315200" y="4460875"/>
          <p14:tracePt t="34487" x="7324725" y="4449763"/>
          <p14:tracePt t="34503" x="7324725" y="4440238"/>
          <p14:tracePt t="34511" x="7335838" y="4440238"/>
          <p14:tracePt t="34519" x="7335838" y="4429125"/>
          <p14:tracePt t="34532" x="7356475" y="4419600"/>
          <p14:tracePt t="34549" x="7366000" y="4410075"/>
          <p14:tracePt t="34565" x="7407275" y="4389438"/>
          <p14:tracePt t="34566" x="7426325" y="4378325"/>
          <p14:tracePt t="34582" x="7467600" y="4359275"/>
          <p14:tracePt t="34599" x="7497763" y="4338638"/>
          <p14:tracePt t="34616" x="7508875" y="4327525"/>
          <p14:tracePt t="34632" x="7518400" y="4308475"/>
          <p14:tracePt t="34649" x="7518400" y="4276725"/>
          <p14:tracePt t="34665" x="7527925" y="4257675"/>
          <p14:tracePt t="34684" x="7527925" y="4225925"/>
          <p14:tracePt t="34700" x="7527925" y="4206875"/>
          <p14:tracePt t="34716" x="7527925" y="4175125"/>
          <p14:tracePt t="34733" x="7527925" y="4156075"/>
          <p14:tracePt t="34749" x="7527925" y="4135438"/>
          <p14:tracePt t="34766" x="7527925" y="4114800"/>
          <p14:tracePt t="34783" x="7527925" y="4094163"/>
          <p14:tracePt t="34799" x="7527925" y="4064000"/>
          <p14:tracePt t="34816" x="7508875" y="4033838"/>
          <p14:tracePt t="34832" x="7488238" y="4013200"/>
          <p14:tracePt t="34848" x="7477125" y="3983038"/>
          <p14:tracePt t="34865" x="7458075" y="3962400"/>
          <p14:tracePt t="34881" x="7446963" y="3941763"/>
          <p14:tracePt t="34898" x="7426325" y="3932238"/>
          <p14:tracePt t="34914" x="7407275" y="3911600"/>
          <p14:tracePt t="34934" x="7375525" y="3890963"/>
          <p14:tracePt t="34935" x="7366000" y="3881438"/>
          <p14:tracePt t="34950" x="7345363" y="3860800"/>
          <p14:tracePt t="34950" x="7315200" y="3860800"/>
          <p14:tracePt t="34965" x="7305675" y="3851275"/>
          <p14:tracePt t="34982" x="7254875" y="3830638"/>
          <p14:tracePt t="34983" x="7234238" y="3819525"/>
          <p14:tracePt t="34998" x="7183438" y="3800475"/>
          <p14:tracePt t="35016" x="7112000" y="3800475"/>
          <p14:tracePt t="35032" x="7070725" y="3800475"/>
          <p14:tracePt t="35048" x="7040563" y="3800475"/>
          <p14:tracePt t="35065" x="7010400" y="3800475"/>
          <p14:tracePt t="35082" x="7000875" y="3800475"/>
          <p14:tracePt t="35099" x="6989763" y="3800475"/>
          <p14:tracePt t="35115" x="6969125" y="3819525"/>
          <p14:tracePt t="35132" x="6938963" y="3819525"/>
          <p14:tracePt t="35149" x="6908800" y="3830638"/>
          <p14:tracePt t="35165" x="6888163" y="3840163"/>
          <p14:tracePt t="35182" x="6878638" y="3851275"/>
          <p14:tracePt t="35198" x="6867525" y="3860800"/>
          <p14:tracePt t="35215" x="6858000" y="3870325"/>
          <p14:tracePt t="35232" x="6858000" y="3881438"/>
          <p14:tracePt t="35248" x="6858000" y="3890963"/>
          <p14:tracePt t="35267" x="6858000" y="3902075"/>
          <p14:tracePt t="35284" x="6848475" y="3902075"/>
          <p14:tracePt t="35300" x="6848475" y="3911600"/>
          <p14:tracePt t="35317" x="6848475" y="3932238"/>
          <p14:tracePt t="35334" x="6848475" y="3941763"/>
          <p14:tracePt t="35335" x="6848475" y="3952875"/>
          <p14:tracePt t="35350" x="6848475" y="3962400"/>
          <p14:tracePt t="35350" x="6858000" y="3983038"/>
          <p14:tracePt t="35367" x="6878638" y="4013200"/>
          <p14:tracePt t="35382" x="6888163" y="4033838"/>
          <p14:tracePt t="35399" x="6899275" y="4043363"/>
          <p14:tracePt t="35416" x="6899275" y="4054475"/>
          <p14:tracePt t="35432" x="6899275" y="4064000"/>
          <p14:tracePt t="35479" x="6899275" y="4073525"/>
          <p14:tracePt t="35935" x="6878638" y="4084638"/>
          <p14:tracePt t="35950" x="6867525" y="4094163"/>
          <p14:tracePt t="35958" x="6858000" y="4094163"/>
          <p14:tracePt t="35967" x="6848475" y="4094163"/>
          <p14:tracePt t="35984" x="6837363" y="4114800"/>
          <p14:tracePt t="36295" x="6848475" y="4114800"/>
          <p14:tracePt t="36303" x="6848475" y="4135438"/>
          <p14:tracePt t="36317" x="6878638" y="4144963"/>
          <p14:tracePt t="36318" x="6899275" y="4156075"/>
          <p14:tracePt t="36334" x="6929438" y="4175125"/>
          <p14:tracePt t="36336" x="6969125" y="4195763"/>
          <p14:tracePt t="36351" x="6989763" y="4267200"/>
          <p14:tracePt t="36367" x="7040563" y="4297363"/>
          <p14:tracePt t="36384" x="7112000" y="4348163"/>
          <p14:tracePt t="36400" x="7142163" y="4359275"/>
          <p14:tracePt t="36418" x="7162800" y="4389438"/>
          <p14:tracePt t="36434" x="7172325" y="4389438"/>
          <p14:tracePt t="36451" x="7183438" y="4389438"/>
          <p14:tracePt t="37206" x="7192963" y="4389438"/>
          <p14:tracePt t="61305" x="7192963" y="4378325"/>
          <p14:tracePt t="61313" x="7183438" y="4378325"/>
          <p14:tracePt t="61323" x="7153275" y="4359275"/>
          <p14:tracePt t="61340" x="7031038" y="4327525"/>
          <p14:tracePt t="61357" x="6756400" y="4257675"/>
          <p14:tracePt t="61373" x="6167438" y="4084638"/>
          <p14:tracePt t="61390" x="5211763" y="3830638"/>
          <p14:tracePt t="61407" x="3952875" y="3463925"/>
          <p14:tracePt t="61421" x="2620963" y="3068638"/>
          <p14:tracePt t="61438" x="1239838" y="2590800"/>
          <p14:tracePt t="61455" x="9525" y="2092325"/>
          <p14:tracePt t="61474" x="11249025" y="989013"/>
          <p14:tracePt t="61488" x="10788650" y="771525"/>
          <p14:tracePt t="61490" x="10385425" y="552450"/>
          <p14:tracePt t="61505" x="9948863" y="333375"/>
          <p14:tracePt t="61507" x="9661525" y="173038"/>
          <p14:tracePt t="61521" x="9442450" y="34925"/>
        </p14:tracePtLst>
      </p14:laserTraceLst>
    </p:ext>
  </p:extLs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a:extLst>
              <a:ext uri="{FF2B5EF4-FFF2-40B4-BE49-F238E27FC236}">
                <a16:creationId xmlns:a16="http://schemas.microsoft.com/office/drawing/2014/main" id="{90A228DF-6971-448F-9BD7-8D7F2098C740}"/>
              </a:ext>
            </a:extLst>
          </p:cNvPr>
          <p:cNvSpPr>
            <a:spLocks noGrp="1" noChangeArrowheads="1"/>
          </p:cNvSpPr>
          <p:nvPr>
            <p:ph type="title"/>
          </p:nvPr>
        </p:nvSpPr>
        <p:spPr>
          <a:xfrm>
            <a:off x="381000" y="164843"/>
            <a:ext cx="11201400" cy="1054358"/>
          </a:xfrm>
        </p:spPr>
        <p:txBody>
          <a:bodyPr/>
          <a:lstStyle/>
          <a:p>
            <a:pPr eaLnBrk="1" hangingPunct="1"/>
            <a:r>
              <a:rPr lang="en-US" altLang="en-US" b="1" dirty="0"/>
              <a:t>LPC, typical method of source-filter theory</a:t>
            </a:r>
            <a:endParaRPr lang="en-US" altLang="en-US" sz="4800" b="1" dirty="0"/>
          </a:p>
        </p:txBody>
      </p:sp>
      <p:sp>
        <p:nvSpPr>
          <p:cNvPr id="2" name="TextBox 1">
            <a:extLst>
              <a:ext uri="{FF2B5EF4-FFF2-40B4-BE49-F238E27FC236}">
                <a16:creationId xmlns:a16="http://schemas.microsoft.com/office/drawing/2014/main" id="{D0D04FAF-A81E-4120-85CD-E89A10E4B9F2}"/>
              </a:ext>
            </a:extLst>
          </p:cNvPr>
          <p:cNvSpPr txBox="1"/>
          <p:nvPr/>
        </p:nvSpPr>
        <p:spPr>
          <a:xfrm>
            <a:off x="228600" y="1382383"/>
            <a:ext cx="5867400" cy="5016758"/>
          </a:xfrm>
          <a:prstGeom prst="rect">
            <a:avLst/>
          </a:prstGeom>
          <a:noFill/>
        </p:spPr>
        <p:txBody>
          <a:bodyPr wrap="square" rtlCol="0">
            <a:spAutoFit/>
          </a:bodyPr>
          <a:lstStyle/>
          <a:p>
            <a:pPr marL="342900" indent="-342900">
              <a:buFont typeface="Arial" panose="020B0604020202020204" pitchFamily="34" charset="0"/>
              <a:buChar char="•"/>
            </a:pPr>
            <a:r>
              <a:rPr lang="en-US" sz="4000" dirty="0"/>
              <a:t>It requires at least 200 </a:t>
            </a:r>
            <a:r>
              <a:rPr lang="en-US" sz="4000" dirty="0" err="1"/>
              <a:t>msec</a:t>
            </a:r>
            <a:r>
              <a:rPr lang="en-US" sz="4000" dirty="0"/>
              <a:t> of signal with an almost constant pitch</a:t>
            </a:r>
          </a:p>
          <a:p>
            <a:pPr marL="342900" indent="-342900">
              <a:buFont typeface="Arial" panose="020B0604020202020204" pitchFamily="34" charset="0"/>
              <a:buChar char="•"/>
            </a:pPr>
            <a:r>
              <a:rPr lang="en-US" sz="4000" dirty="0"/>
              <a:t>It only provides two parameters per formant.</a:t>
            </a:r>
          </a:p>
          <a:p>
            <a:pPr marL="342900" indent="-342900">
              <a:buFont typeface="Arial" panose="020B0604020202020204" pitchFamily="34" charset="0"/>
              <a:buChar char="•"/>
            </a:pPr>
            <a:r>
              <a:rPr lang="en-US" sz="4000" dirty="0"/>
              <a:t>The output frequencies of the formants depends on input order of LPC.</a:t>
            </a:r>
          </a:p>
        </p:txBody>
      </p:sp>
      <p:pic>
        <p:nvPicPr>
          <p:cNvPr id="6" name="Picture 5" descr="Diagram&#10;&#10;Description automatically generated">
            <a:extLst>
              <a:ext uri="{FF2B5EF4-FFF2-40B4-BE49-F238E27FC236}">
                <a16:creationId xmlns:a16="http://schemas.microsoft.com/office/drawing/2014/main" id="{FECE34F6-39BC-4ACC-B81B-9D8020977BD5}"/>
              </a:ext>
            </a:extLst>
          </p:cNvPr>
          <p:cNvPicPr>
            <a:picLocks noChangeAspect="1"/>
          </p:cNvPicPr>
          <p:nvPr/>
        </p:nvPicPr>
        <p:blipFill>
          <a:blip r:embed="rId4"/>
          <a:stretch>
            <a:fillRect/>
          </a:stretch>
        </p:blipFill>
        <p:spPr>
          <a:xfrm>
            <a:off x="6248400" y="1382383"/>
            <a:ext cx="5181600" cy="4989919"/>
          </a:xfrm>
          <a:prstGeom prst="rect">
            <a:avLst/>
          </a:prstGeom>
        </p:spPr>
      </p:pic>
      <p:sp>
        <p:nvSpPr>
          <p:cNvPr id="3" name="Slide Number Placeholder 2">
            <a:extLst>
              <a:ext uri="{FF2B5EF4-FFF2-40B4-BE49-F238E27FC236}">
                <a16:creationId xmlns:a16="http://schemas.microsoft.com/office/drawing/2014/main" id="{65D0820D-7EF8-42E7-B91D-794F33CAAAC8}"/>
              </a:ext>
            </a:extLst>
          </p:cNvPr>
          <p:cNvSpPr>
            <a:spLocks noGrp="1"/>
          </p:cNvSpPr>
          <p:nvPr>
            <p:ph type="sldNum" sz="quarter" idx="12"/>
          </p:nvPr>
        </p:nvSpPr>
        <p:spPr>
          <a:xfrm>
            <a:off x="8229600" y="6359354"/>
            <a:ext cx="2540000" cy="457200"/>
          </a:xfrm>
        </p:spPr>
        <p:txBody>
          <a:bodyPr/>
          <a:lstStyle/>
          <a:p>
            <a:fld id="{24B8D5EB-2C77-489F-B6C0-5CB3DFC6676B}" type="slidenum">
              <a:rPr lang="en-US" altLang="en-US" smtClean="0"/>
              <a:pPr/>
              <a:t>19</a:t>
            </a:fld>
            <a:endParaRPr lang="en-US" altLang="en-US" dirty="0"/>
          </a:p>
        </p:txBody>
      </p:sp>
      <p:pic>
        <p:nvPicPr>
          <p:cNvPr id="4" name="Audio 3">
            <a:hlinkClick r:id="" action="ppaction://media"/>
            <a:extLst>
              <a:ext uri="{FF2B5EF4-FFF2-40B4-BE49-F238E27FC236}">
                <a16:creationId xmlns:a16="http://schemas.microsoft.com/office/drawing/2014/main" id="{3468AD17-0421-4726-81E0-5BCAB150E88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514733432"/>
      </p:ext>
    </p:extLst>
  </p:cSld>
  <p:clrMapOvr>
    <a:masterClrMapping/>
  </p:clrMapOvr>
  <mc:AlternateContent xmlns:mc="http://schemas.openxmlformats.org/markup-compatibility/2006">
    <mc:Choice xmlns:p14="http://schemas.microsoft.com/office/powerpoint/2010/main" Requires="p14">
      <p:transition spd="slow" p14:dur="2000" advTm="102297"/>
    </mc:Choice>
    <mc:Fallback>
      <p:transition spd="slow" advTm="1022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extLst>
    <p:ext uri="{3A86A75C-4F4B-4683-9AE1-C65F6400EC91}">
      <p14:laserTraceLst xmlns:p14="http://schemas.microsoft.com/office/powerpoint/2010/main">
        <p14:tracePtLst>
          <p14:tracePt t="3113" x="528638" y="741363"/>
          <p14:tracePt t="3122" x="538163" y="741363"/>
          <p14:tracePt t="3130" x="538163" y="752475"/>
          <p14:tracePt t="3144" x="568325" y="762000"/>
          <p14:tracePt t="3159" x="579438" y="771525"/>
          <p14:tracePt t="3175" x="630238" y="792163"/>
          <p14:tracePt t="3192" x="731838" y="822325"/>
          <p14:tracePt t="3208" x="955675" y="914400"/>
          <p14:tracePt t="3226" x="1503363" y="1117600"/>
          <p14:tracePt t="3243" x="1778000" y="1198563"/>
          <p14:tracePt t="3259" x="1971675" y="1270000"/>
          <p14:tracePt t="3276" x="2052638" y="1300163"/>
          <p14:tracePt t="3292" x="2062163" y="1311275"/>
          <p14:tracePt t="3309" x="2073275" y="1311275"/>
          <p14:tracePt t="3338" x="2082800" y="1311275"/>
          <p14:tracePt t="3346" x="2082800" y="1320800"/>
          <p14:tracePt t="3359" x="2103438" y="1320800"/>
          <p14:tracePt t="3376" x="2124075" y="1330325"/>
          <p14:tracePt t="3392" x="2133600" y="1341438"/>
          <p14:tracePt t="3408" x="2143125" y="1341438"/>
          <p14:tracePt t="3498" x="2154238" y="1341438"/>
          <p14:tracePt t="3514" x="2174875" y="1341438"/>
          <p14:tracePt t="3521" x="2214563" y="1330325"/>
          <p14:tracePt t="3530" x="2255838" y="1320800"/>
          <p14:tracePt t="3542" x="2316163" y="1311275"/>
          <p14:tracePt t="3559" x="2468563" y="1270000"/>
          <p14:tracePt t="3575" x="2570163" y="1209675"/>
          <p14:tracePt t="3592" x="2651125" y="1189038"/>
          <p14:tracePt t="3609" x="2692400" y="1168400"/>
          <p14:tracePt t="3625" x="2743200" y="1138238"/>
          <p14:tracePt t="3642" x="2794000" y="1127125"/>
          <p14:tracePt t="3659" x="2886075" y="1117600"/>
          <p14:tracePt t="3675" x="3057525" y="1108075"/>
          <p14:tracePt t="3692" x="3322638" y="1108075"/>
          <p14:tracePt t="3709" x="3667125" y="1108075"/>
          <p14:tracePt t="3727" x="3860800" y="1096963"/>
          <p14:tracePt t="3744" x="3952875" y="1087438"/>
          <p14:tracePt t="3760" x="3962400" y="1076325"/>
          <p14:tracePt t="3778" x="3983038" y="1076325"/>
          <p14:tracePt t="3946" x="3992563" y="1076325"/>
          <p14:tracePt t="3963" x="3992563" y="1087438"/>
          <p14:tracePt t="4122" x="4003675" y="1087438"/>
          <p14:tracePt t="4170" x="4013200" y="1087438"/>
          <p14:tracePt t="4178" x="4022725" y="1087438"/>
          <p14:tracePt t="4186" x="4043363" y="1087438"/>
          <p14:tracePt t="4194" x="4064000" y="1087438"/>
          <p14:tracePt t="4211" x="4124325" y="1087438"/>
          <p14:tracePt t="4229" x="4225925" y="1096963"/>
          <p14:tracePt t="4244" x="4327525" y="1117600"/>
          <p14:tracePt t="4260" x="4440238" y="1127125"/>
          <p14:tracePt t="4278" x="4562475" y="1127125"/>
          <p14:tracePt t="4294" x="4683125" y="1127125"/>
          <p14:tracePt t="4309" x="4795838" y="1127125"/>
          <p14:tracePt t="4325" x="4886325" y="1127125"/>
          <p14:tracePt t="4342" x="4957763" y="1127125"/>
          <p14:tracePt t="4358" x="5019675" y="1127125"/>
          <p14:tracePt t="4375" x="5080000" y="1127125"/>
          <p14:tracePt t="4391" x="5140325" y="1127125"/>
          <p14:tracePt t="4408" x="5191125" y="1127125"/>
          <p14:tracePt t="4425" x="5253038" y="1138238"/>
          <p14:tracePt t="4425" x="5273675" y="1138238"/>
          <p14:tracePt t="4441" x="5343525" y="1147763"/>
          <p14:tracePt t="4461" x="5405438" y="1147763"/>
          <p14:tracePt t="4475" x="5465763" y="1147763"/>
          <p14:tracePt t="4492" x="5495925" y="1147763"/>
          <p14:tracePt t="4509" x="5527675" y="1147763"/>
          <p14:tracePt t="4525" x="5546725" y="1147763"/>
          <p14:tracePt t="4541" x="5578475" y="1147763"/>
          <p14:tracePt t="4558" x="5618163" y="1127125"/>
          <p14:tracePt t="4578" x="5680075" y="1117600"/>
          <p14:tracePt t="4594" x="5730875" y="1117600"/>
          <p14:tracePt t="4611" x="5761038" y="1108075"/>
          <p14:tracePt t="4627" x="5791200" y="1096963"/>
          <p14:tracePt t="4643" x="5832475" y="1096963"/>
          <p14:tracePt t="4660" x="5902325" y="1096963"/>
          <p14:tracePt t="4676" x="5973763" y="1108075"/>
          <p14:tracePt t="4693" x="6065838" y="1117600"/>
          <p14:tracePt t="4710" x="6167438" y="1138238"/>
          <p14:tracePt t="4727" x="6227763" y="1138238"/>
          <p14:tracePt t="4743" x="6289675" y="1138238"/>
          <p14:tracePt t="4760" x="6350000" y="1138238"/>
          <p14:tracePt t="4777" x="6400800" y="1138238"/>
          <p14:tracePt t="4778" x="6421438" y="1138238"/>
          <p14:tracePt t="4793" x="6442075" y="1138238"/>
          <p14:tracePt t="4794" x="6472238" y="1138238"/>
          <p14:tracePt t="4809" x="6492875" y="1138238"/>
          <p14:tracePt t="4825" x="6532563" y="1138238"/>
          <p14:tracePt t="4825" x="6543675" y="1138238"/>
          <p14:tracePt t="4842" x="6604000" y="1138238"/>
          <p14:tracePt t="4859" x="6645275" y="1147763"/>
          <p14:tracePt t="4876" x="6705600" y="1147763"/>
          <p14:tracePt t="4893" x="6777038" y="1147763"/>
          <p14:tracePt t="4909" x="6867525" y="1147763"/>
          <p14:tracePt t="4926" x="6950075" y="1147763"/>
          <p14:tracePt t="4943" x="7051675" y="1147763"/>
          <p14:tracePt t="4959" x="7112000" y="1147763"/>
          <p14:tracePt t="4976" x="7153275" y="1147763"/>
          <p14:tracePt t="4993" x="7162800" y="1147763"/>
          <p14:tracePt t="5122" x="7172325" y="1147763"/>
          <p14:tracePt t="5146" x="7183438" y="1147763"/>
          <p14:tracePt t="5153" x="7192963" y="1147763"/>
          <p14:tracePt t="5162" x="7204075" y="1147763"/>
          <p14:tracePt t="5178" x="7213600" y="1147763"/>
          <p14:tracePt t="5192" x="7223125" y="1147763"/>
          <p14:tracePt t="5209" x="7243763" y="1147763"/>
          <p14:tracePt t="5227" x="7264400" y="1147763"/>
          <p14:tracePt t="5273" x="7273925" y="1147763"/>
          <p14:tracePt t="5298" x="7285038" y="1147763"/>
          <p14:tracePt t="5690" x="7294563" y="1147763"/>
          <p14:tracePt t="5698" x="7324725" y="1138238"/>
          <p14:tracePt t="5711" x="7366000" y="1138238"/>
          <p14:tracePt t="5728" x="7527925" y="1138238"/>
          <p14:tracePt t="5744" x="7793038" y="1138238"/>
          <p14:tracePt t="5761" x="8067675" y="1168400"/>
          <p14:tracePt t="5778" x="8462963" y="1198563"/>
          <p14:tracePt t="5794" x="8605838" y="1209675"/>
          <p14:tracePt t="5811" x="8656638" y="1209675"/>
          <p14:tracePt t="6138" x="8666163" y="1209675"/>
          <p14:tracePt t="6146" x="8677275" y="1209675"/>
          <p14:tracePt t="6161" x="8707438" y="1209675"/>
          <p14:tracePt t="6162" x="8737600" y="1209675"/>
          <p14:tracePt t="6178" x="8809038" y="1198563"/>
          <p14:tracePt t="6178" x="8890000" y="1198563"/>
          <p14:tracePt t="6194" x="9093200" y="1198563"/>
          <p14:tracePt t="6211" x="9388475" y="1198563"/>
          <p14:tracePt t="6230" x="9661525" y="1198563"/>
          <p14:tracePt t="6244" x="9813925" y="1168400"/>
          <p14:tracePt t="6261" x="9864725" y="1158875"/>
          <p14:tracePt t="6278" x="9864725" y="1147763"/>
          <p14:tracePt t="6490" x="9875838" y="1147763"/>
          <p14:tracePt t="6497" x="9885363" y="1147763"/>
          <p14:tracePt t="6511" x="9906000" y="1147763"/>
          <p14:tracePt t="6527" x="10007600" y="1138238"/>
          <p14:tracePt t="6544" x="10201275" y="1138238"/>
          <p14:tracePt t="6560" x="10506075" y="1147763"/>
          <p14:tracePt t="6577" x="11083925" y="1198563"/>
          <p14:tracePt t="6578" x="11318875" y="1209675"/>
          <p14:tracePt t="6593" x="11531600" y="1228725"/>
          <p14:tracePt t="6594" x="11663363" y="1228725"/>
          <p14:tracePt t="6611" x="11815763" y="1228725"/>
          <p14:tracePt t="6627" x="11836400" y="1228725"/>
          <p14:tracePt t="6723" x="11836400" y="1219200"/>
          <p14:tracePt t="6786" x="11826875" y="1219200"/>
          <p14:tracePt t="6794" x="11806238" y="1219200"/>
          <p14:tracePt t="6811" x="11684000" y="1209675"/>
          <p14:tracePt t="6827" x="11104563" y="1209675"/>
          <p14:tracePt t="6844" x="9783763" y="1209675"/>
          <p14:tracePt t="6861" x="8118475" y="1219200"/>
          <p14:tracePt t="6878" x="6959600" y="1260475"/>
          <p14:tracePt t="6894" x="6380163" y="1290638"/>
          <p14:tracePt t="6911" x="6003925" y="1320800"/>
          <p14:tracePt t="6928" x="5821363" y="1320800"/>
          <p14:tracePt t="6944" x="5638800" y="1320800"/>
          <p14:tracePt t="6961" x="5364163" y="1320800"/>
          <p14:tracePt t="6962" x="5232400" y="1311275"/>
          <p14:tracePt t="6978" x="4906963" y="1279525"/>
          <p14:tracePt t="6994" x="4622800" y="1270000"/>
          <p14:tracePt t="7011" x="4378325" y="1249363"/>
          <p14:tracePt t="7028" x="4195763" y="1249363"/>
          <p14:tracePt t="7044" x="4094163" y="1239838"/>
          <p14:tracePt t="7061" x="4043363" y="1239838"/>
          <p14:tracePt t="7077" x="4033838" y="1228725"/>
          <p14:tracePt t="7194" x="4022725" y="1219200"/>
          <p14:tracePt t="7202" x="4022725" y="1209675"/>
          <p14:tracePt t="7211" x="4013200" y="1198563"/>
          <p14:tracePt t="7230" x="3992563" y="1168400"/>
          <p14:tracePt t="7245" x="3860800" y="1117600"/>
          <p14:tracePt t="7261" x="3636963" y="1096963"/>
          <p14:tracePt t="7277" x="3373438" y="1087438"/>
          <p14:tracePt t="7294" x="3108325" y="1108075"/>
          <p14:tracePt t="7310" x="2844800" y="1158875"/>
          <p14:tracePt t="7327" x="2590800" y="1209675"/>
          <p14:tracePt t="7344" x="2366963" y="1260475"/>
          <p14:tracePt t="7360" x="2143125" y="1279525"/>
          <p14:tracePt t="7377" x="1909763" y="1290638"/>
          <p14:tracePt t="7378" x="1808163" y="1290638"/>
          <p14:tracePt t="7394" x="1666875" y="1290638"/>
          <p14:tracePt t="7410" x="1625600" y="1290638"/>
          <p14:tracePt t="7506" x="1616075" y="1290638"/>
          <p14:tracePt t="7530" x="1604963" y="1279525"/>
          <p14:tracePt t="7538" x="1595438" y="1279525"/>
          <p14:tracePt t="7546" x="1584325" y="1270000"/>
          <p14:tracePt t="7559" x="1554163" y="1260475"/>
          <p14:tracePt t="7576" x="1524000" y="1249363"/>
          <p14:tracePt t="7593" x="1473200" y="1228725"/>
          <p14:tracePt t="7593" x="1452563" y="1228725"/>
          <p14:tracePt t="7610" x="1392238" y="1219200"/>
          <p14:tracePt t="7626" x="1341438" y="1219200"/>
          <p14:tracePt t="7643" x="1270000" y="1219200"/>
          <p14:tracePt t="7660" x="1228725" y="1219200"/>
          <p14:tracePt t="7676" x="1189038" y="1209675"/>
          <p14:tracePt t="7693" x="1168400" y="1209675"/>
          <p14:tracePt t="7709" x="1127125" y="1209675"/>
          <p14:tracePt t="7726" x="1117600" y="1209675"/>
          <p14:tracePt t="7762" x="1117600" y="1198563"/>
          <p14:tracePt t="7778" x="1108075" y="1198563"/>
          <p14:tracePt t="7785" x="1096963" y="1189038"/>
          <p14:tracePt t="7794" x="1087438" y="1177925"/>
          <p14:tracePt t="7808" x="1087438" y="1168400"/>
          <p14:tracePt t="7825" x="1046163" y="1138238"/>
          <p14:tracePt t="7825" x="1025525" y="1117600"/>
          <p14:tracePt t="7844" x="995363" y="1076325"/>
          <p14:tracePt t="7861" x="985838" y="1076325"/>
          <p14:tracePt t="7876" x="974725" y="1076325"/>
          <p14:tracePt t="8010" x="965200" y="1076325"/>
          <p14:tracePt t="8026" x="944563" y="1076325"/>
          <p14:tracePt t="8034" x="914400" y="1076325"/>
          <p14:tracePt t="8044" x="873125" y="1066800"/>
          <p14:tracePt t="8061" x="782638" y="1046163"/>
          <p14:tracePt t="8078" x="711200" y="1036638"/>
          <p14:tracePt t="8095" x="690563" y="1025525"/>
          <p14:tracePt t="8122" x="690563" y="1016000"/>
          <p14:tracePt t="8394" x="711200" y="1016000"/>
          <p14:tracePt t="8402" x="731838" y="1016000"/>
          <p14:tracePt t="8411" x="771525" y="1016000"/>
          <p14:tracePt t="8428" x="884238" y="1016000"/>
          <p14:tracePt t="8443" x="1016000" y="1036638"/>
          <p14:tracePt t="8459" x="1076325" y="1036638"/>
          <p14:tracePt t="8476" x="1117600" y="1036638"/>
          <p14:tracePt t="8493" x="1127125" y="1025525"/>
          <p14:tracePt t="8509" x="1138238" y="1025525"/>
          <p14:tracePt t="8528" x="1147763" y="1025525"/>
          <p14:tracePt t="8545" x="1147763" y="1016000"/>
          <p14:tracePt t="8562" x="1168400" y="1016000"/>
          <p14:tracePt t="8578" x="1219200" y="1006475"/>
          <p14:tracePt t="8595" x="1320800" y="1006475"/>
          <p14:tracePt t="8611" x="1392238" y="1006475"/>
          <p14:tracePt t="8628" x="1401763" y="1006475"/>
          <p14:tracePt t="8754" x="1412875" y="1006475"/>
          <p14:tracePt t="9298" x="1422400" y="1006475"/>
          <p14:tracePt t="9314" x="1443038" y="1006475"/>
          <p14:tracePt t="9322" x="1463675" y="1006475"/>
          <p14:tracePt t="9330" x="1482725" y="1006475"/>
          <p14:tracePt t="9345" x="1524000" y="1006475"/>
          <p14:tracePt t="9346" x="1565275" y="995363"/>
          <p14:tracePt t="9361" x="1595438" y="995363"/>
          <p14:tracePt t="9363" x="1625600" y="995363"/>
          <p14:tracePt t="9378" x="1646238" y="985838"/>
          <p14:tracePt t="9395" x="1655763" y="985838"/>
          <p14:tracePt t="9434" x="1666875" y="985838"/>
          <p14:tracePt t="9594" x="1666875" y="995363"/>
          <p14:tracePt t="9602" x="1676400" y="995363"/>
          <p14:tracePt t="9666" x="1676400" y="1006475"/>
          <p14:tracePt t="9714" x="1685925" y="1006475"/>
          <p14:tracePt t="9778" x="1697038" y="1006475"/>
          <p14:tracePt t="9793" x="1706563" y="1006475"/>
          <p14:tracePt t="9810" x="1717675" y="1006475"/>
          <p14:tracePt t="9834" x="1727200" y="1006475"/>
          <p14:tracePt t="10450" x="1736725" y="1006475"/>
          <p14:tracePt t="10490" x="1747838" y="1006475"/>
          <p14:tracePt t="10714" x="1747838" y="1016000"/>
          <p14:tracePt t="13691" x="1736725" y="1016000"/>
          <p14:tracePt t="13738" x="1727200" y="1016000"/>
          <p14:tracePt t="14859" x="1727200" y="1036638"/>
          <p14:tracePt t="14891" x="1736725" y="1036638"/>
          <p14:tracePt t="14898" x="1736725" y="1046163"/>
          <p14:tracePt t="14979" x="1747838" y="1046163"/>
          <p14:tracePt t="15002" x="1747838" y="1057275"/>
          <p14:tracePt t="15011" x="1768475" y="1066800"/>
          <p14:tracePt t="15027" x="1768475" y="1076325"/>
          <p14:tracePt t="15050" x="1778000" y="1076325"/>
          <p14:tracePt t="17867" x="1757363" y="1076325"/>
          <p14:tracePt t="19091" x="1747838" y="1076325"/>
          <p14:tracePt t="19099" x="1747838" y="1108075"/>
          <p14:tracePt t="19113" x="1727200" y="1168400"/>
          <p14:tracePt t="19131" x="1646238" y="1392238"/>
          <p14:tracePt t="19147" x="1635125" y="1482725"/>
          <p14:tracePt t="19163" x="1604963" y="1544638"/>
          <p14:tracePt t="19180" x="1574800" y="1604963"/>
          <p14:tracePt t="19197" x="1533525" y="1685925"/>
          <p14:tracePt t="19214" x="1431925" y="1778000"/>
          <p14:tracePt t="19230" x="1300163" y="1870075"/>
          <p14:tracePt t="19247" x="1198563" y="1951038"/>
          <p14:tracePt t="19264" x="1117600" y="2011363"/>
          <p14:tracePt t="19280" x="1087438" y="2041525"/>
          <p14:tracePt t="19483" x="1087438" y="2052638"/>
          <p14:tracePt t="19491" x="1087438" y="2073275"/>
          <p14:tracePt t="19499" x="1076325" y="2082800"/>
          <p14:tracePt t="19514" x="1076325" y="2092325"/>
          <p14:tracePt t="19514" x="1066800" y="2112963"/>
          <p14:tracePt t="19531" x="1057275" y="2143125"/>
          <p14:tracePt t="19547" x="1046163" y="2184400"/>
          <p14:tracePt t="19564" x="1046163" y="2193925"/>
          <p14:tracePt t="19580" x="1046163" y="2214563"/>
          <p14:tracePt t="19683" x="1057275" y="2214563"/>
          <p14:tracePt t="19699" x="1057275" y="2205038"/>
          <p14:tracePt t="19739" x="1057275" y="2193925"/>
          <p14:tracePt t="19771" x="1066800" y="2193925"/>
          <p14:tracePt t="19859" x="1066800" y="2184400"/>
          <p14:tracePt t="19883" x="1066800" y="2174875"/>
          <p14:tracePt t="19891" x="1066800" y="2163763"/>
          <p14:tracePt t="19899" x="1066800" y="2154238"/>
          <p14:tracePt t="19915" x="1076325" y="2133600"/>
          <p14:tracePt t="19931" x="1087438" y="2112963"/>
          <p14:tracePt t="19947" x="1087438" y="2103438"/>
          <p14:tracePt t="19964" x="1096963" y="2092325"/>
          <p14:tracePt t="19981" x="1108075" y="2082800"/>
          <p14:tracePt t="19995" x="1117600" y="2073275"/>
          <p14:tracePt t="20019" x="1117600" y="2062163"/>
          <p14:tracePt t="20042" x="1127125" y="2062163"/>
          <p14:tracePt t="20131" x="1138238" y="2062163"/>
          <p14:tracePt t="20491" x="1147763" y="2062163"/>
          <p14:tracePt t="20507" x="1158875" y="2062163"/>
          <p14:tracePt t="20515" x="1168400" y="2062163"/>
          <p14:tracePt t="20531" x="1198563" y="2062163"/>
          <p14:tracePt t="20532" x="1249363" y="2062163"/>
          <p14:tracePt t="20547" x="1473200" y="2032000"/>
          <p14:tracePt t="20564" x="1736725" y="2022475"/>
          <p14:tracePt t="20581" x="1971675" y="2022475"/>
          <p14:tracePt t="20597" x="2143125" y="2001838"/>
          <p14:tracePt t="20614" x="2255838" y="2001838"/>
          <p14:tracePt t="20631" x="2336800" y="1990725"/>
          <p14:tracePt t="20647" x="2387600" y="1981200"/>
          <p14:tracePt t="20662" x="2417763" y="1981200"/>
          <p14:tracePt t="20679" x="2459038" y="1981200"/>
          <p14:tracePt t="20696" x="2489200" y="2001838"/>
          <p14:tracePt t="20712" x="2540000" y="2011363"/>
          <p14:tracePt t="20729" x="2581275" y="2032000"/>
          <p14:tracePt t="20746" x="2632075" y="2032000"/>
          <p14:tracePt t="20762" x="2682875" y="2041525"/>
          <p14:tracePt t="20763" x="2722563" y="2052638"/>
          <p14:tracePt t="20779" x="2773363" y="2052638"/>
          <p14:tracePt t="20796" x="2824163" y="2052638"/>
          <p14:tracePt t="20812" x="2874963" y="2052638"/>
          <p14:tracePt t="20829" x="2936875" y="2052638"/>
          <p14:tracePt t="20846" x="2987675" y="2032000"/>
          <p14:tracePt t="20863" x="3038475" y="2032000"/>
          <p14:tracePt t="20879" x="3078163" y="2022475"/>
          <p14:tracePt t="20896" x="3089275" y="2022475"/>
          <p14:tracePt t="20912" x="3098800" y="2022475"/>
          <p14:tracePt t="20931" x="3108325" y="2022475"/>
          <p14:tracePt t="20947" x="3119438" y="2022475"/>
          <p14:tracePt t="20963" x="3159125" y="2022475"/>
          <p14:tracePt t="20978" x="3200400" y="2022475"/>
          <p14:tracePt t="20979" x="3221038" y="2022475"/>
          <p14:tracePt t="20995" x="3271838" y="2041525"/>
          <p14:tracePt t="21013" x="3352800" y="2041525"/>
          <p14:tracePt t="21030" x="3424238" y="2041525"/>
          <p14:tracePt t="21047" x="3495675" y="2052638"/>
          <p14:tracePt t="21063" x="3565525" y="2052638"/>
          <p14:tracePt t="21079" x="3636963" y="2052638"/>
          <p14:tracePt t="21097" x="3717925" y="2052638"/>
          <p14:tracePt t="21113" x="3819525" y="2062163"/>
          <p14:tracePt t="21129" x="3932238" y="2062163"/>
          <p14:tracePt t="21146" x="4022725" y="2062163"/>
          <p14:tracePt t="21146" x="4073525" y="2062163"/>
          <p14:tracePt t="21162" x="4114800" y="2062163"/>
          <p14:tracePt t="21163" x="4144963" y="2062163"/>
          <p14:tracePt t="21179" x="4206875" y="2062163"/>
          <p14:tracePt t="21196" x="4276725" y="2062163"/>
          <p14:tracePt t="21212" x="4308475" y="2062163"/>
          <p14:tracePt t="21230" x="4348163" y="2062163"/>
          <p14:tracePt t="21246" x="4378325" y="2062163"/>
          <p14:tracePt t="21262" x="4429125" y="2062163"/>
          <p14:tracePt t="21279" x="4491038" y="2062163"/>
          <p14:tracePt t="21296" x="4551363" y="2062163"/>
          <p14:tracePt t="21313" x="4632325" y="2062163"/>
          <p14:tracePt t="21329" x="4745038" y="2062163"/>
          <p14:tracePt t="21330" x="4784725" y="2062163"/>
          <p14:tracePt t="21346" x="4856163" y="2062163"/>
          <p14:tracePt t="21346" x="4918075" y="2062163"/>
          <p14:tracePt t="21362" x="4968875" y="2062163"/>
          <p14:tracePt t="21363" x="5019675" y="2062163"/>
          <p14:tracePt t="21379" x="5089525" y="2062163"/>
          <p14:tracePt t="21396" x="5151438" y="2062163"/>
          <p14:tracePt t="21413" x="5211763" y="2052638"/>
          <p14:tracePt t="21429" x="5262563" y="2052638"/>
          <p14:tracePt t="21446" x="5313363" y="2052638"/>
          <p14:tracePt t="21462" x="5354638" y="2052638"/>
          <p14:tracePt t="21479" x="5394325" y="2052638"/>
          <p14:tracePt t="21496" x="5426075" y="2052638"/>
          <p14:tracePt t="21587" x="5426075" y="2062163"/>
          <p14:tracePt t="21603" x="5414963" y="2082800"/>
          <p14:tracePt t="21611" x="5384800" y="2092325"/>
          <p14:tracePt t="21619" x="5334000" y="2112963"/>
          <p14:tracePt t="21629" x="5262563" y="2143125"/>
          <p14:tracePt t="21646" x="5038725" y="2184400"/>
          <p14:tracePt t="21662" x="4745038" y="2214563"/>
          <p14:tracePt t="21679" x="4440238" y="2235200"/>
          <p14:tracePt t="21696" x="4135438" y="2276475"/>
          <p14:tracePt t="21712" x="3860800" y="2295525"/>
          <p14:tracePt t="21729" x="3648075" y="2346325"/>
          <p14:tracePt t="21746" x="3413125" y="2387600"/>
          <p14:tracePt t="21746" x="3292475" y="2408238"/>
          <p14:tracePt t="21763" x="3057525" y="2438400"/>
          <p14:tracePt t="21779" x="2794000" y="2459038"/>
          <p14:tracePt t="21796" x="2549525" y="2479675"/>
          <p14:tracePt t="21813" x="2378075" y="2489200"/>
          <p14:tracePt t="21829" x="2235200" y="2498725"/>
          <p14:tracePt t="21846" x="2143125" y="2498725"/>
          <p14:tracePt t="21862" x="2073275" y="2498725"/>
          <p14:tracePt t="21881" x="2022475" y="2498725"/>
          <p14:tracePt t="21897" x="1951038" y="2519363"/>
          <p14:tracePt t="21912" x="1889125" y="2530475"/>
          <p14:tracePt t="21929" x="1798638" y="2570163"/>
          <p14:tracePt t="21946" x="1655763" y="2632075"/>
          <p14:tracePt t="21947" x="1604963" y="2671763"/>
          <p14:tracePt t="21963" x="1514475" y="2722563"/>
          <p14:tracePt t="21979" x="1473200" y="2752725"/>
          <p14:tracePt t="21996" x="1452563" y="2773363"/>
          <p14:tracePt t="22012" x="1443038" y="2794000"/>
          <p14:tracePt t="22029" x="1422400" y="2814638"/>
          <p14:tracePt t="22046" x="1412875" y="2824163"/>
          <p14:tracePt t="22062" x="1401763" y="2844800"/>
          <p14:tracePt t="22083" x="1392238" y="2844800"/>
          <p14:tracePt t="22096" x="1381125" y="2844800"/>
          <p14:tracePt t="22115" x="1371600" y="2844800"/>
          <p14:tracePt t="22131" x="1362075" y="2844800"/>
          <p14:tracePt t="22146" x="1350963" y="2844800"/>
          <p14:tracePt t="22163" x="1330325" y="2835275"/>
          <p14:tracePt t="22179" x="1320800" y="2803525"/>
          <p14:tracePt t="22196" x="1320800" y="2773363"/>
          <p14:tracePt t="22212" x="1320800" y="2752725"/>
          <p14:tracePt t="22231" x="1320800" y="2743200"/>
          <p14:tracePt t="22245" x="1320800" y="2733675"/>
          <p14:tracePt t="22263" x="1341438" y="2692400"/>
          <p14:tracePt t="22280" x="1381125" y="2662238"/>
          <p14:tracePt t="22296" x="1412875" y="2632075"/>
          <p14:tracePt t="22312" x="1443038" y="2620963"/>
          <p14:tracePt t="22328" x="1463675" y="2611438"/>
          <p14:tracePt t="22345" x="1473200" y="2611438"/>
          <p14:tracePt t="22363" x="1514475" y="2600325"/>
          <p14:tracePt t="22380" x="1584325" y="2600325"/>
          <p14:tracePt t="22397" x="1685925" y="2600325"/>
          <p14:tracePt t="22413" x="1808163" y="2641600"/>
          <p14:tracePt t="22428" x="1930400" y="2671763"/>
          <p14:tracePt t="22445" x="2001838" y="2692400"/>
          <p14:tracePt t="22461" x="2073275" y="2701925"/>
          <p14:tracePt t="22481" x="2112963" y="2722563"/>
          <p14:tracePt t="22498" x="2163763" y="2733675"/>
          <p14:tracePt t="22501" x="2193925" y="2733675"/>
          <p14:tracePt t="22514" x="2225675" y="2743200"/>
          <p14:tracePt t="22515" x="2265363" y="2752725"/>
          <p14:tracePt t="22531" x="2366963" y="2752725"/>
          <p14:tracePt t="22547" x="2498725" y="2763838"/>
          <p14:tracePt t="22564" x="2611438" y="2763838"/>
          <p14:tracePt t="22579" x="2713038" y="2763838"/>
          <p14:tracePt t="22596" x="2752725" y="2752725"/>
          <p14:tracePt t="22613" x="2784475" y="2752725"/>
          <p14:tracePt t="22629" x="2794000" y="2743200"/>
          <p14:tracePt t="22646" x="2803525" y="2743200"/>
          <p14:tracePt t="22662" x="2814638" y="2743200"/>
          <p14:tracePt t="22679" x="2814638" y="2733675"/>
          <p14:tracePt t="22699" x="2824163" y="2733675"/>
          <p14:tracePt t="22712" x="2835275" y="2733675"/>
          <p14:tracePt t="22738" x="2844800" y="2733675"/>
          <p14:tracePt t="22763" x="2844800" y="2722563"/>
          <p14:tracePt t="23299" x="2865438" y="2722563"/>
          <p14:tracePt t="23307" x="2886075" y="2722563"/>
          <p14:tracePt t="23315" x="2916238" y="2722563"/>
          <p14:tracePt t="23331" x="3017838" y="2722563"/>
          <p14:tracePt t="23347" x="3170238" y="2722563"/>
          <p14:tracePt t="23364" x="3352800" y="2733675"/>
          <p14:tracePt t="23381" x="3505200" y="2733675"/>
          <p14:tracePt t="23397" x="3627438" y="2733675"/>
          <p14:tracePt t="23414" x="3698875" y="2733675"/>
          <p14:tracePt t="23431" x="3729038" y="2722563"/>
          <p14:tracePt t="23447" x="3768725" y="2713038"/>
          <p14:tracePt t="23464" x="3810000" y="2701925"/>
          <p14:tracePt t="23481" x="3870325" y="2692400"/>
          <p14:tracePt t="23498" x="3952875" y="2671763"/>
          <p14:tracePt t="23499" x="3992563" y="2671763"/>
          <p14:tracePt t="23514" x="4033838" y="2671763"/>
          <p14:tracePt t="23515" x="4084638" y="2662238"/>
          <p14:tracePt t="23531" x="4195763" y="2651125"/>
          <p14:tracePt t="23547" x="4318000" y="2651125"/>
          <p14:tracePt t="23564" x="4449763" y="2641600"/>
          <p14:tracePt t="23581" x="4581525" y="2641600"/>
          <p14:tracePt t="23597" x="4673600" y="2632075"/>
          <p14:tracePt t="23615" x="4745038" y="2620963"/>
          <p14:tracePt t="23629" x="4765675" y="2611438"/>
          <p14:tracePt t="23646" x="4775200" y="2600325"/>
          <p14:tracePt t="23691" x="4775200" y="2590800"/>
          <p14:tracePt t="23803" x="4795838" y="2590800"/>
          <p14:tracePt t="23819" x="4826000" y="2590800"/>
          <p14:tracePt t="23827" x="4846638" y="2590800"/>
          <p14:tracePt t="23835" x="4876800" y="2590800"/>
          <p14:tracePt t="23848" x="4897438" y="2590800"/>
          <p14:tracePt t="23864" x="4927600" y="2611438"/>
          <p14:tracePt t="23881" x="4948238" y="2620963"/>
          <p14:tracePt t="23907" x="4948238" y="2632075"/>
          <p14:tracePt t="23923" x="4948238" y="2641600"/>
          <p14:tracePt t="23931" x="4948238" y="2651125"/>
          <p14:tracePt t="23947" x="4927600" y="2682875"/>
          <p14:tracePt t="23963" x="4856163" y="2733675"/>
          <p14:tracePt t="23979" x="4632325" y="2814638"/>
          <p14:tracePt t="23996" x="4225925" y="2844800"/>
          <p14:tracePt t="24013" x="3729038" y="2886075"/>
          <p14:tracePt t="24029" x="3292475" y="2916238"/>
          <p14:tracePt t="24048" x="2955925" y="2946400"/>
          <p14:tracePt t="24064" x="2733675" y="2955925"/>
          <p14:tracePt t="24081" x="2611438" y="2967038"/>
          <p14:tracePt t="24097" x="2509838" y="2967038"/>
          <p14:tracePt t="24113" x="2408238" y="2967038"/>
          <p14:tracePt t="24130" x="2316163" y="2967038"/>
          <p14:tracePt t="24131" x="2265363" y="2967038"/>
          <p14:tracePt t="24146" x="2163763" y="2976563"/>
          <p14:tracePt t="24163" x="2062163" y="2976563"/>
          <p14:tracePt t="24180" x="1990725" y="2976563"/>
          <p14:tracePt t="24197" x="1900238" y="2976563"/>
          <p14:tracePt t="24214" x="1819275" y="2997200"/>
          <p14:tracePt t="24232" x="1727200" y="3006725"/>
          <p14:tracePt t="24247" x="1604963" y="3038475"/>
          <p14:tracePt t="24263" x="1503363" y="3057525"/>
          <p14:tracePt t="24280" x="1401763" y="3089275"/>
          <p14:tracePt t="24297" x="1320800" y="3108325"/>
          <p14:tracePt t="24313" x="1239838" y="3140075"/>
          <p14:tracePt t="24331" x="1147763" y="3179763"/>
          <p14:tracePt t="24347" x="1108075" y="3200400"/>
          <p14:tracePt t="24363" x="1057275" y="3221038"/>
          <p14:tracePt t="24380" x="1006475" y="3251200"/>
          <p14:tracePt t="24397" x="985838" y="3260725"/>
          <p14:tracePt t="24414" x="965200" y="3260725"/>
          <p14:tracePt t="24430" x="965200" y="3271838"/>
          <p14:tracePt t="24459" x="955675" y="3271838"/>
          <p14:tracePt t="24555" x="965200" y="3271838"/>
          <p14:tracePt t="24571" x="985838" y="3260725"/>
          <p14:tracePt t="24579" x="1006475" y="3260725"/>
          <p14:tracePt t="24587" x="1036638" y="3241675"/>
          <p14:tracePt t="24598" x="1066800" y="3230563"/>
          <p14:tracePt t="24612" x="1189038" y="3200400"/>
          <p14:tracePt t="24629" x="1290638" y="3190875"/>
          <p14:tracePt t="24648" x="1401763" y="3190875"/>
          <p14:tracePt t="24664" x="1514475" y="3190875"/>
          <p14:tracePt t="24680" x="1666875" y="3190875"/>
          <p14:tracePt t="24697" x="1819275" y="3190875"/>
          <p14:tracePt t="24713" x="1990725" y="3209925"/>
          <p14:tracePt t="24730" x="2174875" y="3209925"/>
          <p14:tracePt t="24731" x="2255838" y="3221038"/>
          <p14:tracePt t="24747" x="2408238" y="3221038"/>
          <p14:tracePt t="24764" x="2540000" y="3230563"/>
          <p14:tracePt t="24780" x="2641600" y="3230563"/>
          <p14:tracePt t="24797" x="2701925" y="3230563"/>
          <p14:tracePt t="24814" x="2752725" y="3209925"/>
          <p14:tracePt t="24829" x="2824163" y="3209925"/>
          <p14:tracePt t="24846" x="2874963" y="3190875"/>
          <p14:tracePt t="24862" x="2967038" y="3170238"/>
          <p14:tracePt t="24881" x="3027363" y="3149600"/>
          <p14:tracePt t="24898" x="3098800" y="3140075"/>
          <p14:tracePt t="24900" x="3128963" y="3128963"/>
          <p14:tracePt t="24913" x="3149600" y="3128963"/>
          <p14:tracePt t="24930" x="3200400" y="3128963"/>
          <p14:tracePt t="24931" x="3230563" y="3128963"/>
          <p14:tracePt t="24945" x="3251200" y="3128963"/>
          <p14:tracePt t="24962" x="3302000" y="3128963"/>
          <p14:tracePt t="24962" x="3322638" y="3128963"/>
          <p14:tracePt t="24980" x="3413125" y="3149600"/>
          <p14:tracePt t="24997" x="3535363" y="3170238"/>
          <p14:tracePt t="25014" x="3678238" y="3241675"/>
          <p14:tracePt t="25030" x="3840163" y="3281363"/>
          <p14:tracePt t="25047" x="3971925" y="3292475"/>
          <p14:tracePt t="25064" x="4033838" y="3302000"/>
          <p14:tracePt t="25080" x="4043363" y="3302000"/>
          <p14:tracePt t="25267" x="4064000" y="3302000"/>
          <p14:tracePt t="25275" x="4084638" y="3302000"/>
          <p14:tracePt t="25283" x="4124325" y="3302000"/>
          <p14:tracePt t="25298" x="4195763" y="3322638"/>
          <p14:tracePt t="25298" x="4287838" y="3332163"/>
          <p14:tracePt t="25314" x="4398963" y="3352800"/>
          <p14:tracePt t="25315" x="4511675" y="3352800"/>
          <p14:tracePt t="25331" x="4703763" y="3382963"/>
          <p14:tracePt t="25348" x="4846638" y="3394075"/>
          <p14:tracePt t="25364" x="4897438" y="3394075"/>
          <p14:tracePt t="25381" x="4906963" y="3382963"/>
          <p14:tracePt t="25397" x="4918075" y="3373438"/>
          <p14:tracePt t="25595" x="4918075" y="3362325"/>
          <p14:tracePt t="25610" x="4918075" y="3352800"/>
          <p14:tracePt t="25619" x="4918075" y="3332163"/>
          <p14:tracePt t="25629" x="4927600" y="3311525"/>
          <p14:tracePt t="25646" x="4948238" y="3271838"/>
          <p14:tracePt t="25662" x="4948238" y="3251200"/>
          <p14:tracePt t="25679" x="4957763" y="3230563"/>
          <p14:tracePt t="25696" x="4957763" y="3221038"/>
          <p14:tracePt t="25712" x="4968875" y="3209925"/>
          <p14:tracePt t="25731" x="4999038" y="3209925"/>
          <p14:tracePt t="25747" x="5070475" y="3209925"/>
          <p14:tracePt t="25763" x="5172075" y="3209925"/>
          <p14:tracePt t="25781" x="5222875" y="3200400"/>
          <p14:tracePt t="25797" x="5253038" y="3190875"/>
          <p14:tracePt t="25814" x="5253038" y="3179763"/>
          <p14:tracePt t="25899" x="5253038" y="3170238"/>
          <p14:tracePt t="25915" x="5241925" y="3170238"/>
          <p14:tracePt t="25931" x="5232400" y="3170238"/>
          <p14:tracePt t="25947" x="5211763" y="3170238"/>
          <p14:tracePt t="25955" x="5202238" y="3170238"/>
          <p14:tracePt t="25963" x="5191125" y="3170238"/>
          <p14:tracePt t="25979" x="5181600" y="3179763"/>
          <p14:tracePt t="25996" x="5160963" y="3190875"/>
          <p14:tracePt t="26013" x="5160963" y="3209925"/>
          <p14:tracePt t="26029" x="5191125" y="3241675"/>
          <p14:tracePt t="26046" x="5241925" y="3271838"/>
          <p14:tracePt t="26065" x="5283200" y="3281363"/>
          <p14:tracePt t="26081" x="5313363" y="3302000"/>
          <p14:tracePt t="26098" x="5324475" y="3302000"/>
          <p14:tracePt t="27107" x="5303838" y="3302000"/>
          <p14:tracePt t="27275" x="5303838" y="3292475"/>
          <p14:tracePt t="27339" x="5303838" y="3281363"/>
          <p14:tracePt t="27379" x="5303838" y="3271838"/>
          <p14:tracePt t="27387" x="5303838" y="3260725"/>
          <p14:tracePt t="27398" x="5303838" y="3241675"/>
          <p14:tracePt t="27415" x="5303838" y="3190875"/>
          <p14:tracePt t="27431" x="5303838" y="3149600"/>
          <p14:tracePt t="27448" x="5303838" y="3089275"/>
          <p14:tracePt t="27465" x="5313363" y="3048000"/>
          <p14:tracePt t="27482" x="5334000" y="3006725"/>
          <p14:tracePt t="27482" x="5334000" y="2997200"/>
          <p14:tracePt t="27497" x="5334000" y="2987675"/>
          <p14:tracePt t="27514" x="5334000" y="2967038"/>
          <p14:tracePt t="27515" x="5334000" y="2955925"/>
          <p14:tracePt t="27843" x="5324475" y="2955925"/>
          <p14:tracePt t="27867" x="5313363" y="2955925"/>
          <p14:tracePt t="28187" x="5303838" y="2955925"/>
          <p14:tracePt t="28195" x="5292725" y="2967038"/>
          <p14:tracePt t="28212" x="5283200" y="2967038"/>
          <p14:tracePt t="28227" x="5273675" y="2967038"/>
          <p14:tracePt t="28235" x="5262563" y="2967038"/>
          <p14:tracePt t="28246" x="5262563" y="2976563"/>
          <p14:tracePt t="28263" x="5241925" y="2976563"/>
          <p14:tracePt t="28279" x="5232400" y="2987675"/>
          <p14:tracePt t="28296" x="5211763" y="2987675"/>
          <p14:tracePt t="30411" x="5202238" y="2987675"/>
          <p14:tracePt t="30459" x="5202238" y="2997200"/>
          <p14:tracePt t="30619" x="5202238" y="3006725"/>
          <p14:tracePt t="30643" x="5191125" y="3017838"/>
          <p14:tracePt t="30651" x="5181600" y="3027363"/>
          <p14:tracePt t="30665" x="5160963" y="3068638"/>
          <p14:tracePt t="30682" x="5089525" y="3179763"/>
          <p14:tracePt t="30683" x="5049838" y="3209925"/>
          <p14:tracePt t="30699" x="5008563" y="3271838"/>
          <p14:tracePt t="30699" x="4968875" y="3343275"/>
          <p14:tracePt t="30714" x="4906963" y="3403600"/>
          <p14:tracePt t="30715" x="4795838" y="3463925"/>
          <p14:tracePt t="30732" x="4622800" y="3597275"/>
          <p14:tracePt t="30748" x="4440238" y="3708400"/>
          <p14:tracePt t="30765" x="4267200" y="3800475"/>
          <p14:tracePt t="30781" x="4064000" y="3860800"/>
          <p14:tracePt t="30798" x="3810000" y="3902075"/>
          <p14:tracePt t="30815" x="3535363" y="3902075"/>
          <p14:tracePt t="30831" x="3302000" y="3902075"/>
          <p14:tracePt t="30848" x="3108325" y="3911600"/>
          <p14:tracePt t="30865" x="2955925" y="3911600"/>
          <p14:tracePt t="30880" x="2814638" y="3932238"/>
          <p14:tracePt t="30897" x="2692400" y="3941763"/>
          <p14:tracePt t="30913" x="2581275" y="3941763"/>
          <p14:tracePt t="30930" x="2459038" y="3941763"/>
          <p14:tracePt t="30931" x="2387600" y="3941763"/>
          <p14:tracePt t="30947" x="2205038" y="3941763"/>
          <p14:tracePt t="30963" x="1990725" y="3921125"/>
          <p14:tracePt t="30982" x="1757363" y="3911600"/>
          <p14:tracePt t="30998" x="1514475" y="3902075"/>
          <p14:tracePt t="31014" x="1320800" y="3902075"/>
          <p14:tracePt t="31030" x="1198563" y="3902075"/>
          <p14:tracePt t="31047" x="1147763" y="3902075"/>
          <p14:tracePt t="31064" x="1127125" y="3902075"/>
          <p14:tracePt t="31091" x="1117600" y="3902075"/>
          <p14:tracePt t="31107" x="1108075" y="3902075"/>
          <p14:tracePt t="31131" x="1096963" y="3902075"/>
          <p14:tracePt t="31163" x="1087438" y="3902075"/>
          <p14:tracePt t="31171" x="1076325" y="3902075"/>
          <p14:tracePt t="31182" x="1076325" y="3890963"/>
          <p14:tracePt t="31199" x="1066800" y="3890963"/>
          <p14:tracePt t="31214" x="1046163" y="3890963"/>
          <p14:tracePt t="31231" x="1006475" y="3890963"/>
          <p14:tracePt t="31247" x="965200" y="3911600"/>
          <p14:tracePt t="31263" x="935038" y="3911600"/>
          <p14:tracePt t="31280" x="923925" y="3911600"/>
          <p14:tracePt t="31299" x="923925" y="3921125"/>
          <p14:tracePt t="31643" x="935038" y="3921125"/>
          <p14:tracePt t="31659" x="955675" y="3921125"/>
          <p14:tracePt t="31675" x="965200" y="3921125"/>
          <p14:tracePt t="31683" x="995363" y="3921125"/>
          <p14:tracePt t="31698" x="1016000" y="3921125"/>
          <p14:tracePt t="31699" x="1036638" y="3921125"/>
          <p14:tracePt t="31715" x="1076325" y="3921125"/>
          <p14:tracePt t="31715" x="1117600" y="3921125"/>
          <p14:tracePt t="31731" x="1249363" y="3921125"/>
          <p14:tracePt t="31748" x="1371600" y="3921125"/>
          <p14:tracePt t="31766" x="1503363" y="3921125"/>
          <p14:tracePt t="31781" x="1584325" y="3932238"/>
          <p14:tracePt t="31798" x="1655763" y="3932238"/>
          <p14:tracePt t="31815" x="1706563" y="3932238"/>
          <p14:tracePt t="31832" x="1747838" y="3932238"/>
          <p14:tracePt t="31849" x="1798638" y="3932238"/>
          <p14:tracePt t="31865" x="1828800" y="3932238"/>
          <p14:tracePt t="31880" x="1879600" y="3941763"/>
          <p14:tracePt t="31897" x="1939925" y="3941763"/>
          <p14:tracePt t="31913" x="2001838" y="3941763"/>
          <p14:tracePt t="31932" x="2133600" y="3952875"/>
          <p14:tracePt t="31949" x="2205038" y="3952875"/>
          <p14:tracePt t="31966" x="2286000" y="3952875"/>
          <p14:tracePt t="31982" x="2357438" y="3952875"/>
          <p14:tracePt t="31999" x="2428875" y="3952875"/>
          <p14:tracePt t="32015" x="2489200" y="3952875"/>
          <p14:tracePt t="32032" x="2540000" y="3962400"/>
          <p14:tracePt t="32049" x="2590800" y="3962400"/>
          <p14:tracePt t="32065" x="2662238" y="3962400"/>
          <p14:tracePt t="32081" x="2713038" y="3971925"/>
          <p14:tracePt t="32098" x="2763838" y="3971925"/>
          <p14:tracePt t="32099" x="2784475" y="3971925"/>
          <p14:tracePt t="32115" x="2824163" y="3971925"/>
          <p14:tracePt t="32131" x="2844800" y="3971925"/>
          <p14:tracePt t="32148" x="2865438" y="3971925"/>
          <p14:tracePt t="32165" x="2886075" y="3971925"/>
          <p14:tracePt t="32182" x="2916238" y="3971925"/>
          <p14:tracePt t="32198" x="2955925" y="3971925"/>
          <p14:tracePt t="32213" x="2987675" y="3971925"/>
          <p14:tracePt t="32232" x="3027363" y="3971925"/>
          <p14:tracePt t="32247" x="3068638" y="3971925"/>
          <p14:tracePt t="32264" x="3108325" y="3971925"/>
          <p14:tracePt t="32280" x="3140075" y="3971925"/>
          <p14:tracePt t="32297" x="3179763" y="3971925"/>
          <p14:tracePt t="32314" x="3209925" y="3971925"/>
          <p14:tracePt t="32332" x="3241675" y="3962400"/>
          <p14:tracePt t="32348" x="3260725" y="3962400"/>
          <p14:tracePt t="32364" x="3281363" y="3962400"/>
          <p14:tracePt t="32381" x="3302000" y="3962400"/>
          <p14:tracePt t="32397" x="3332163" y="3962400"/>
          <p14:tracePt t="32414" x="3362325" y="3962400"/>
          <p14:tracePt t="32431" x="3424238" y="3962400"/>
          <p14:tracePt t="32447" x="3514725" y="3962400"/>
          <p14:tracePt t="32464" x="3597275" y="3962400"/>
          <p14:tracePt t="32481" x="3687763" y="3962400"/>
          <p14:tracePt t="32497" x="3738563" y="3962400"/>
          <p14:tracePt t="32515" x="3789363" y="3962400"/>
          <p14:tracePt t="32516" x="3810000" y="3962400"/>
          <p14:tracePt t="32531" x="3840163" y="3952875"/>
          <p14:tracePt t="32547" x="3870325" y="3952875"/>
          <p14:tracePt t="32564" x="3902075" y="3941763"/>
          <p14:tracePt t="32581" x="3932238" y="3941763"/>
          <p14:tracePt t="32597" x="3962400" y="3921125"/>
          <p14:tracePt t="32614" x="3983038" y="3921125"/>
          <p14:tracePt t="32631" x="4033838" y="3911600"/>
          <p14:tracePt t="32648" x="4094163" y="3902075"/>
          <p14:tracePt t="32664" x="4156075" y="3902075"/>
          <p14:tracePt t="32682" x="4257675" y="3902075"/>
          <p14:tracePt t="32683" x="4297363" y="3902075"/>
          <p14:tracePt t="32699" x="4378325" y="3902075"/>
          <p14:tracePt t="32715" x="4449763" y="3890963"/>
          <p14:tracePt t="32732" x="4500563" y="3890963"/>
          <p14:tracePt t="32749" x="4551363" y="3890963"/>
          <p14:tracePt t="32766" x="4602163" y="3881438"/>
          <p14:tracePt t="32782" x="4643438" y="3881438"/>
          <p14:tracePt t="32798" x="4694238" y="3881438"/>
          <p14:tracePt t="32815" x="4754563" y="3870325"/>
          <p14:tracePt t="32832" x="4795838" y="3860800"/>
          <p14:tracePt t="32849" x="4835525" y="3860800"/>
          <p14:tracePt t="32865" x="4867275" y="3860800"/>
          <p14:tracePt t="32881" x="4897438" y="3860800"/>
          <p14:tracePt t="32898" x="4927600" y="3860800"/>
          <p14:tracePt t="32915" x="4937125" y="3860800"/>
          <p14:tracePt t="32915" x="4957763" y="3860800"/>
          <p14:tracePt t="32931" x="4978400" y="3860800"/>
          <p14:tracePt t="32948" x="4987925" y="3860800"/>
          <p14:tracePt t="33003" x="4968875" y="3881438"/>
          <p14:tracePt t="33011" x="4867275" y="3921125"/>
          <p14:tracePt t="33019" x="4784725" y="3952875"/>
          <p14:tracePt t="33031" x="4643438" y="4003675"/>
          <p14:tracePt t="33048" x="4368800" y="4054475"/>
          <p14:tracePt t="33065" x="4144963" y="4094163"/>
          <p14:tracePt t="33081" x="3941763" y="4114800"/>
          <p14:tracePt t="33098" x="3749675" y="4135438"/>
          <p14:tracePt t="33099" x="3657600" y="4144963"/>
          <p14:tracePt t="33115" x="3495675" y="4165600"/>
          <p14:tracePt t="33132" x="3271838" y="4186238"/>
          <p14:tracePt t="33148" x="3006725" y="4225925"/>
          <p14:tracePt t="33165" x="2701925" y="4257675"/>
          <p14:tracePt t="33182" x="2408238" y="4297363"/>
          <p14:tracePt t="33198" x="2163763" y="4327525"/>
          <p14:tracePt t="33215" x="1990725" y="4338638"/>
          <p14:tracePt t="33234" x="1909763" y="4338638"/>
          <p14:tracePt t="33248" x="1838325" y="4348163"/>
          <p14:tracePt t="33265" x="1798638" y="4359275"/>
          <p14:tracePt t="33282" x="1757363" y="4359275"/>
          <p14:tracePt t="33298" x="1717675" y="4368800"/>
          <p14:tracePt t="33299" x="1676400" y="4368800"/>
          <p14:tracePt t="33315" x="1616075" y="4378325"/>
          <p14:tracePt t="33332" x="1503363" y="4410075"/>
          <p14:tracePt t="33348" x="1381125" y="4440238"/>
          <p14:tracePt t="33365" x="1260475" y="4491038"/>
          <p14:tracePt t="33382" x="1189038" y="4530725"/>
          <p14:tracePt t="33398" x="1127125" y="4562475"/>
          <p14:tracePt t="33415" x="1108075" y="4581525"/>
          <p14:tracePt t="33431" x="1087438" y="4592638"/>
          <p14:tracePt t="33651" x="1087438" y="4581525"/>
          <p14:tracePt t="33659" x="1096963" y="4581525"/>
          <p14:tracePt t="33667" x="1117600" y="4581525"/>
          <p14:tracePt t="33682" x="1127125" y="4572000"/>
          <p14:tracePt t="33684" x="1177925" y="4551363"/>
          <p14:tracePt t="33700" x="1330325" y="4530725"/>
          <p14:tracePt t="33716" x="1544638" y="4500563"/>
          <p14:tracePt t="33733" x="1778000" y="4491038"/>
          <p14:tracePt t="33749" x="2001838" y="4470400"/>
          <p14:tracePt t="33765" x="2193925" y="4470400"/>
          <p14:tracePt t="33782" x="2336800" y="4460875"/>
          <p14:tracePt t="33799" x="2447925" y="4460875"/>
          <p14:tracePt t="33816" x="2581275" y="4460875"/>
          <p14:tracePt t="33833" x="2743200" y="4460875"/>
          <p14:tracePt t="33849" x="2967038" y="4460875"/>
          <p14:tracePt t="33866" x="3230563" y="4470400"/>
          <p14:tracePt t="33882" x="3505200" y="4491038"/>
          <p14:tracePt t="33883" x="3678238" y="4491038"/>
          <p14:tracePt t="33899" x="3932238" y="4491038"/>
          <p14:tracePt t="33916" x="4114800" y="4491038"/>
          <p14:tracePt t="33933" x="4206875" y="4491038"/>
          <p14:tracePt t="33949" x="4237038" y="4491038"/>
          <p14:tracePt t="33966" x="4257675" y="4491038"/>
          <p14:tracePt t="33983" x="4267200" y="4491038"/>
          <p14:tracePt t="33999" x="4276725" y="4491038"/>
          <p14:tracePt t="34016" x="4297363" y="4491038"/>
          <p14:tracePt t="34032" x="4318000" y="4479925"/>
          <p14:tracePt t="34049" x="4327525" y="4479925"/>
          <p14:tracePt t="34066" x="4359275" y="4479925"/>
          <p14:tracePt t="34067" x="4368800" y="4479925"/>
          <p14:tracePt t="34083" x="4389438" y="4479925"/>
          <p14:tracePt t="34084" x="4410075" y="4479925"/>
          <p14:tracePt t="34099" x="4460875" y="4479925"/>
          <p14:tracePt t="34116" x="4562475" y="4479925"/>
          <p14:tracePt t="34132" x="4673600" y="4491038"/>
          <p14:tracePt t="34149" x="4775200" y="4491038"/>
          <p14:tracePt t="34166" x="4816475" y="4491038"/>
          <p14:tracePt t="34180" x="4826000" y="4491038"/>
          <p14:tracePt t="34196" x="4835525" y="4491038"/>
          <p14:tracePt t="35771" x="4826000" y="4491038"/>
          <p14:tracePt t="35795" x="4826000" y="4500563"/>
          <p14:tracePt t="35803" x="4816475" y="4500563"/>
          <p14:tracePt t="35820" x="4805363" y="4500563"/>
          <p14:tracePt t="35836" x="4795838" y="4511675"/>
          <p14:tracePt t="35852" x="4784725" y="4511675"/>
          <p14:tracePt t="35867" x="4784725" y="4521200"/>
          <p14:tracePt t="35882" x="4775200" y="4521200"/>
          <p14:tracePt t="35900" x="4765675" y="4521200"/>
          <p14:tracePt t="41020" x="4745038" y="4530725"/>
          <p14:tracePt t="41028" x="4703763" y="4562475"/>
          <p14:tracePt t="41037" x="4664075" y="4581525"/>
          <p14:tracePt t="41051" x="4602163" y="4613275"/>
          <p14:tracePt t="41052" x="4500563" y="4643438"/>
          <p14:tracePt t="41068" x="4398963" y="4664075"/>
          <p14:tracePt t="41069" x="4276725" y="4703763"/>
          <p14:tracePt t="41082" x="4135438" y="4733925"/>
          <p14:tracePt t="41084" x="3932238" y="4765675"/>
          <p14:tracePt t="41099" x="3729038" y="4775200"/>
          <p14:tracePt t="41099" x="3525838" y="4784725"/>
          <p14:tracePt t="41115" x="3078163" y="4835525"/>
          <p14:tracePt t="41132" x="2814638" y="4867275"/>
          <p14:tracePt t="41149" x="2620963" y="4897438"/>
          <p14:tracePt t="41165" x="2489200" y="4937125"/>
          <p14:tracePt t="41182" x="2397125" y="4978400"/>
          <p14:tracePt t="41199" x="2336800" y="5008563"/>
          <p14:tracePt t="41217" x="2286000" y="5019675"/>
          <p14:tracePt t="41232" x="2244725" y="5038725"/>
          <p14:tracePt t="41249" x="2193925" y="5049838"/>
          <p14:tracePt t="41265" x="2154238" y="5059363"/>
          <p14:tracePt t="41282" x="2103438" y="5059363"/>
          <p14:tracePt t="41299" x="2011363" y="5059363"/>
          <p14:tracePt t="41299" x="1951038" y="5059363"/>
          <p14:tracePt t="41315" x="1778000" y="5059363"/>
          <p14:tracePt t="41334" x="1574800" y="5059363"/>
          <p14:tracePt t="41350" x="1401763" y="5059363"/>
          <p14:tracePt t="41367" x="1177925" y="5059363"/>
          <p14:tracePt t="41383" x="1006475" y="5059363"/>
          <p14:tracePt t="41399" x="863600" y="5080000"/>
          <p14:tracePt t="41415" x="762000" y="5121275"/>
          <p14:tracePt t="41431" x="701675" y="5140325"/>
          <p14:tracePt t="41451" x="681038" y="5151438"/>
          <p14:tracePt t="41532" x="701675" y="5151438"/>
          <p14:tracePt t="41540" x="711200" y="5151438"/>
          <p14:tracePt t="41551" x="720725" y="5151438"/>
          <p14:tracePt t="41568" x="752475" y="5140325"/>
          <p14:tracePt t="41584" x="771525" y="5121275"/>
          <p14:tracePt t="41600" x="782638" y="5121275"/>
          <p14:tracePt t="41618" x="782638" y="5110163"/>
          <p14:tracePt t="41636" x="792163" y="5110163"/>
          <p14:tracePt t="41820" x="803275" y="5110163"/>
          <p14:tracePt t="41828" x="812800" y="5100638"/>
          <p14:tracePt t="41836" x="822325" y="5089525"/>
          <p14:tracePt t="41851" x="833438" y="5089525"/>
          <p14:tracePt t="41852" x="863600" y="5080000"/>
          <p14:tracePt t="41868" x="904875" y="5059363"/>
          <p14:tracePt t="41884" x="985838" y="5049838"/>
          <p14:tracePt t="41901" x="1096963" y="5029200"/>
          <p14:tracePt t="41917" x="1270000" y="5029200"/>
          <p14:tracePt t="41934" x="1463675" y="5029200"/>
          <p14:tracePt t="41950" x="1666875" y="5029200"/>
          <p14:tracePt t="41967" x="1819275" y="5029200"/>
          <p14:tracePt t="41984" x="1990725" y="5029200"/>
          <p14:tracePt t="42001" x="2103438" y="5038725"/>
          <p14:tracePt t="42017" x="2174875" y="5038725"/>
          <p14:tracePt t="42034" x="2205038" y="5049838"/>
          <p14:tracePt t="42052" x="2235200" y="5049838"/>
          <p14:tracePt t="42068" x="2255838" y="5049838"/>
          <p14:tracePt t="42084" x="2276475" y="5049838"/>
          <p14:tracePt t="42101" x="2295525" y="5049838"/>
          <p14:tracePt t="42117" x="2316163" y="5049838"/>
          <p14:tracePt t="42134" x="2357438" y="5049838"/>
          <p14:tracePt t="42151" x="2387600" y="5049838"/>
          <p14:tracePt t="42167" x="2408238" y="5049838"/>
          <p14:tracePt t="42184" x="2459038" y="5059363"/>
          <p14:tracePt t="42201" x="2509838" y="5059363"/>
          <p14:tracePt t="42217" x="2570163" y="5070475"/>
          <p14:tracePt t="42236" x="2701925" y="5070475"/>
          <p14:tracePt t="42251" x="2752725" y="5070475"/>
          <p14:tracePt t="42253" x="2814638" y="5070475"/>
          <p14:tracePt t="42267" x="2865438" y="5070475"/>
          <p14:tracePt t="42268" x="2916238" y="5070475"/>
          <p14:tracePt t="42285" x="2997200" y="5070475"/>
          <p14:tracePt t="42301" x="3057525" y="5070475"/>
          <p14:tracePt t="42318" x="3119438" y="5070475"/>
          <p14:tracePt t="42334" x="3190875" y="5070475"/>
          <p14:tracePt t="42351" x="3251200" y="5080000"/>
          <p14:tracePt t="42368" x="3332163" y="5080000"/>
          <p14:tracePt t="42384" x="3424238" y="5089525"/>
          <p14:tracePt t="42401" x="3525838" y="5121275"/>
          <p14:tracePt t="42418" x="3627438" y="5140325"/>
          <p14:tracePt t="42434" x="3749675" y="5172075"/>
          <p14:tracePt t="42451" x="3830638" y="5191125"/>
          <p14:tracePt t="42452" x="3870325" y="5191125"/>
          <p14:tracePt t="42468" x="3941763" y="5191125"/>
          <p14:tracePt t="42484" x="4043363" y="5191125"/>
          <p14:tracePt t="42501" x="4124325" y="5191125"/>
          <p14:tracePt t="42517" x="4165600" y="5181600"/>
          <p14:tracePt t="42534" x="4186238" y="5181600"/>
          <p14:tracePt t="42551" x="4206875" y="5160963"/>
          <p14:tracePt t="42567" x="4237038" y="5130800"/>
          <p14:tracePt t="42584" x="4276725" y="5110163"/>
          <p14:tracePt t="42601" x="4318000" y="5089525"/>
          <p14:tracePt t="42618" x="4368800" y="5070475"/>
          <p14:tracePt t="42634" x="4389438" y="5038725"/>
          <p14:tracePt t="42636" x="4419600" y="5038725"/>
          <p14:tracePt t="42651" x="4419600" y="5019675"/>
          <p14:tracePt t="42652" x="4429125" y="5019675"/>
          <p14:tracePt t="42668" x="4440238" y="5019675"/>
          <p14:tracePt t="42684" x="4440238" y="5008563"/>
          <p14:tracePt t="42701" x="4449763" y="5008563"/>
          <p14:tracePt t="42739" x="4460875" y="5008563"/>
          <p14:tracePt t="42747" x="4470400" y="5008563"/>
          <p14:tracePt t="42756" x="4479925" y="5029200"/>
          <p14:tracePt t="42766" x="4479925" y="5059363"/>
          <p14:tracePt t="42783" x="4318000" y="5080000"/>
          <p14:tracePt t="42799" x="4064000" y="5008563"/>
          <p14:tracePt t="43035" x="4054475" y="5008563"/>
          <p14:tracePt t="43044" x="3952875" y="4987925"/>
          <p14:tracePt t="43052" x="3851275" y="4937125"/>
          <p14:tracePt t="43066" x="3789363" y="4918075"/>
          <p14:tracePt t="43082" x="3789363" y="4927600"/>
          <p14:tracePt t="43101" x="3840163" y="4957763"/>
          <p14:tracePt t="43117" x="3932238" y="4978400"/>
          <p14:tracePt t="43135" x="3992563" y="4987925"/>
          <p14:tracePt t="43151" x="4094163" y="5008563"/>
          <p14:tracePt t="43167" x="4287838" y="5029200"/>
          <p14:tracePt t="43184" x="4551363" y="5059363"/>
          <p14:tracePt t="43200" x="4957763" y="5121275"/>
          <p14:tracePt t="43217" x="5465763" y="5181600"/>
          <p14:tracePt t="43235" x="5749925" y="5232400"/>
          <p14:tracePt t="43236" x="5821363" y="5241925"/>
          <p14:tracePt t="43251" x="5862638" y="5241925"/>
          <p14:tracePt t="43292" x="5851525" y="5241925"/>
          <p14:tracePt t="43300" x="5832475" y="5241925"/>
          <p14:tracePt t="43316" x="5811838" y="5241925"/>
          <p14:tracePt t="43324" x="5800725" y="5241925"/>
          <p14:tracePt t="43334" x="5781675" y="5241925"/>
          <p14:tracePt t="43350" x="5761038" y="5241925"/>
          <p14:tracePt t="43367" x="5689600" y="5253038"/>
          <p14:tracePt t="43384" x="5567363" y="5273675"/>
          <p14:tracePt t="43400" x="5375275" y="5303838"/>
          <p14:tracePt t="43418" x="5130800" y="5334000"/>
          <p14:tracePt t="43434" x="4906963" y="5354638"/>
          <p14:tracePt t="43450" x="4724400" y="5375275"/>
          <p14:tracePt t="43467" x="4581525" y="5384800"/>
          <p14:tracePt t="43468" x="4521200" y="5394325"/>
          <p14:tracePt t="43484" x="4398963" y="5426075"/>
          <p14:tracePt t="43501" x="4225925" y="5476875"/>
          <p14:tracePt t="43517" x="4013200" y="5537200"/>
          <p14:tracePt t="43534" x="3779838" y="5578475"/>
          <p14:tracePt t="43550" x="3546475" y="5588000"/>
          <p14:tracePt t="43567" x="3362325" y="5597525"/>
          <p14:tracePt t="43583" x="3281363" y="5597525"/>
          <p14:tracePt t="43600" x="3271838" y="5597525"/>
          <p14:tracePt t="43748" x="3281363" y="5597525"/>
          <p14:tracePt t="43755" x="3292475" y="5597525"/>
          <p14:tracePt t="43772" x="3302000" y="5597525"/>
          <p14:tracePt t="43784" x="3311525" y="5597525"/>
          <p14:tracePt t="43800" x="3332163" y="5597525"/>
          <p14:tracePt t="43817" x="3413125" y="5578475"/>
          <p14:tracePt t="43833" x="3495675" y="5557838"/>
          <p14:tracePt t="43940" x="3505200" y="5557838"/>
          <p14:tracePt t="44028" x="3505200" y="5567363"/>
          <p14:tracePt t="44035" x="3505200" y="5578475"/>
          <p14:tracePt t="44049" x="3505200" y="5588000"/>
          <p14:tracePt t="44065" x="3505200" y="5597525"/>
          <p14:tracePt t="44092" x="3505200" y="5608638"/>
          <p14:tracePt t="44132" x="3505200" y="5629275"/>
          <p14:tracePt t="44172" x="3514725" y="5629275"/>
          <p14:tracePt t="44180" x="3546475" y="5638800"/>
          <p14:tracePt t="44188" x="3606800" y="5659438"/>
          <p14:tracePt t="44200" x="3698875" y="5680075"/>
          <p14:tracePt t="44217" x="4003675" y="5781675"/>
          <p14:tracePt t="44236" x="4581525" y="5851525"/>
          <p14:tracePt t="44250" x="4733925" y="5862638"/>
          <p14:tracePt t="44251" x="4876800" y="5872163"/>
          <p14:tracePt t="44267" x="4987925" y="5883275"/>
          <p14:tracePt t="44268" x="5070475" y="5883275"/>
          <p14:tracePt t="44284" x="5151438" y="5872163"/>
          <p14:tracePt t="44300" x="5191125" y="5851525"/>
          <p14:tracePt t="44317" x="5211763" y="5842000"/>
          <p14:tracePt t="44334" x="5211763" y="5832475"/>
          <p14:tracePt t="44351" x="5222875" y="5832475"/>
          <p14:tracePt t="44367" x="5222875" y="5821363"/>
          <p14:tracePt t="44404" x="5241925" y="5821363"/>
          <p14:tracePt t="44412" x="5253038" y="5821363"/>
          <p14:tracePt t="44420" x="5262563" y="5811838"/>
          <p14:tracePt t="44434" x="5292725" y="5791200"/>
          <p14:tracePt t="44451" x="5354638" y="5781675"/>
          <p14:tracePt t="44452" x="5414963" y="5781675"/>
          <p14:tracePt t="44467" x="5495925" y="5781675"/>
          <p14:tracePt t="44469" x="5608638" y="5770563"/>
          <p14:tracePt t="44484" x="5832475" y="5770563"/>
          <p14:tracePt t="44500" x="6065838" y="5770563"/>
          <p14:tracePt t="44517" x="6238875" y="5770563"/>
          <p14:tracePt t="44534" x="6299200" y="5770563"/>
          <p14:tracePt t="44628" x="6289675" y="5770563"/>
          <p14:tracePt t="44635" x="6269038" y="5770563"/>
          <p14:tracePt t="44651" x="6238875" y="5781675"/>
          <p14:tracePt t="44652" x="6218238" y="5791200"/>
          <p14:tracePt t="44668" x="6137275" y="5811838"/>
          <p14:tracePt t="44682" x="6096000" y="5832475"/>
          <p14:tracePt t="44699" x="5943600" y="5872163"/>
          <p14:tracePt t="44700" x="5872163" y="5892800"/>
          <p14:tracePt t="44715" x="5680075" y="5964238"/>
          <p14:tracePt t="44733" x="5495925" y="6015038"/>
          <p14:tracePt t="44749" x="5283200" y="6065838"/>
          <p14:tracePt t="44766" x="5059363" y="6105525"/>
          <p14:tracePt t="44784" x="4835525" y="6137275"/>
          <p14:tracePt t="44801" x="4551363" y="6176963"/>
          <p14:tracePt t="44818" x="4237038" y="6176963"/>
          <p14:tracePt t="44834" x="3860800" y="6188075"/>
          <p14:tracePt t="44835" x="3657600" y="6188075"/>
          <p14:tracePt t="44851" x="3454400" y="6188075"/>
          <p14:tracePt t="44852" x="3281363" y="6188075"/>
          <p14:tracePt t="44868" x="2946400" y="6167438"/>
          <p14:tracePt t="44885" x="2641600" y="6156325"/>
          <p14:tracePt t="44901" x="2357438" y="6137275"/>
          <p14:tracePt t="44918" x="2092325" y="6126163"/>
          <p14:tracePt t="44935" x="1828800" y="6116638"/>
          <p14:tracePt t="44951" x="1604963" y="6116638"/>
          <p14:tracePt t="44967" x="1422400" y="6116638"/>
          <p14:tracePt t="44985" x="1300163" y="6126163"/>
          <p14:tracePt t="45002" x="1239838" y="6126163"/>
          <p14:tracePt t="45016" x="1219200" y="6126163"/>
          <p14:tracePt t="45032" x="1198563" y="6126163"/>
          <p14:tracePt t="45084" x="1189038" y="6126163"/>
          <p14:tracePt t="45092" x="1189038" y="6137275"/>
          <p14:tracePt t="45108" x="1177925" y="6137275"/>
          <p14:tracePt t="45123" x="1168400" y="6137275"/>
          <p14:tracePt t="45133" x="1158875" y="6146800"/>
          <p14:tracePt t="45149" x="1127125" y="6156325"/>
          <p14:tracePt t="45166" x="1076325" y="6167438"/>
          <p14:tracePt t="45183" x="1006475" y="6188075"/>
          <p14:tracePt t="45200" x="904875" y="6197600"/>
          <p14:tracePt t="45216" x="782638" y="6218238"/>
          <p14:tracePt t="45233" x="669925" y="6227763"/>
          <p14:tracePt t="45250" x="588963" y="6227763"/>
          <p14:tracePt t="45266" x="568325" y="6238875"/>
          <p14:tracePt t="45283" x="549275" y="6238875"/>
          <p14:tracePt t="45339" x="558800" y="6238875"/>
          <p14:tracePt t="45347" x="568325" y="6248400"/>
          <p14:tracePt t="45355" x="579438" y="6248400"/>
          <p14:tracePt t="45365" x="588963" y="6248400"/>
          <p14:tracePt t="45382" x="609600" y="6248400"/>
          <p14:tracePt t="45399" x="630238" y="6248400"/>
          <p14:tracePt t="45420" x="639763" y="6248400"/>
          <p14:tracePt t="45524" x="650875" y="6248400"/>
          <p14:tracePt t="45539" x="660400" y="6248400"/>
          <p14:tracePt t="45548" x="681038" y="6248400"/>
          <p14:tracePt t="45556" x="741363" y="6248400"/>
          <p14:tracePt t="45567" x="833438" y="6248400"/>
          <p14:tracePt t="45584" x="1087438" y="6269038"/>
          <p14:tracePt t="45600" x="1362075" y="6289675"/>
          <p14:tracePt t="45617" x="1574800" y="6308725"/>
          <p14:tracePt t="45634" x="1685925" y="6308725"/>
          <p14:tracePt t="45651" x="1706563" y="6308725"/>
          <p14:tracePt t="45924" x="1717675" y="6308725"/>
          <p14:tracePt t="45932" x="1727200" y="6308725"/>
          <p14:tracePt t="45940" x="1747838" y="6308725"/>
          <p14:tracePt t="45951" x="1768475" y="6308725"/>
          <p14:tracePt t="45968" x="1828800" y="6308725"/>
          <p14:tracePt t="45983" x="1971675" y="6308725"/>
          <p14:tracePt t="46000" x="2205038" y="6308725"/>
          <p14:tracePt t="46017" x="2509838" y="6319838"/>
          <p14:tracePt t="46033" x="2803525" y="6340475"/>
          <p14:tracePt t="46050" x="2987675" y="6350000"/>
          <p14:tracePt t="46066" x="3098800" y="6359525"/>
          <p14:tracePt t="46067" x="3128963" y="6359525"/>
          <p14:tracePt t="46083" x="3179763" y="6359525"/>
          <p14:tracePt t="46100" x="3190875" y="6359525"/>
          <p14:tracePt t="46116" x="3200400" y="6359525"/>
          <p14:tracePt t="46133" x="3209925" y="6359525"/>
          <p14:tracePt t="46150" x="3241675" y="6359525"/>
          <p14:tracePt t="46167" x="3260725" y="6359525"/>
          <p14:tracePt t="46183" x="3271838" y="6359525"/>
          <p14:tracePt t="46200" x="3292475" y="6359525"/>
          <p14:tracePt t="46216" x="3322638" y="6359525"/>
          <p14:tracePt t="46235" x="3343275" y="6359525"/>
          <p14:tracePt t="46236" x="3352800" y="6359525"/>
          <p14:tracePt t="46250" x="3382963" y="6359525"/>
          <p14:tracePt t="46266" x="3433763" y="6359525"/>
          <p14:tracePt t="46283" x="3556000" y="6370638"/>
          <p14:tracePt t="46284" x="3616325" y="6370638"/>
          <p14:tracePt t="46300" x="3860800" y="6391275"/>
          <p14:tracePt t="46316" x="4135438" y="6400800"/>
          <p14:tracePt t="46333" x="4327525" y="6410325"/>
          <p14:tracePt t="46349" x="4440238" y="6421438"/>
          <p14:tracePt t="46366" x="4479925" y="6421438"/>
          <p14:tracePt t="46404" x="4491038" y="6421438"/>
          <p14:tracePt t="48276" x="4491038" y="6410325"/>
          <p14:tracePt t="48516" x="4491038" y="6400800"/>
          <p14:tracePt t="48580" x="4500563" y="6391275"/>
          <p14:tracePt t="48780" x="4511675" y="6391275"/>
          <p14:tracePt t="52380" x="4511675" y="6380163"/>
          <p14:tracePt t="52405" x="4521200" y="6380163"/>
          <p14:tracePt t="57133" x="4530725" y="6370638"/>
          <p14:tracePt t="57140" x="4551363" y="6370638"/>
          <p14:tracePt t="57152" x="4622800" y="6329363"/>
          <p14:tracePt t="57171" x="4795838" y="6238875"/>
          <p14:tracePt t="57187" x="5130800" y="6045200"/>
          <p14:tracePt t="57189" x="5343525" y="5943600"/>
          <p14:tracePt t="57202" x="5618163" y="5761038"/>
          <p14:tracePt t="57219" x="6188075" y="5486400"/>
          <p14:tracePt t="57236" x="6696075" y="5262563"/>
          <p14:tracePt t="57236" x="6858000" y="5202238"/>
          <p14:tracePt t="57253" x="7061200" y="5080000"/>
          <p14:tracePt t="57269" x="7172325" y="5008563"/>
          <p14:tracePt t="57286" x="7223125" y="4978400"/>
          <p14:tracePt t="57302" x="7264400" y="4927600"/>
          <p14:tracePt t="57319" x="7294563" y="4897438"/>
          <p14:tracePt t="57336" x="7335838" y="4856163"/>
          <p14:tracePt t="57352" x="7356475" y="4795838"/>
          <p14:tracePt t="57369" x="7386638" y="4745038"/>
          <p14:tracePt t="57386" x="7396163" y="4703763"/>
          <p14:tracePt t="57403" x="7407275" y="4694238"/>
          <p14:tracePt t="57549" x="7416800" y="4694238"/>
          <p14:tracePt t="57557" x="7437438" y="4683125"/>
          <p14:tracePt t="57573" x="7446963" y="4673600"/>
          <p14:tracePt t="57587" x="7446963" y="4664075"/>
          <p14:tracePt t="57604" x="7477125" y="4541838"/>
          <p14:tracePt t="57606" x="7518400" y="4440238"/>
          <p14:tracePt t="57621" x="7610475" y="4225925"/>
          <p14:tracePt t="57637" x="7691438" y="4022725"/>
          <p14:tracePt t="57654" x="7772400" y="3851275"/>
          <p14:tracePt t="57670" x="7853363" y="3687763"/>
          <p14:tracePt t="57687" x="7894638" y="3565525"/>
          <p14:tracePt t="57704" x="7924800" y="3454400"/>
          <p14:tracePt t="57721" x="7954963" y="3343275"/>
          <p14:tracePt t="57735" x="7975600" y="3230563"/>
          <p14:tracePt t="57752" x="8005763" y="3140075"/>
          <p14:tracePt t="57769" x="8016875" y="3068638"/>
          <p14:tracePt t="57785" x="8016875" y="3017838"/>
          <p14:tracePt t="57802" x="8016875" y="2967038"/>
          <p14:tracePt t="57819" x="8016875" y="2955925"/>
          <p14:tracePt t="57836" x="8016875" y="2946400"/>
          <p14:tracePt t="57853" x="8016875" y="2936875"/>
          <p14:tracePt t="57869" x="8016875" y="2925763"/>
          <p14:tracePt t="57885" x="8005763" y="2895600"/>
          <p14:tracePt t="57902" x="8005763" y="2844800"/>
          <p14:tracePt t="57919" x="8026400" y="2794000"/>
          <p14:tracePt t="57936" x="8047038" y="2773363"/>
          <p14:tracePt t="57952" x="8047038" y="2752725"/>
          <p14:tracePt t="58021" x="8047038" y="2763838"/>
          <p14:tracePt t="58029" x="8035925" y="2763838"/>
          <p14:tracePt t="58037" x="8016875" y="2794000"/>
          <p14:tracePt t="58053" x="7985125" y="2824163"/>
          <p14:tracePt t="58069" x="7954963" y="2844800"/>
          <p14:tracePt t="58086" x="7904163" y="2874963"/>
          <p14:tracePt t="58102" x="7883525" y="2886075"/>
          <p14:tracePt t="58119" x="7883525" y="2895600"/>
          <p14:tracePt t="61573" x="7883525" y="2905125"/>
          <p14:tracePt t="61581" x="7904163" y="2916238"/>
          <p14:tracePt t="61589" x="7924800" y="2916238"/>
          <p14:tracePt t="61604" x="7934325" y="2916238"/>
          <p14:tracePt t="61605" x="7954963" y="2925763"/>
          <p14:tracePt t="61621" x="8077200" y="2925763"/>
          <p14:tracePt t="61636" x="8199438" y="2925763"/>
          <p14:tracePt t="61637" x="8372475" y="2925763"/>
          <p14:tracePt t="61653" x="8818563" y="2925763"/>
          <p14:tracePt t="61669" x="9102725" y="2925763"/>
          <p14:tracePt t="61686" x="9255125" y="2925763"/>
          <p14:tracePt t="61703" x="9296400" y="2916238"/>
          <p14:tracePt t="61719" x="9305925" y="2916238"/>
          <p14:tracePt t="61989" x="9305925" y="2905125"/>
          <p14:tracePt t="62093" x="9286875" y="2905125"/>
          <p14:tracePt t="62117" x="9275763" y="2905125"/>
          <p14:tracePt t="62133" x="9255125" y="2895600"/>
          <p14:tracePt t="62141" x="9245600" y="2895600"/>
          <p14:tracePt t="62155" x="9236075" y="2895600"/>
          <p14:tracePt t="62172" x="9215438" y="2886075"/>
          <p14:tracePt t="62188" x="9204325" y="2886075"/>
          <p14:tracePt t="62189" x="9194800" y="2886075"/>
          <p14:tracePt t="62205" x="9185275" y="2886075"/>
          <p14:tracePt t="62581" x="9174163" y="2886075"/>
          <p14:tracePt t="62597" x="9164638" y="2886075"/>
          <p14:tracePt t="62606" x="9164638" y="2895600"/>
          <p14:tracePt t="62622" x="9134475" y="2895600"/>
          <p14:tracePt t="62636" x="9123363" y="2895600"/>
          <p14:tracePt t="62637" x="9113838" y="2895600"/>
          <p14:tracePt t="62661" x="9102725" y="2895600"/>
          <p14:tracePt t="62709" x="9093200" y="2895600"/>
          <p14:tracePt t="62781" x="9083675" y="2895600"/>
          <p14:tracePt t="62789" x="9072563" y="2895600"/>
          <p14:tracePt t="62805" x="9063038" y="2895600"/>
          <p14:tracePt t="62822" x="9051925" y="2895600"/>
          <p14:tracePt t="63229" x="9063038" y="2895600"/>
          <p14:tracePt t="63237" x="9072563" y="2895600"/>
          <p14:tracePt t="63254" x="9083675" y="2895600"/>
          <p14:tracePt t="63261" x="9093200" y="2895600"/>
          <p14:tracePt t="63271" x="9102725" y="2895600"/>
          <p14:tracePt t="63287" x="9123363" y="2895600"/>
          <p14:tracePt t="63303" x="9144000" y="2886075"/>
          <p14:tracePt t="63320" x="9174163" y="2874963"/>
          <p14:tracePt t="63337" x="9224963" y="2874963"/>
          <p14:tracePt t="63354" x="9255125" y="2874963"/>
          <p14:tracePt t="63370" x="9305925" y="2874963"/>
          <p14:tracePt t="63387" x="9347200" y="2874963"/>
          <p14:tracePt t="63404" x="9388475" y="2865438"/>
          <p14:tracePt t="63422" x="9458325" y="2865438"/>
          <p14:tracePt t="63438" x="9490075" y="2865438"/>
          <p14:tracePt t="63455" x="9509125" y="2865438"/>
          <p14:tracePt t="63471" x="9529763" y="2865438"/>
          <p14:tracePt t="63489" x="9540875" y="2865438"/>
          <p14:tracePt t="63504" x="9550400" y="2865438"/>
          <p14:tracePt t="63541" x="9559925" y="2865438"/>
          <p14:tracePt t="63661" x="9580563" y="2865438"/>
          <p14:tracePt t="63677" x="9601200" y="2854325"/>
          <p14:tracePt t="63685" x="9631363" y="2854325"/>
          <p14:tracePt t="63694" x="9652000" y="2854325"/>
          <p14:tracePt t="63705" x="9672638" y="2854325"/>
          <p14:tracePt t="63722" x="9732963" y="2854325"/>
          <p14:tracePt t="63739" x="9783763" y="2854325"/>
          <p14:tracePt t="63755" x="9804400" y="2854325"/>
          <p14:tracePt t="63772" x="9813925" y="2854325"/>
          <p14:tracePt t="63788" x="9834563" y="2854325"/>
          <p14:tracePt t="63805" x="9855200" y="2854325"/>
          <p14:tracePt t="63822" x="9864725" y="2854325"/>
          <p14:tracePt t="63838" x="9875838" y="2854325"/>
          <p14:tracePt t="63854" x="9885363" y="2854325"/>
          <p14:tracePt t="63893" x="9896475" y="2854325"/>
          <p14:tracePt t="63917" x="9906000" y="2854325"/>
          <p14:tracePt t="63926" x="9915525" y="2854325"/>
          <p14:tracePt t="63939" x="9926638" y="2854325"/>
          <p14:tracePt t="63953" x="9947275" y="2854325"/>
          <p14:tracePt t="63970" x="9998075" y="2854325"/>
          <p14:tracePt t="63988" x="10048875" y="2854325"/>
          <p14:tracePt t="63989" x="10067925" y="2854325"/>
          <p14:tracePt t="64005" x="10099675" y="2854325"/>
          <p14:tracePt t="64005" x="10118725" y="2854325"/>
          <p14:tracePt t="64021" x="10160000" y="2854325"/>
          <p14:tracePt t="64038" x="10190163" y="2854325"/>
          <p14:tracePt t="64054" x="10201275" y="2854325"/>
          <p14:tracePt t="64071" x="10210800" y="2854325"/>
          <p14:tracePt t="64088" x="10220325" y="2854325"/>
          <p14:tracePt t="64105" x="10240963" y="2854325"/>
          <p14:tracePt t="64121" x="10261600" y="2854325"/>
          <p14:tracePt t="64138" x="10291763" y="2865438"/>
          <p14:tracePt t="64154" x="10302875" y="2865438"/>
          <p14:tracePt t="64171" x="10321925" y="2865438"/>
          <p14:tracePt t="64205" x="10333038" y="2865438"/>
          <p14:tracePt t="64221" x="10353675" y="2865438"/>
          <p14:tracePt t="64229" x="10363200" y="2865438"/>
          <p14:tracePt t="64238" x="10372725" y="2865438"/>
          <p14:tracePt t="64254" x="10404475" y="2865438"/>
          <p14:tracePt t="64271" x="10434638" y="2865438"/>
          <p14:tracePt t="64288" x="10474325" y="2865438"/>
          <p14:tracePt t="64305" x="10506075" y="2865438"/>
          <p14:tracePt t="64321" x="10545763" y="2865438"/>
          <p14:tracePt t="64338" x="10575925" y="2865438"/>
          <p14:tracePt t="64354" x="10617200" y="2865438"/>
          <p14:tracePt t="64371" x="10647363" y="2865438"/>
          <p14:tracePt t="64388" x="10698163" y="2865438"/>
          <p14:tracePt t="64404" x="10728325" y="2865438"/>
          <p14:tracePt t="64405" x="10760075" y="2865438"/>
          <p14:tracePt t="64421" x="10779125" y="2865438"/>
          <p14:tracePt t="64438" x="10799763" y="2865438"/>
          <p14:tracePt t="64454" x="10810875" y="2865438"/>
          <p14:tracePt t="64621" x="10810875" y="2874963"/>
          <p14:tracePt t="64717" x="10820400" y="2874963"/>
          <p14:tracePt t="64733" x="10829925" y="2874963"/>
          <p14:tracePt t="64749" x="10841038" y="2874963"/>
          <p14:tracePt t="64765" x="10841038" y="2886075"/>
          <p14:tracePt t="64773" x="10850563" y="2895600"/>
          <p14:tracePt t="64804" x="10850563" y="2905125"/>
          <p14:tracePt t="64829" x="10861675" y="2905125"/>
          <p14:tracePt t="64837" x="10861675" y="2916238"/>
          <p14:tracePt t="64861" x="10861675" y="2925763"/>
          <p14:tracePt t="65718" x="10871200" y="2925763"/>
          <p14:tracePt t="65733" x="10880725" y="2925763"/>
          <p14:tracePt t="65742" x="10901363" y="2925763"/>
          <p14:tracePt t="65755" x="10912475" y="2925763"/>
          <p14:tracePt t="65772" x="10952163" y="2916238"/>
          <p14:tracePt t="65773" x="10963275" y="2916238"/>
          <p14:tracePt t="65789" x="10972800" y="2916238"/>
          <p14:tracePt t="65789" x="10993438" y="2905125"/>
          <p14:tracePt t="65917" x="11002963" y="2905125"/>
          <p14:tracePt t="65933" x="11023600" y="2905125"/>
          <p14:tracePt t="65942" x="11033125" y="2905125"/>
          <p14:tracePt t="65955" x="11053763" y="2905125"/>
          <p14:tracePt t="65971" x="11095038" y="2905125"/>
          <p14:tracePt t="65988" x="11125200" y="2905125"/>
          <p14:tracePt t="65989" x="11145838" y="2905125"/>
          <p14:tracePt t="66005" x="11155363" y="2905125"/>
          <p14:tracePt t="66021" x="11155363" y="2895600"/>
          <p14:tracePt t="66045" x="11166475" y="2895600"/>
          <p14:tracePt t="66557" x="11155363" y="2895600"/>
          <p14:tracePt t="66565" x="11074400" y="2905125"/>
          <p14:tracePt t="66573" x="10952163" y="2936875"/>
          <p14:tracePt t="66588" x="10728325" y="2976563"/>
          <p14:tracePt t="66589" x="10372725" y="3038475"/>
          <p14:tracePt t="66604" x="9885363" y="3089275"/>
          <p14:tracePt t="66605" x="9428163" y="3128963"/>
          <p14:tracePt t="66621" x="8991600" y="3149600"/>
          <p14:tracePt t="66621" x="8543925" y="3170238"/>
          <p14:tracePt t="66637" x="7721600" y="3170238"/>
          <p14:tracePt t="66654" x="7183438" y="3170238"/>
          <p14:tracePt t="66671" x="6950075" y="3170238"/>
          <p14:tracePt t="66687" x="6858000" y="3170238"/>
          <p14:tracePt t="66704" x="6848475" y="3170238"/>
          <p14:tracePt t="66757" x="6848475" y="3159125"/>
          <p14:tracePt t="66765" x="6848475" y="3149600"/>
          <p14:tracePt t="66773" x="6848475" y="3128963"/>
          <p14:tracePt t="66789" x="6929438" y="3078163"/>
          <p14:tracePt t="66806" x="7081838" y="3017838"/>
          <p14:tracePt t="66822" x="7243763" y="2976563"/>
          <p14:tracePt t="66839" x="7345363" y="2936875"/>
          <p14:tracePt t="66855" x="7375525" y="2916238"/>
          <p14:tracePt t="66871" x="7386638" y="2916238"/>
          <p14:tracePt t="66901" x="7386638" y="2905125"/>
          <p14:tracePt t="66909" x="7366000" y="2905125"/>
          <p14:tracePt t="66921" x="7324725" y="2905125"/>
          <p14:tracePt t="66937" x="7234238" y="2895600"/>
          <p14:tracePt t="66954" x="7172325" y="2895600"/>
          <p14:tracePt t="66971" x="7153275" y="2905125"/>
          <p14:tracePt t="66987" x="7142163" y="2905125"/>
          <p14:tracePt t="67022" x="7153275" y="2905125"/>
          <p14:tracePt t="67029" x="7183438" y="2905125"/>
          <p14:tracePt t="67037" x="7254875" y="2905125"/>
          <p14:tracePt t="67054" x="7437438" y="2905125"/>
          <p14:tracePt t="67071" x="7620000" y="2895600"/>
          <p14:tracePt t="67088" x="7721600" y="2886075"/>
          <p14:tracePt t="67104" x="7762875" y="2886075"/>
          <p14:tracePt t="67121" x="7772400" y="2874963"/>
          <p14:tracePt t="67173" x="7772400" y="2865438"/>
          <p14:tracePt t="67278" x="7772400" y="2854325"/>
          <p14:tracePt t="67373" x="7772400" y="2844800"/>
          <p14:tracePt t="67381" x="7772400" y="2835275"/>
          <p14:tracePt t="67397" x="7781925" y="2824163"/>
          <p14:tracePt t="67405" x="7793038" y="2803525"/>
          <p14:tracePt t="67420" x="7802563" y="2803525"/>
          <p14:tracePt t="67437" x="7823200" y="2773363"/>
          <p14:tracePt t="67461" x="7823200" y="2763838"/>
          <p14:tracePt t="67477" x="7832725" y="2752725"/>
          <p14:tracePt t="67525" x="7843838" y="2743200"/>
          <p14:tracePt t="67549" x="7853363" y="2743200"/>
          <p14:tracePt t="67693" x="7864475" y="2743200"/>
          <p14:tracePt t="67781" x="7874000" y="2733675"/>
          <p14:tracePt t="67797" x="7874000" y="2722563"/>
          <p14:tracePt t="67805" x="7883525" y="2722563"/>
          <p14:tracePt t="67823" x="7894638" y="2713038"/>
          <p14:tracePt t="67839" x="7904163" y="2701925"/>
          <p14:tracePt t="67949" x="7915275" y="2701925"/>
          <p14:tracePt t="68109" x="7924800" y="2701925"/>
          <p14:tracePt t="68117" x="7924800" y="2692400"/>
          <p14:tracePt t="68125" x="7934325" y="2692400"/>
          <p14:tracePt t="68139" x="7934325" y="2682875"/>
          <p14:tracePt t="68157" x="7945438" y="2671763"/>
          <p14:tracePt t="70198" x="7945438" y="2682875"/>
          <p14:tracePt t="70205" x="7945438" y="2692400"/>
          <p14:tracePt t="70223" x="7945438" y="2722563"/>
          <p14:tracePt t="70241" x="7954963" y="2763838"/>
          <p14:tracePt t="70257" x="7966075" y="2854325"/>
          <p14:tracePt t="70272" x="8047038" y="2997200"/>
          <p14:tracePt t="70290" x="8128000" y="3170238"/>
          <p14:tracePt t="70306" x="8229600" y="3292475"/>
          <p14:tracePt t="70323" x="8321675" y="3403600"/>
          <p14:tracePt t="70340" x="8423275" y="3484563"/>
          <p14:tracePt t="70356" x="8504238" y="3546475"/>
          <p14:tracePt t="70357" x="8534400" y="3546475"/>
          <p14:tracePt t="70373" x="8555038" y="3556000"/>
          <p14:tracePt t="70374" x="8585200" y="3565525"/>
          <p14:tracePt t="70390" x="8615363" y="3576638"/>
          <p14:tracePt t="70406" x="8626475" y="3576638"/>
          <p14:tracePt t="70423" x="8636000" y="3586163"/>
          <p14:tracePt t="70440" x="8645525" y="3597275"/>
          <p14:tracePt t="70456" x="8677275" y="3616325"/>
          <p14:tracePt t="70471" x="8728075" y="3627438"/>
          <p14:tracePt t="70488" x="8778875" y="3648075"/>
          <p14:tracePt t="70504" x="8839200" y="3648075"/>
          <p14:tracePt t="70521" x="8910638" y="3648075"/>
          <p14:tracePt t="70538" x="8991600" y="3657600"/>
          <p14:tracePt t="70555" x="9042400" y="3687763"/>
          <p14:tracePt t="70571" x="9083675" y="3687763"/>
          <p14:tracePt t="70588" x="9123363" y="3717925"/>
          <p14:tracePt t="70604" x="9153525" y="3738563"/>
          <p14:tracePt t="70605" x="9174163" y="3749675"/>
          <p14:tracePt t="70623" x="9204325" y="3768725"/>
          <p14:tracePt t="70640" x="9215438" y="3800475"/>
          <p14:tracePt t="70656" x="9236075" y="3819525"/>
          <p14:tracePt t="70673" x="9245600" y="3830638"/>
          <p14:tracePt t="70690" x="9245600" y="3840163"/>
          <p14:tracePt t="71054" x="9255125" y="3840163"/>
          <p14:tracePt t="71085" x="9266238" y="3851275"/>
          <p14:tracePt t="71101" x="9275763" y="3851275"/>
          <p14:tracePt t="71118" x="9296400" y="3851275"/>
          <p14:tracePt t="71125" x="9296400" y="3860800"/>
          <p14:tracePt t="71302" x="9286875" y="3860800"/>
          <p14:tracePt t="71846" x="9296400" y="3860800"/>
          <p14:tracePt t="71853" x="9305925" y="3860800"/>
          <p14:tracePt t="71861" x="9317038" y="3860800"/>
          <p14:tracePt t="71873" x="9337675" y="3860800"/>
          <p14:tracePt t="71890" x="9367838" y="3860800"/>
          <p14:tracePt t="71906" x="9377363" y="3860800"/>
          <p14:tracePt t="71922" x="9388475" y="3860800"/>
          <p14:tracePt t="71939" x="9418638" y="3860800"/>
          <p14:tracePt t="71956" x="9439275" y="3860800"/>
          <p14:tracePt t="71972" x="9458325" y="3860800"/>
          <p14:tracePt t="71974" x="9478963" y="3860800"/>
          <p14:tracePt t="71990" x="9490075" y="3860800"/>
          <p14:tracePt t="72006" x="9499600" y="3860800"/>
          <p14:tracePt t="72254" x="9458325" y="3860800"/>
          <p14:tracePt t="72261" x="9398000" y="3881438"/>
          <p14:tracePt t="72273" x="9296400" y="3881438"/>
          <p14:tracePt t="72289" x="9093200" y="3890963"/>
          <p14:tracePt t="72306" x="8818563" y="3902075"/>
          <p14:tracePt t="72322" x="8543925" y="3911600"/>
          <p14:tracePt t="72339" x="8280400" y="3941763"/>
          <p14:tracePt t="72356" x="8035925" y="3952875"/>
          <p14:tracePt t="72373" x="7874000" y="3962400"/>
          <p14:tracePt t="72373" x="7802563" y="3971925"/>
          <p14:tracePt t="72389" x="7670800" y="3971925"/>
          <p14:tracePt t="72406" x="7559675" y="3983038"/>
          <p14:tracePt t="72423" x="7458075" y="3983038"/>
          <p14:tracePt t="72439" x="7407275" y="3983038"/>
          <p14:tracePt t="72456" x="7375525" y="3962400"/>
          <p14:tracePt t="72472" x="7366000" y="3941763"/>
          <p14:tracePt t="72489" x="7345363" y="3911600"/>
          <p14:tracePt t="72506" x="7335838" y="3870325"/>
          <p14:tracePt t="72522" x="7324725" y="3810000"/>
          <p14:tracePt t="72539" x="7324725" y="3779838"/>
          <p14:tracePt t="72556" x="7315200" y="3759200"/>
          <p14:tracePt t="72573" x="7315200" y="3738563"/>
          <p14:tracePt t="72573" x="7315200" y="3729038"/>
          <p14:tracePt t="72614" x="7315200" y="3717925"/>
          <p14:tracePt t="72654" x="7315200" y="3708400"/>
          <p14:tracePt t="72670" x="7305675" y="3708400"/>
          <p14:tracePt t="72678" x="7305675" y="3687763"/>
          <p14:tracePt t="72701" x="7305675" y="3667125"/>
          <p14:tracePt t="72717" x="7324725" y="3657600"/>
          <p14:tracePt t="72742" x="7335838" y="3648075"/>
          <p14:tracePt t="72749" x="7345363" y="3648075"/>
          <p14:tracePt t="72758" x="7356475" y="3648075"/>
          <p14:tracePt t="72773" x="7356475" y="3636963"/>
          <p14:tracePt t="72773" x="7375525" y="3636963"/>
          <p14:tracePt t="72789" x="7386638" y="3636963"/>
          <p14:tracePt t="72790" x="7416800" y="3636963"/>
          <p14:tracePt t="72806" x="7467600" y="3636963"/>
          <p14:tracePt t="72823" x="7497763" y="3627438"/>
          <p14:tracePt t="72839" x="7527925" y="3606800"/>
          <p14:tracePt t="72949" x="7527925" y="3597275"/>
          <p14:tracePt t="72998" x="7539038" y="3597275"/>
          <p14:tracePt t="73006" x="7539038" y="3586163"/>
          <p14:tracePt t="73014" x="7559675" y="3586163"/>
          <p14:tracePt t="73023" x="7569200" y="3586163"/>
          <p14:tracePt t="73040" x="7599363" y="3576638"/>
          <p14:tracePt t="73057" x="7640638" y="3576638"/>
          <p14:tracePt t="73073" x="7680325" y="3576638"/>
          <p14:tracePt t="73090" x="7712075" y="3576638"/>
          <p14:tracePt t="73107" x="7731125" y="3576638"/>
          <p14:tracePt t="73638" x="7721600" y="3576638"/>
          <p14:tracePt t="73646" x="7712075" y="3576638"/>
          <p14:tracePt t="73734" x="7700963" y="3576638"/>
          <p14:tracePt t="73782" x="7691438" y="3565525"/>
          <p14:tracePt t="73846" x="7680325" y="3565525"/>
          <p14:tracePt t="73870" x="7670800" y="3565525"/>
          <p14:tracePt t="74118" x="7680325" y="3565525"/>
          <p14:tracePt t="74214" x="7691438" y="3565525"/>
          <p14:tracePt t="74254" x="7700963" y="3565525"/>
          <p14:tracePt t="74278" x="7712075" y="3576638"/>
          <p14:tracePt t="74286" x="7721600" y="3586163"/>
          <p14:tracePt t="74294" x="7742238" y="3597275"/>
          <p14:tracePt t="74307" x="7781925" y="3606800"/>
          <p14:tracePt t="74324" x="7823200" y="3616325"/>
          <p14:tracePt t="74340" x="7864475" y="3627438"/>
          <p14:tracePt t="74342" x="7874000" y="3627438"/>
          <p14:tracePt t="74357" x="7883525" y="3627438"/>
          <p14:tracePt t="74382" x="7894638" y="3627438"/>
          <p14:tracePt t="74413" x="7904163" y="3627438"/>
          <p14:tracePt t="74437" x="7915275" y="3627438"/>
          <p14:tracePt t="74470" x="7934325" y="3616325"/>
          <p14:tracePt t="74486" x="7945438" y="3616325"/>
          <p14:tracePt t="74494" x="7954963" y="3616325"/>
          <p14:tracePt t="74507" x="7966075" y="3616325"/>
          <p14:tracePt t="74523" x="8016875" y="3606800"/>
          <p14:tracePt t="74539" x="8097838" y="3606800"/>
          <p14:tracePt t="74556" x="8208963" y="3627438"/>
          <p14:tracePt t="74573" x="8270875" y="3627438"/>
          <p14:tracePt t="74574" x="8280400" y="3627438"/>
          <p14:tracePt t="74589" x="8289925" y="3636963"/>
          <p14:tracePt t="74822" x="8301038" y="3636963"/>
          <p14:tracePt t="74862" x="8301038" y="3648075"/>
          <p14:tracePt t="74926" x="8321675" y="3648075"/>
          <p14:tracePt t="74949" x="8331200" y="3648075"/>
          <p14:tracePt t="74974" x="8340725" y="3648075"/>
          <p14:tracePt t="74981" x="8351838" y="3648075"/>
          <p14:tracePt t="75014" x="8361363" y="3648075"/>
          <p14:tracePt t="75053" x="8372475" y="3648075"/>
          <p14:tracePt t="75061" x="8382000" y="3648075"/>
          <p14:tracePt t="75085" x="8391525" y="3648075"/>
          <p14:tracePt t="75254" x="8402638" y="3648075"/>
          <p14:tracePt t="76238" x="8391525" y="3648075"/>
          <p14:tracePt t="76246" x="8382000" y="3648075"/>
          <p14:tracePt t="76257" x="8372475" y="3657600"/>
          <p14:tracePt t="76274" x="8361363" y="3657600"/>
          <p14:tracePt t="76291" x="8331200" y="3657600"/>
          <p14:tracePt t="76307" x="8301038" y="3667125"/>
          <p14:tracePt t="76322" x="8259763" y="3678238"/>
          <p14:tracePt t="76339" x="8239125" y="3678238"/>
          <p14:tracePt t="76355" x="8188325" y="3687763"/>
          <p14:tracePt t="76372" x="8148638" y="3687763"/>
          <p14:tracePt t="76388" x="8077200" y="3687763"/>
          <p14:tracePt t="76405" x="7985125" y="3687763"/>
          <p14:tracePt t="76405" x="7915275" y="3687763"/>
          <p14:tracePt t="76421" x="7793038" y="3687763"/>
          <p14:tracePt t="76438" x="7680325" y="3687763"/>
          <p14:tracePt t="76455" x="7589838" y="3687763"/>
          <p14:tracePt t="76473" x="7539038" y="3687763"/>
          <p14:tracePt t="76490" x="7508875" y="3687763"/>
          <p14:tracePt t="76614" x="7497763" y="3687763"/>
          <p14:tracePt t="76646" x="7488238" y="3687763"/>
          <p14:tracePt t="76654" x="7477125" y="3687763"/>
          <p14:tracePt t="76663" x="7467600" y="3687763"/>
          <p14:tracePt t="76673" x="7458075" y="3687763"/>
          <p14:tracePt t="76689" x="7426325" y="3687763"/>
          <p14:tracePt t="76706" x="7396163" y="3687763"/>
          <p14:tracePt t="76722" x="7375525" y="3687763"/>
          <p14:tracePt t="76829" x="7375525" y="3678238"/>
          <p14:tracePt t="76838" x="7396163" y="3678238"/>
          <p14:tracePt t="76846" x="7407275" y="3678238"/>
          <p14:tracePt t="76857" x="7437438" y="3667125"/>
          <p14:tracePt t="76874" x="7467600" y="3657600"/>
          <p14:tracePt t="76891" x="7477125" y="3648075"/>
          <p14:tracePt t="76942" x="7488238" y="3648075"/>
          <p14:tracePt t="77078" x="7497763" y="3648075"/>
          <p14:tracePt t="77086" x="7527925" y="3648075"/>
          <p14:tracePt t="77094" x="7569200" y="3648075"/>
          <p14:tracePt t="77107" x="7599363" y="3648075"/>
          <p14:tracePt t="77124" x="7721600" y="3657600"/>
          <p14:tracePt t="77125" x="7772400" y="3667125"/>
          <p14:tracePt t="77141" x="7813675" y="3667125"/>
          <p14:tracePt t="77143" x="7853363" y="3667125"/>
          <p14:tracePt t="77157" x="7894638" y="3667125"/>
          <p14:tracePt t="77158" x="7934325" y="3667125"/>
          <p14:tracePt t="77174" x="8026400" y="3678238"/>
          <p14:tracePt t="77191" x="8086725" y="3678238"/>
          <p14:tracePt t="77207" x="8128000" y="3678238"/>
          <p14:tracePt t="77224" x="8178800" y="3678238"/>
          <p14:tracePt t="77242" x="8229600" y="3678238"/>
          <p14:tracePt t="77258" x="8259763" y="3678238"/>
          <p14:tracePt t="77273" x="8280400" y="3678238"/>
          <p14:tracePt t="77291" x="8289925" y="3667125"/>
          <p14:tracePt t="77308" x="8301038" y="3667125"/>
          <p14:tracePt t="77324" x="8321675" y="3667125"/>
          <p14:tracePt t="77340" x="8340725" y="3667125"/>
          <p14:tracePt t="77356" x="8382000" y="3667125"/>
          <p14:tracePt t="77373" x="8402638" y="3667125"/>
          <p14:tracePt t="77373" x="8412163" y="3667125"/>
          <p14:tracePt t="77646" x="8391525" y="3667125"/>
          <p14:tracePt t="77654" x="8351838" y="3667125"/>
          <p14:tracePt t="77661" x="8331200" y="3657600"/>
          <p14:tracePt t="77672" x="8301038" y="3657600"/>
          <p14:tracePt t="77689" x="8188325" y="3648075"/>
          <p14:tracePt t="77706" x="8005763" y="3636963"/>
          <p14:tracePt t="77724" x="7823200" y="3627438"/>
          <p14:tracePt t="77741" x="7569200" y="3627438"/>
          <p14:tracePt t="77742" x="7437438" y="3627438"/>
          <p14:tracePt t="77757" x="7324725" y="3648075"/>
          <p14:tracePt t="77758" x="7223125" y="3657600"/>
          <p14:tracePt t="77774" x="7142163" y="3687763"/>
          <p14:tracePt t="77790" x="7132638" y="3687763"/>
          <p14:tracePt t="77807" x="7132638" y="3698875"/>
          <p14:tracePt t="77861" x="7142163" y="3698875"/>
          <p14:tracePt t="77869" x="7172325" y="3687763"/>
          <p14:tracePt t="77878" x="7213600" y="3678238"/>
          <p14:tracePt t="77890" x="7264400" y="3667125"/>
          <p14:tracePt t="77907" x="7366000" y="3657600"/>
          <p14:tracePt t="77923" x="7437438" y="3657600"/>
          <p14:tracePt t="77940" x="7518400" y="3657600"/>
          <p14:tracePt t="77942" x="7548563" y="3657600"/>
          <p14:tracePt t="77957" x="7578725" y="3657600"/>
          <p14:tracePt t="77957" x="7610475" y="3657600"/>
          <p14:tracePt t="77974" x="7640638" y="3657600"/>
          <p14:tracePt t="77989" x="7650163" y="3657600"/>
          <p14:tracePt t="78005" x="7661275" y="3648075"/>
          <p14:tracePt t="78022" x="7670800" y="3627438"/>
          <p14:tracePt t="78045" x="7670800" y="3616325"/>
          <p14:tracePt t="78070" x="7670800" y="3606800"/>
          <p14:tracePt t="78077" x="7670800" y="3597275"/>
          <p14:tracePt t="78094" x="7670800" y="3586163"/>
          <p14:tracePt t="78110" x="7661275" y="3586163"/>
          <p14:tracePt t="78124" x="7661275" y="3576638"/>
          <p14:tracePt t="78141" x="7661275" y="3556000"/>
          <p14:tracePt t="78142" x="7650163" y="3556000"/>
          <p14:tracePt t="78157" x="7650163" y="3535363"/>
          <p14:tracePt t="78174" x="7650163" y="3505200"/>
          <p14:tracePt t="78191" x="7640638" y="3484563"/>
          <p14:tracePt t="78208" x="7640638" y="3475038"/>
          <p14:tracePt t="78224" x="7640638" y="3463925"/>
          <p14:tracePt t="78243" x="7629525" y="3454400"/>
          <p14:tracePt t="78258" x="7629525" y="3433763"/>
          <p14:tracePt t="78274" x="7610475" y="3403600"/>
          <p14:tracePt t="78291" x="7620000" y="3413125"/>
          <p14:tracePt t="78294" x="7620000" y="3403600"/>
          <p14:tracePt t="78308" x="7610475" y="3382963"/>
          <p14:tracePt t="78322" x="7610475" y="3362325"/>
          <p14:tracePt t="78339" x="7610475" y="3332163"/>
          <p14:tracePt t="78356" x="7610475" y="3322638"/>
          <p14:tracePt t="78373" x="7610475" y="3311525"/>
          <p14:tracePt t="78373" x="7610475" y="3302000"/>
          <p14:tracePt t="78390" x="7610475" y="3292475"/>
          <p14:tracePt t="78406" x="7610475" y="3281363"/>
          <p14:tracePt t="78423" x="7610475" y="3271838"/>
          <p14:tracePt t="78441" x="7610475" y="3260725"/>
          <p14:tracePt t="78457" x="7610475" y="3251200"/>
          <p14:tracePt t="78474" x="7610475" y="3241675"/>
          <p14:tracePt t="78491" x="7610475" y="3230563"/>
          <p14:tracePt t="78507" x="7610475" y="3221038"/>
          <p14:tracePt t="78524" x="7620000" y="3209925"/>
          <p14:tracePt t="78540" x="7640638" y="3190875"/>
          <p14:tracePt t="78557" x="7670800" y="3159125"/>
          <p14:tracePt t="78558" x="7680325" y="3149600"/>
          <p14:tracePt t="78574" x="7721600" y="3128963"/>
          <p14:tracePt t="78590" x="7742238" y="3108325"/>
          <p14:tracePt t="78607" x="7793038" y="3057525"/>
          <p14:tracePt t="78624" x="7793038" y="3078163"/>
          <p14:tracePt t="78640" x="7802563" y="3078163"/>
          <p14:tracePt t="78726" x="7802563" y="3068638"/>
          <p14:tracePt t="78750" x="7802563" y="3057525"/>
          <p14:tracePt t="78757" x="7802563" y="3048000"/>
          <p14:tracePt t="78774" x="7802563" y="3038475"/>
          <p14:tracePt t="78791" x="7802563" y="3027363"/>
          <p14:tracePt t="78807" x="7802563" y="3006725"/>
          <p14:tracePt t="78824" x="7813675" y="2997200"/>
          <p14:tracePt t="78841" x="7823200" y="2967038"/>
          <p14:tracePt t="78858" x="7832725" y="2936875"/>
          <p14:tracePt t="78874" x="7832725" y="2925763"/>
          <p14:tracePt t="78894" x="7832725" y="2916238"/>
          <p14:tracePt t="78907" x="7832725" y="2905125"/>
          <p14:tracePt t="79021" x="7832725" y="2895600"/>
          <p14:tracePt t="79046" x="7832725" y="2886075"/>
          <p14:tracePt t="79054" x="7832725" y="2874963"/>
          <p14:tracePt t="79070" x="7832725" y="2865438"/>
          <p14:tracePt t="79102" x="7832725" y="2844800"/>
          <p14:tracePt t="79118" x="7843838" y="2835275"/>
          <p14:tracePt t="79126" x="7843838" y="2824163"/>
          <p14:tracePt t="79141" x="7843838" y="2814638"/>
          <p14:tracePt t="79157" x="7843838" y="2803525"/>
          <p14:tracePt t="79175" x="7843838" y="2784475"/>
          <p14:tracePt t="79198" x="7843838" y="2773363"/>
          <p14:tracePt t="79214" x="7843838" y="2763838"/>
          <p14:tracePt t="79230" x="7853363" y="2763838"/>
          <p14:tracePt t="79262" x="7853363" y="2752725"/>
          <p14:tracePt t="79382" x="7864475" y="2733675"/>
          <p14:tracePt t="79406" x="7864475" y="2722563"/>
          <p14:tracePt t="79414" x="7874000" y="2722563"/>
          <p14:tracePt t="79446" x="7874000" y="2713038"/>
          <p14:tracePt t="79454" x="7874000" y="2701925"/>
          <p14:tracePt t="79461" x="7883525" y="2701925"/>
          <p14:tracePt t="79473" x="7883525" y="2682875"/>
          <p14:tracePt t="79490" x="7894638" y="2651125"/>
          <p14:tracePt t="79507" x="7904163" y="2632075"/>
          <p14:tracePt t="79524" x="7915275" y="2620963"/>
          <p14:tracePt t="79606" x="7904163" y="2620963"/>
          <p14:tracePt t="80006" x="7904163" y="2632075"/>
          <p14:tracePt t="80910" x="7904163" y="2641600"/>
          <p14:tracePt t="80981" x="7904163" y="2651125"/>
          <p14:tracePt t="81110" x="7904163" y="2662238"/>
          <p14:tracePt t="81574" x="7904163" y="2671763"/>
          <p14:tracePt t="81638" x="7904163" y="2682875"/>
          <p14:tracePt t="81646" x="7904163" y="2692400"/>
          <p14:tracePt t="81658" x="7904163" y="2701925"/>
          <p14:tracePt t="81675" x="7904163" y="2733675"/>
          <p14:tracePt t="81691" x="7904163" y="2773363"/>
          <p14:tracePt t="81708" x="7904163" y="2814638"/>
          <p14:tracePt t="81710" x="7904163" y="2844800"/>
          <p14:tracePt t="81725" x="7924800" y="2874963"/>
          <p14:tracePt t="81726" x="7934325" y="2905125"/>
          <p14:tracePt t="81742" x="7966075" y="3006725"/>
          <p14:tracePt t="81758" x="8047038" y="3128963"/>
          <p14:tracePt t="81775" x="8107363" y="3241675"/>
          <p14:tracePt t="81792" x="8199438" y="3352800"/>
          <p14:tracePt t="81809" x="8259763" y="3433763"/>
          <p14:tracePt t="81825" x="8331200" y="3505200"/>
          <p14:tracePt t="81841" x="8412163" y="3565525"/>
          <p14:tracePt t="81858" x="8483600" y="3648075"/>
          <p14:tracePt t="81875" x="8585200" y="3717925"/>
          <p14:tracePt t="81892" x="8677275" y="3810000"/>
          <p14:tracePt t="81908" x="8778875" y="3890963"/>
          <p14:tracePt t="81910" x="8809038" y="3921125"/>
          <p14:tracePt t="81926" x="8869363" y="3983038"/>
          <p14:tracePt t="81942" x="8899525" y="4013200"/>
          <p14:tracePt t="81958" x="8931275" y="4022725"/>
          <p14:tracePt t="81974" x="8940800" y="4022725"/>
          <p14:tracePt t="81991" x="8940800" y="4033838"/>
          <p14:tracePt t="82014" x="8950325" y="4033838"/>
          <p14:tracePt t="82046" x="8961438" y="4033838"/>
          <p14:tracePt t="82062" x="8961438" y="4043363"/>
          <p14:tracePt t="82070" x="8970963" y="4054475"/>
          <p14:tracePt t="82086" x="8982075" y="4054475"/>
          <p14:tracePt t="82094" x="8982075" y="4064000"/>
          <p14:tracePt t="82110" x="8982075" y="4084638"/>
          <p14:tracePt t="82125" x="8991600" y="4084638"/>
          <p14:tracePt t="82150" x="8991600" y="4094163"/>
          <p14:tracePt t="82198" x="8982075" y="4094163"/>
          <p14:tracePt t="82206" x="8961438" y="4084638"/>
          <p14:tracePt t="82214" x="8869363" y="4084638"/>
          <p14:tracePt t="82225" x="8677275" y="4084638"/>
          <p14:tracePt t="82245" x="8361363" y="4043363"/>
          <p14:tracePt t="82534" x="8391525" y="4054475"/>
          <p14:tracePt t="82542" x="8412163" y="4054475"/>
          <p14:tracePt t="82559" x="8432800" y="4084638"/>
          <p14:tracePt t="82575" x="8412163" y="4084638"/>
          <p14:tracePt t="82590" x="8402638" y="4084638"/>
          <p14:tracePt t="82606" x="8391525" y="4073525"/>
          <p14:tracePt t="82623" x="8382000" y="4073525"/>
          <p14:tracePt t="82640" x="8372475" y="4073525"/>
          <p14:tracePt t="82656" x="8351838" y="4084638"/>
          <p14:tracePt t="82673" x="8340725" y="4124325"/>
          <p14:tracePt t="82690" x="8340725" y="4135438"/>
          <p14:tracePt t="82854" x="8331200" y="4135438"/>
          <p14:tracePt t="82862" x="8331200" y="4156075"/>
          <p14:tracePt t="82875" x="8331200" y="4175125"/>
          <p14:tracePt t="82892" x="8331200" y="4237038"/>
          <p14:tracePt t="82908" x="8340725" y="4297363"/>
          <p14:tracePt t="82923" x="8361363" y="4327525"/>
          <p14:tracePt t="82940" x="8391525" y="4359275"/>
          <p14:tracePt t="82956" x="8453438" y="4389438"/>
          <p14:tracePt t="82973" x="8636000" y="4398963"/>
          <p14:tracePt t="82974" x="8758238" y="4410075"/>
          <p14:tracePt t="82990" x="9051925" y="4419600"/>
          <p14:tracePt t="83008" x="9266238" y="4419600"/>
          <p14:tracePt t="83025" x="9398000" y="4410075"/>
          <p14:tracePt t="83042" x="9458325" y="4378325"/>
          <p14:tracePt t="83058" x="9499600" y="4378325"/>
          <p14:tracePt t="83073" x="9499600" y="4368800"/>
          <p14:tracePt t="83094" x="9509125" y="4368800"/>
          <p14:tracePt t="83126" x="9520238" y="4368800"/>
          <p14:tracePt t="83190" x="9520238" y="4378325"/>
          <p14:tracePt t="83205" x="9520238" y="4389438"/>
          <p14:tracePt t="83214" x="9520238" y="4398963"/>
          <p14:tracePt t="83226" x="9520238" y="4419600"/>
          <p14:tracePt t="83241" x="9520238" y="4460875"/>
          <p14:tracePt t="83257" x="9529763" y="4500563"/>
          <p14:tracePt t="83273" x="9580563" y="4530725"/>
          <p14:tracePt t="83290" x="9652000" y="4541838"/>
          <p14:tracePt t="83307" x="9712325" y="4541838"/>
          <p14:tracePt t="83323" x="9774238" y="4541838"/>
          <p14:tracePt t="83340" x="9794875" y="4530725"/>
          <p14:tracePt t="83357" x="9794875" y="4521200"/>
          <p14:tracePt t="83437" x="9804400" y="4521200"/>
          <p14:tracePt t="83454" x="9813925" y="4521200"/>
          <p14:tracePt t="83462" x="9825038" y="4521200"/>
          <p14:tracePt t="83478" x="9825038" y="4511675"/>
          <p14:tracePt t="83502" x="9834563" y="4511675"/>
          <p14:tracePt t="83566" x="9855200" y="4521200"/>
          <p14:tracePt t="83574" x="9875838" y="4530725"/>
          <p14:tracePt t="83581" x="9885363" y="4541838"/>
          <p14:tracePt t="83589" x="9896475" y="4562475"/>
          <p14:tracePt t="83606" x="9936163" y="4581525"/>
          <p14:tracePt t="83623" x="9936163" y="4592638"/>
          <p14:tracePt t="83639" x="9947275" y="4592638"/>
          <p14:tracePt t="83656" x="9947275" y="4602163"/>
          <p14:tracePt t="83675" x="9956800" y="4602163"/>
          <p14:tracePt t="83733" x="9966325" y="4602163"/>
          <p14:tracePt t="83742" x="9966325" y="4613275"/>
          <p14:tracePt t="83758" x="9966325" y="4622800"/>
          <p14:tracePt t="83775" x="9966325" y="4643438"/>
          <p14:tracePt t="83797" x="9966325" y="4652963"/>
          <p14:tracePt t="83822" x="9966325" y="4664075"/>
          <p14:tracePt t="84486" x="9966325" y="4683125"/>
          <p14:tracePt t="84494" x="9966325" y="4694238"/>
          <p14:tracePt t="84508" x="9966325" y="4714875"/>
          <p14:tracePt t="84509" x="9966325" y="4733925"/>
          <p14:tracePt t="84525" x="9966325" y="4765675"/>
          <p14:tracePt t="84527" x="9977438" y="4816475"/>
          <p14:tracePt t="84542" x="9998075" y="4918075"/>
          <p14:tracePt t="84558" x="10028238" y="5029200"/>
          <p14:tracePt t="84574" x="10058400" y="5151438"/>
          <p14:tracePt t="84590" x="10099675" y="5262563"/>
          <p14:tracePt t="84607" x="10109200" y="5334000"/>
          <p14:tracePt t="84624" x="10129838" y="5384800"/>
          <p14:tracePt t="84640" x="10139363" y="5394325"/>
          <p14:tracePt t="84678" x="10139363" y="5405438"/>
          <p14:tracePt t="85366" x="10139363" y="5414963"/>
          <p14:tracePt t="85381" x="10139363" y="5426075"/>
          <p14:tracePt t="85389" x="10139363" y="5435600"/>
          <p14:tracePt t="85397" x="10139363" y="5445125"/>
          <p14:tracePt t="85406" x="10129838" y="5465763"/>
          <p14:tracePt t="85423" x="10088563" y="5476875"/>
          <p14:tracePt t="85439" x="9998075" y="5334000"/>
          <p14:tracePt t="85654" x="10048875" y="5394325"/>
          <p14:tracePt t="85663" x="10067925" y="5405438"/>
          <p14:tracePt t="85675" x="10067925" y="5384800"/>
          <p14:tracePt t="85766" x="10079038" y="5384800"/>
          <p14:tracePt t="85790" x="10088563" y="5384800"/>
          <p14:tracePt t="85798" x="10088563" y="5394325"/>
          <p14:tracePt t="85822" x="10099675" y="5394325"/>
          <p14:tracePt t="85894" x="10088563" y="5394325"/>
          <p14:tracePt t="85910" x="10079038" y="5394325"/>
          <p14:tracePt t="85918" x="10067925" y="5394325"/>
          <p14:tracePt t="85934" x="10048875" y="5384800"/>
          <p14:tracePt t="85942" x="10037763" y="5384800"/>
          <p14:tracePt t="85958" x="10007600" y="5384800"/>
          <p14:tracePt t="85975" x="9998075" y="5384800"/>
          <p14:tracePt t="86334" x="9998075" y="5394325"/>
          <p14:tracePt t="86382" x="9998075" y="5405438"/>
          <p14:tracePt t="86406" x="9998075" y="5414963"/>
          <p14:tracePt t="86430" x="9986963" y="5414963"/>
          <p14:tracePt t="86742" x="9977438" y="5414963"/>
          <p14:tracePt t="86750" x="9966325" y="5414963"/>
          <p14:tracePt t="86782" x="9966325" y="5426075"/>
          <p14:tracePt t="87238" x="9977438" y="5426075"/>
          <p14:tracePt t="87550" x="9986963" y="5414963"/>
          <p14:tracePt t="101072" x="9977438" y="5414963"/>
          <p14:tracePt t="101079" x="9864725" y="5414963"/>
          <p14:tracePt t="101096" x="9255125" y="5292725"/>
          <p14:tracePt t="101113" x="7954963" y="4856163"/>
          <p14:tracePt t="101129" x="6003925" y="4033838"/>
          <p14:tracePt t="101146" x="3535363" y="3017838"/>
          <p14:tracePt t="101162" x="1025525" y="1909763"/>
        </p14:tracePtLst>
      </p14:laserTraceLst>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2">
            <a:extLst>
              <a:ext uri="{FF2B5EF4-FFF2-40B4-BE49-F238E27FC236}">
                <a16:creationId xmlns:a16="http://schemas.microsoft.com/office/drawing/2014/main" id="{380D1B8C-5CAC-408C-BD43-C1310D3659E9}"/>
              </a:ext>
            </a:extLst>
          </p:cNvPr>
          <p:cNvSpPr>
            <a:spLocks noGrp="1" noChangeArrowheads="1"/>
          </p:cNvSpPr>
          <p:nvPr>
            <p:ph type="ctrTitle"/>
          </p:nvPr>
        </p:nvSpPr>
        <p:spPr>
          <a:xfrm>
            <a:off x="266700" y="172156"/>
            <a:ext cx="11658600" cy="2019300"/>
          </a:xfrm>
        </p:spPr>
        <p:txBody>
          <a:bodyPr/>
          <a:lstStyle/>
          <a:p>
            <a:pPr eaLnBrk="1" hangingPunct="1"/>
            <a:r>
              <a:rPr lang="en-US" sz="5400" b="1" dirty="0">
                <a:solidFill>
                  <a:schemeClr val="tx1"/>
                </a:solidFill>
              </a:rPr>
              <a:t>Physiology of human voice production Why important?</a:t>
            </a:r>
            <a:endParaRPr lang="en-US" altLang="en-US" sz="2800" b="1" dirty="0">
              <a:solidFill>
                <a:schemeClr val="tx1"/>
              </a:solidFill>
            </a:endParaRPr>
          </a:p>
        </p:txBody>
      </p:sp>
      <p:sp>
        <p:nvSpPr>
          <p:cNvPr id="14338" name="Rectangle 3">
            <a:extLst>
              <a:ext uri="{FF2B5EF4-FFF2-40B4-BE49-F238E27FC236}">
                <a16:creationId xmlns:a16="http://schemas.microsoft.com/office/drawing/2014/main" id="{D31805E2-BEDB-4E96-8FF8-094A36A2292F}"/>
              </a:ext>
            </a:extLst>
          </p:cNvPr>
          <p:cNvSpPr>
            <a:spLocks noGrp="1" noChangeArrowheads="1"/>
          </p:cNvSpPr>
          <p:nvPr>
            <p:ph type="subTitle" idx="1"/>
          </p:nvPr>
        </p:nvSpPr>
        <p:spPr>
          <a:xfrm>
            <a:off x="266700" y="2194278"/>
            <a:ext cx="11544300" cy="4333522"/>
          </a:xfrm>
        </p:spPr>
        <p:txBody>
          <a:bodyPr/>
          <a:lstStyle/>
          <a:p>
            <a:pPr marL="571500" indent="-571500" algn="l" eaLnBrk="1" hangingPunct="1">
              <a:buFont typeface="Arial" panose="020B0604020202020204" pitchFamily="34" charset="0"/>
              <a:buChar char="•"/>
            </a:pPr>
            <a:r>
              <a:rPr lang="en-US" altLang="en-US" sz="4000" dirty="0"/>
              <a:t>Medical: voice diagnosis, treatment, rehabilitation.</a:t>
            </a:r>
          </a:p>
          <a:p>
            <a:pPr marL="571500" indent="-571500" algn="l" eaLnBrk="1" hangingPunct="1">
              <a:buFont typeface="Arial" panose="020B0604020202020204" pitchFamily="34" charset="0"/>
              <a:buChar char="•"/>
            </a:pPr>
            <a:r>
              <a:rPr lang="en-US" altLang="en-US" sz="4000" dirty="0"/>
              <a:t>Computer technology: speech recognition, speech synthesis, speech enhancement.</a:t>
            </a:r>
          </a:p>
          <a:p>
            <a:pPr marL="571500" indent="-571500" algn="l" eaLnBrk="1" hangingPunct="1">
              <a:buFont typeface="Arial" panose="020B0604020202020204" pitchFamily="34" charset="0"/>
              <a:buChar char="•"/>
            </a:pPr>
            <a:r>
              <a:rPr lang="en-US" altLang="en-US" sz="4000" dirty="0"/>
              <a:t>Telecommunication technology: speech coding.</a:t>
            </a:r>
          </a:p>
          <a:p>
            <a:pPr marL="571500" indent="-571500" algn="l" eaLnBrk="1" hangingPunct="1">
              <a:buFont typeface="Arial" panose="020B0604020202020204" pitchFamily="34" charset="0"/>
              <a:buChar char="•"/>
            </a:pPr>
            <a:r>
              <a:rPr lang="en-US" altLang="en-US" sz="4000" dirty="0"/>
              <a:t>Linguistics: acoustic phonetics, language education.</a:t>
            </a:r>
          </a:p>
          <a:p>
            <a:pPr marL="571500" indent="-571500" algn="l" eaLnBrk="1" hangingPunct="1">
              <a:buFont typeface="Arial" panose="020B0604020202020204" pitchFamily="34" charset="0"/>
              <a:buChar char="•"/>
            </a:pPr>
            <a:r>
              <a:rPr lang="en-US" altLang="en-US" sz="4000" dirty="0"/>
              <a:t>Vocal music: scientific basis for improving singing. </a:t>
            </a:r>
            <a:endParaRPr lang="en-US" altLang="en-US" sz="4400" dirty="0"/>
          </a:p>
          <a:p>
            <a:pPr eaLnBrk="1" hangingPunct="1"/>
            <a:r>
              <a:rPr lang="en-US" altLang="en-US" sz="4400" dirty="0"/>
              <a:t> </a:t>
            </a:r>
          </a:p>
        </p:txBody>
      </p:sp>
      <p:pic>
        <p:nvPicPr>
          <p:cNvPr id="3" name="Audio 2">
            <a:hlinkClick r:id="" action="ppaction://media"/>
            <a:extLst>
              <a:ext uri="{FF2B5EF4-FFF2-40B4-BE49-F238E27FC236}">
                <a16:creationId xmlns:a16="http://schemas.microsoft.com/office/drawing/2014/main" id="{DD2631BE-6507-4252-B118-034EC9520A8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
        <p:nvSpPr>
          <p:cNvPr id="4" name="Slide Number Placeholder 3">
            <a:extLst>
              <a:ext uri="{FF2B5EF4-FFF2-40B4-BE49-F238E27FC236}">
                <a16:creationId xmlns:a16="http://schemas.microsoft.com/office/drawing/2014/main" id="{B48002A9-2469-499E-8448-F1F100C03A00}"/>
              </a:ext>
            </a:extLst>
          </p:cNvPr>
          <p:cNvSpPr>
            <a:spLocks noGrp="1"/>
          </p:cNvSpPr>
          <p:nvPr>
            <p:ph type="sldNum" sz="quarter" idx="12"/>
          </p:nvPr>
        </p:nvSpPr>
        <p:spPr>
          <a:xfrm>
            <a:off x="8647289" y="6457244"/>
            <a:ext cx="2540000" cy="457200"/>
          </a:xfrm>
        </p:spPr>
        <p:txBody>
          <a:bodyPr/>
          <a:lstStyle/>
          <a:p>
            <a:fld id="{E8C557B9-DAD3-4A0E-8AB0-4866A66C3597}" type="slidenum">
              <a:rPr lang="en-US" altLang="en-US" smtClean="0"/>
              <a:pPr/>
              <a:t>2</a:t>
            </a:fld>
            <a:endParaRPr lang="en-US" altLang="en-US" dirty="0"/>
          </a:p>
        </p:txBody>
      </p:sp>
    </p:spTree>
    <p:extLst>
      <p:ext uri="{BB962C8B-B14F-4D97-AF65-F5344CB8AC3E}">
        <p14:creationId xmlns:p14="http://schemas.microsoft.com/office/powerpoint/2010/main" val="3938861312"/>
      </p:ext>
    </p:extLst>
  </p:cSld>
  <p:clrMapOvr>
    <a:masterClrMapping/>
  </p:clrMapOvr>
  <mc:AlternateContent xmlns:mc="http://schemas.openxmlformats.org/markup-compatibility/2006">
    <mc:Choice xmlns:p14="http://schemas.microsoft.com/office/powerpoint/2010/main" Requires="p14">
      <p:transition spd="slow" p14:dur="2000" advTm="102494"/>
    </mc:Choice>
    <mc:Fallback>
      <p:transition spd="slow" advTm="1024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p:ext uri="{3A86A75C-4F4B-4683-9AE1-C65F6400EC91}">
      <p14:laserTraceLst xmlns:p14="http://schemas.microsoft.com/office/powerpoint/2010/main">
        <p14:tracePtLst>
          <p14:tracePt t="24599" x="295275" y="893763"/>
          <p14:tracePt t="24612" x="304800" y="893763"/>
          <p14:tracePt t="24635" x="427038" y="965200"/>
          <p14:tracePt t="24650" x="609600" y="1076325"/>
          <p14:tracePt t="24667" x="914400" y="1279525"/>
          <p14:tracePt t="24682" x="1524000" y="1616075"/>
          <p14:tracePt t="24699" x="2397125" y="2052638"/>
          <p14:tracePt t="24713" x="3251200" y="2509838"/>
          <p14:tracePt t="24730" x="4033838" y="2835275"/>
          <p14:tracePt t="24748" x="4694238" y="3068638"/>
          <p14:tracePt t="24764" x="5029200" y="3159125"/>
          <p14:tracePt t="24780" x="5211763" y="3179763"/>
          <p14:tracePt t="24797" x="5283200" y="3179763"/>
          <p14:tracePt t="24814" x="5334000" y="3179763"/>
          <p14:tracePt t="24831" x="5354638" y="3170238"/>
          <p14:tracePt t="24847" x="5375275" y="3159125"/>
          <p14:tracePt t="24864" x="5405438" y="3140075"/>
          <p14:tracePt t="24880" x="5414963" y="3128963"/>
          <p14:tracePt t="24897" x="5426075" y="3119438"/>
          <p14:tracePt t="24935" x="5435600" y="3119438"/>
          <p14:tracePt t="24942" x="5465763" y="3119438"/>
          <p14:tracePt t="24951" x="5527675" y="3108325"/>
          <p14:tracePt t="24964" x="5629275" y="3108325"/>
          <p14:tracePt t="24981" x="5862638" y="3089275"/>
          <p14:tracePt t="24982" x="5973763" y="3057525"/>
          <p14:tracePt t="24998" x="6075363" y="3027363"/>
          <p14:tracePt t="25000" x="6137275" y="2997200"/>
          <p14:tracePt t="25014" x="6176963" y="2955925"/>
          <p14:tracePt t="25031" x="6176963" y="2925763"/>
          <p14:tracePt t="25048" x="6146800" y="2854325"/>
          <p14:tracePt t="25064" x="5913438" y="2713038"/>
          <p14:tracePt t="25080" x="5456238" y="2570163"/>
          <p14:tracePt t="25098" x="5110163" y="2530475"/>
          <p14:tracePt t="25114" x="4918075" y="2519363"/>
          <p14:tracePt t="25130" x="4816475" y="2509838"/>
          <p14:tracePt t="25147" x="4775200" y="2509838"/>
          <p14:tracePt t="25206" x="4775200" y="2498725"/>
          <p14:tracePt t="25222" x="4775200" y="2479675"/>
          <p14:tracePt t="25231" x="4775200" y="2447925"/>
          <p14:tracePt t="25248" x="4784725" y="2387600"/>
          <p14:tracePt t="25264" x="4784725" y="2306638"/>
          <p14:tracePt t="25281" x="4754563" y="2193925"/>
          <p14:tracePt t="25297" x="4714875" y="2112963"/>
          <p14:tracePt t="25314" x="4572000" y="2041525"/>
          <p14:tracePt t="25331" x="4378325" y="2022475"/>
          <p14:tracePt t="25347" x="4246563" y="2022475"/>
          <p14:tracePt t="25365" x="4216400" y="2022475"/>
          <p14:tracePt t="25381" x="4206875" y="2022475"/>
          <p14:tracePt t="25398" x="4206875" y="2032000"/>
          <p14:tracePt t="25471" x="4195763" y="2032000"/>
          <p14:tracePt t="25481" x="4195763" y="2011363"/>
          <p14:tracePt t="25499" x="4073525" y="1909763"/>
          <p14:tracePt t="25515" x="3921125" y="1808163"/>
          <p14:tracePt t="25531" x="3768725" y="1727200"/>
          <p14:tracePt t="25548" x="3738563" y="1697038"/>
          <p14:tracePt t="25565" x="3717925" y="1697038"/>
          <p14:tracePt t="25687" x="3717925" y="1685925"/>
          <p14:tracePt t="25694" x="3717925" y="1676400"/>
          <p14:tracePt t="25703" x="3708400" y="1676400"/>
          <p14:tracePt t="25715" x="3698875" y="1655763"/>
          <p14:tracePt t="25731" x="3648075" y="1616075"/>
          <p14:tracePt t="25748" x="3597275" y="1595438"/>
          <p14:tracePt t="25764" x="3546475" y="1565275"/>
          <p14:tracePt t="25781" x="3484563" y="1544638"/>
          <p14:tracePt t="25798" x="3413125" y="1544638"/>
          <p14:tracePt t="25799" x="3382963" y="1533525"/>
          <p14:tracePt t="25814" x="3322638" y="1533525"/>
          <p14:tracePt t="25832" x="3292475" y="1514475"/>
          <p14:tracePt t="25848" x="3281363" y="1514475"/>
          <p14:tracePt t="25865" x="3271838" y="1514475"/>
          <p14:tracePt t="26615" x="3251200" y="1554163"/>
          <p14:tracePt t="26625" x="3209925" y="1604963"/>
          <p14:tracePt t="26636" x="3170238" y="1635125"/>
          <p14:tracePt t="26650" x="3048000" y="1736725"/>
          <p14:tracePt t="26665" x="2905125" y="1828800"/>
          <p14:tracePt t="26681" x="2713038" y="1939925"/>
          <p14:tracePt t="26698" x="2468563" y="2062163"/>
          <p14:tracePt t="26715" x="2174875" y="2214563"/>
          <p14:tracePt t="26731" x="1808163" y="2366963"/>
          <p14:tracePt t="26748" x="1463675" y="2540000"/>
          <p14:tracePt t="26765" x="1158875" y="2662238"/>
          <p14:tracePt t="26781" x="935038" y="2752725"/>
          <p14:tracePt t="26798" x="812800" y="2803525"/>
          <p14:tracePt t="26799" x="782638" y="2803525"/>
          <p14:tracePt t="26815" x="752475" y="2824163"/>
          <p14:tracePt t="26846" x="752475" y="2835275"/>
          <p14:tracePt t="26943" x="711200" y="2835275"/>
          <p14:tracePt t="26953" x="669925" y="2835275"/>
          <p14:tracePt t="26968" x="568325" y="2835275"/>
          <p14:tracePt t="26984" x="457200" y="2844800"/>
          <p14:tracePt t="26998" x="427038" y="2854325"/>
          <p14:tracePt t="26998" x="396875" y="2854325"/>
          <p14:tracePt t="27015" x="376238" y="2865438"/>
          <p14:tracePt t="27062" x="376238" y="2874963"/>
          <p14:tracePt t="27119" x="376238" y="2865438"/>
          <p14:tracePt t="27129" x="376238" y="2844800"/>
          <p14:tracePt t="27149" x="365125" y="2803525"/>
          <p14:tracePt t="27151" x="365125" y="2794000"/>
          <p14:tracePt t="27165" x="365125" y="2763838"/>
          <p14:tracePt t="27167" x="365125" y="2752725"/>
          <p14:tracePt t="27183" x="365125" y="2743200"/>
          <p14:tracePt t="27398" x="365125" y="2733675"/>
          <p14:tracePt t="27408" x="365125" y="2722563"/>
          <p14:tracePt t="27419" x="365125" y="2713038"/>
          <p14:tracePt t="27436" x="365125" y="2701925"/>
          <p14:tracePt t="27503" x="365125" y="2692400"/>
          <p14:tracePt t="27513" x="376238" y="2692400"/>
          <p14:tracePt t="27535" x="376238" y="2682875"/>
          <p14:tracePt t="27551" x="385763" y="2682875"/>
          <p14:tracePt t="27569" x="396875" y="2671763"/>
          <p14:tracePt t="27584" x="415925" y="2662238"/>
          <p14:tracePt t="27600" x="447675" y="2651125"/>
          <p14:tracePt t="27617" x="466725" y="2641600"/>
          <p14:tracePt t="27634" x="498475" y="2632075"/>
          <p14:tracePt t="27648" x="508000" y="2620963"/>
          <p14:tracePt t="27678" x="508000" y="2611438"/>
          <p14:tracePt t="27702" x="517525" y="2611438"/>
          <p14:tracePt t="27735" x="528638" y="2611438"/>
          <p14:tracePt t="27746" x="538163" y="2611438"/>
          <p14:tracePt t="27768" x="568325" y="2590800"/>
          <p14:tracePt t="27784" x="600075" y="2581275"/>
          <p14:tracePt t="27799" x="639763" y="2570163"/>
          <p14:tracePt t="27815" x="660400" y="2570163"/>
          <p14:tracePt t="27833" x="660400" y="2560638"/>
          <p14:tracePt t="27850" x="669925" y="2560638"/>
          <p14:tracePt t="27867" x="681038" y="2560638"/>
          <p14:tracePt t="27883" x="681038" y="2549525"/>
          <p14:tracePt t="27934" x="681038" y="2540000"/>
          <p14:tracePt t="28047" x="681038" y="2530475"/>
          <p14:tracePt t="28057" x="690563" y="2530475"/>
          <p14:tracePt t="28071" x="701675" y="2519363"/>
          <p14:tracePt t="28088" x="711200" y="2519363"/>
          <p14:tracePt t="28103" x="720725" y="2519363"/>
          <p14:tracePt t="28703" x="720725" y="2530475"/>
          <p14:tracePt t="28719" x="711200" y="2540000"/>
          <p14:tracePt t="28734" x="701675" y="2540000"/>
          <p14:tracePt t="28735" x="701675" y="2549525"/>
          <p14:tracePt t="28752" x="690563" y="2560638"/>
          <p14:tracePt t="28767" x="690563" y="2570163"/>
          <p14:tracePt t="29247" x="681038" y="2570163"/>
          <p14:tracePt t="29294" x="681038" y="2560638"/>
          <p14:tracePt t="43584" x="681038" y="2570163"/>
          <p14:tracePt t="43600" x="681038" y="2581275"/>
          <p14:tracePt t="43610" x="681038" y="2590800"/>
          <p14:tracePt t="43621" x="681038" y="2600325"/>
          <p14:tracePt t="43638" x="681038" y="2620963"/>
          <p14:tracePt t="43654" x="681038" y="2641600"/>
          <p14:tracePt t="43671" x="669925" y="2671763"/>
          <p14:tracePt t="43672" x="669925" y="2682875"/>
          <p14:tracePt t="43686" x="650875" y="2701925"/>
          <p14:tracePt t="43703" x="639763" y="2773363"/>
          <p14:tracePt t="43704" x="619125" y="2794000"/>
          <p14:tracePt t="43721" x="609600" y="2865438"/>
          <p14:tracePt t="43737" x="579438" y="2946400"/>
          <p14:tracePt t="43753" x="558800" y="3006725"/>
          <p14:tracePt t="43770" x="538163" y="3057525"/>
          <p14:tracePt t="43786" x="538163" y="3098800"/>
          <p14:tracePt t="43802" x="538163" y="3108325"/>
          <p14:tracePt t="43819" x="538163" y="3140075"/>
          <p14:tracePt t="43836" x="538163" y="3159125"/>
          <p14:tracePt t="43853" x="538163" y="3179763"/>
          <p14:tracePt t="43869" x="538163" y="3200400"/>
          <p14:tracePt t="43886" x="538163" y="3209925"/>
          <p14:tracePt t="43903" x="538163" y="3230563"/>
          <p14:tracePt t="43919" x="538163" y="3271838"/>
          <p14:tracePt t="43920" x="538163" y="3302000"/>
          <p14:tracePt t="43936" x="538163" y="3362325"/>
          <p14:tracePt t="43953" x="538163" y="3433763"/>
          <p14:tracePt t="43969" x="538163" y="3495675"/>
          <p14:tracePt t="43986" x="558800" y="3525838"/>
          <p14:tracePt t="44002" x="558800" y="3546475"/>
          <p14:tracePt t="44097" x="568325" y="3546475"/>
          <p14:tracePt t="44112" x="579438" y="3546475"/>
          <p14:tracePt t="44120" x="588963" y="3546475"/>
          <p14:tracePt t="44136" x="619125" y="3556000"/>
          <p14:tracePt t="44152" x="630238" y="3565525"/>
          <p14:tracePt t="44153" x="639763" y="3565525"/>
          <p14:tracePt t="44168" x="650875" y="3565525"/>
          <p14:tracePt t="44185" x="660400" y="3565525"/>
          <p14:tracePt t="44288" x="669925" y="3565525"/>
          <p14:tracePt t="44298" x="669925" y="3556000"/>
          <p14:tracePt t="44322" x="701675" y="3495675"/>
          <p14:tracePt t="44337" x="752475" y="3433763"/>
          <p14:tracePt t="44354" x="792163" y="3362325"/>
          <p14:tracePt t="44370" x="812800" y="3322638"/>
          <p14:tracePt t="44392" x="812800" y="3311525"/>
          <p14:tracePt t="44403" x="822325" y="3311525"/>
          <p14:tracePt t="44448" x="822325" y="3302000"/>
          <p14:tracePt t="44528" x="822325" y="3292475"/>
          <p14:tracePt t="44539" x="822325" y="3281363"/>
          <p14:tracePt t="44555" x="803275" y="3260725"/>
          <p14:tracePt t="44571" x="792163" y="3241675"/>
          <p14:tracePt t="44588" x="782638" y="3221038"/>
          <p14:tracePt t="45000" x="782638" y="3230563"/>
          <p14:tracePt t="45032" x="782638" y="3241675"/>
          <p14:tracePt t="45096" x="762000" y="3241675"/>
          <p14:tracePt t="45106" x="762000" y="3251200"/>
          <p14:tracePt t="45119" x="741363" y="3260725"/>
          <p14:tracePt t="45120" x="731838" y="3260725"/>
          <p14:tracePt t="45135" x="720725" y="3271838"/>
          <p14:tracePt t="45136" x="711200" y="3271838"/>
          <p14:tracePt t="45152" x="701675" y="3281363"/>
          <p14:tracePt t="45184" x="690563" y="3281363"/>
          <p14:tracePt t="61954" x="690563" y="3292475"/>
          <p14:tracePt t="61964" x="690563" y="3302000"/>
          <p14:tracePt t="61976" x="690563" y="3322638"/>
          <p14:tracePt t="61993" x="690563" y="3382963"/>
          <p14:tracePt t="61994" x="690563" y="3433763"/>
          <p14:tracePt t="62009" x="701675" y="3475038"/>
          <p14:tracePt t="62011" x="701675" y="3514725"/>
          <p14:tracePt t="62025" x="701675" y="3586163"/>
          <p14:tracePt t="62027" x="701675" y="3678238"/>
          <p14:tracePt t="62043" x="701675" y="3840163"/>
          <p14:tracePt t="62060" x="701675" y="4022725"/>
          <p14:tracePt t="62077" x="711200" y="4175125"/>
          <p14:tracePt t="62091" x="731838" y="4318000"/>
          <p14:tracePt t="62108" x="752475" y="4398963"/>
          <p14:tracePt t="62125" x="762000" y="4449763"/>
          <p14:tracePt t="62141" x="771525" y="4500563"/>
          <p14:tracePt t="62158" x="782638" y="4541838"/>
          <p14:tracePt t="62176" x="782638" y="4632325"/>
          <p14:tracePt t="62193" x="792163" y="4714875"/>
          <p14:tracePt t="62194" x="803275" y="4745038"/>
          <p14:tracePt t="62209" x="812800" y="4805363"/>
          <p14:tracePt t="62209" x="842963" y="4856163"/>
          <p14:tracePt t="62223" x="873125" y="4886325"/>
          <p14:tracePt t="62239" x="904875" y="4937125"/>
          <p14:tracePt t="62265" x="904875" y="4948238"/>
          <p14:tracePt t="62322" x="904875" y="4957763"/>
          <p14:tracePt t="62418" x="893763" y="4957763"/>
          <p14:tracePt t="62434" x="873125" y="4957763"/>
          <p14:tracePt t="62444" x="863600" y="4957763"/>
          <p14:tracePt t="62460" x="833438" y="4937125"/>
          <p14:tracePt t="62475" x="812800" y="4927600"/>
          <p14:tracePt t="62491" x="792163" y="4918075"/>
          <p14:tracePt t="62508" x="782638" y="4906963"/>
          <p14:tracePt t="62524" x="771525" y="4886325"/>
          <p14:tracePt t="62541" x="762000" y="4856163"/>
          <p14:tracePt t="62556" x="741363" y="4816475"/>
          <p14:tracePt t="62573" x="731838" y="4765675"/>
          <p14:tracePt t="62590" x="731838" y="4733925"/>
          <p14:tracePt t="62608" x="731838" y="4683125"/>
          <p14:tracePt t="62624" x="731838" y="4673600"/>
          <p14:tracePt t="62641" x="731838" y="4664075"/>
          <p14:tracePt t="62722" x="731838" y="4673600"/>
          <p14:tracePt t="62850" x="731838" y="4664075"/>
          <p14:tracePt t="62860" x="731838" y="4652963"/>
          <p14:tracePt t="62890" x="731838" y="4643438"/>
          <p14:tracePt t="71811" x="720725" y="4652963"/>
          <p14:tracePt t="71827" x="720725" y="4673600"/>
          <p14:tracePt t="71845" x="711200" y="4714875"/>
          <p14:tracePt t="71860" x="681038" y="4775200"/>
          <p14:tracePt t="71877" x="669925" y="4886325"/>
          <p14:tracePt t="71894" x="639763" y="4957763"/>
          <p14:tracePt t="71910" x="619125" y="5019675"/>
          <p14:tracePt t="71927" x="588963" y="5080000"/>
          <p14:tracePt t="71943" x="579438" y="5121275"/>
          <p14:tracePt t="71960" x="558800" y="5181600"/>
          <p14:tracePt t="71977" x="558800" y="5211763"/>
          <p14:tracePt t="71996" x="538163" y="5262563"/>
          <p14:tracePt t="72010" x="538163" y="5283200"/>
          <p14:tracePt t="72011" x="528638" y="5303838"/>
          <p14:tracePt t="72027" x="528638" y="5343525"/>
          <p14:tracePt t="72046" x="528638" y="5394325"/>
          <p14:tracePt t="72062" x="498475" y="5445125"/>
          <p14:tracePt t="72077" x="487363" y="5507038"/>
          <p14:tracePt t="72094" x="477838" y="5557838"/>
          <p14:tracePt t="72110" x="466725" y="5588000"/>
          <p14:tracePt t="72125" x="466725" y="5597525"/>
          <p14:tracePt t="72143" x="466725" y="5638800"/>
          <p14:tracePt t="72160" x="457200" y="5680075"/>
          <p14:tracePt t="72175" x="457200" y="5710238"/>
          <p14:tracePt t="72193" x="457200" y="5719763"/>
          <p14:tracePt t="72210" x="457200" y="5730875"/>
          <p14:tracePt t="72227" x="466725" y="5730875"/>
          <p14:tracePt t="72250" x="477838" y="5730875"/>
          <p14:tracePt t="72266" x="487363" y="5730875"/>
          <p14:tracePt t="72276" x="498475" y="5730875"/>
          <p14:tracePt t="72293" x="528638" y="5719763"/>
          <p14:tracePt t="72309" x="568325" y="5710238"/>
          <p14:tracePt t="72325" x="600075" y="5689600"/>
          <p14:tracePt t="72342" x="609600" y="5668963"/>
          <p14:tracePt t="72358" x="619125" y="5668963"/>
          <p14:tracePt t="72376" x="630238" y="5668963"/>
          <p14:tracePt t="72395" x="630238" y="5659438"/>
          <p14:tracePt t="72410" x="630238" y="5638800"/>
          <p14:tracePt t="72427" x="650875" y="5618163"/>
          <p14:tracePt t="72442" x="669925" y="5597525"/>
          <p14:tracePt t="72443" x="669925" y="5567363"/>
          <p14:tracePt t="72459" x="690563" y="5537200"/>
          <p14:tracePt t="72474" x="690563" y="5507038"/>
          <p14:tracePt t="72492" x="690563" y="5495925"/>
          <p14:tracePt t="72509" x="690563" y="5476875"/>
          <p14:tracePt t="72587" x="690563" y="5456238"/>
          <p14:tracePt t="72603" x="690563" y="5445125"/>
          <p14:tracePt t="72613" x="690563" y="5435600"/>
          <p14:tracePt t="72629" x="690563" y="5384800"/>
          <p14:tracePt t="72645" x="690563" y="5334000"/>
          <p14:tracePt t="72662" x="690563" y="5303838"/>
          <p14:tracePt t="72678" x="690563" y="5292725"/>
          <p14:tracePt t="72802" x="681038" y="5292725"/>
          <p14:tracePt t="72818" x="669925" y="5292725"/>
          <p14:tracePt t="72827" x="669925" y="5303838"/>
          <p14:tracePt t="72866" x="669925" y="5313363"/>
          <p14:tracePt t="72995" x="660400" y="5324475"/>
          <p14:tracePt t="73011" x="660400" y="5334000"/>
          <p14:tracePt t="73029" x="639763" y="5343525"/>
          <p14:tracePt t="73044" x="630238" y="5364163"/>
          <p14:tracePt t="73061" x="619125" y="5375275"/>
          <p14:tracePt t="73077" x="619125" y="5384800"/>
          <p14:tracePt t="73579" x="619125" y="5375275"/>
          <p14:tracePt t="73627" x="630238" y="5375275"/>
          <p14:tracePt t="73683" x="630238" y="5364163"/>
          <p14:tracePt t="73907" x="639763" y="5364163"/>
          <p14:tracePt t="86084" x="660400" y="5364163"/>
          <p14:tracePt t="86094" x="669925" y="5364163"/>
          <p14:tracePt t="86112" x="681038" y="5364163"/>
          <p14:tracePt t="86129" x="690563" y="5364163"/>
          <p14:tracePt t="86156" x="701675" y="5364163"/>
          <p14:tracePt t="86268" x="701675" y="5384800"/>
          <p14:tracePt t="86279" x="701675" y="5394325"/>
          <p14:tracePt t="86299" x="681038" y="5445125"/>
          <p14:tracePt t="86301" x="669925" y="5495925"/>
          <p14:tracePt t="86312" x="660400" y="5527675"/>
          <p14:tracePt t="86328" x="650875" y="5608638"/>
          <p14:tracePt t="86344" x="650875" y="5659438"/>
          <p14:tracePt t="86362" x="650875" y="5689600"/>
          <p14:tracePt t="86396" x="650875" y="5699125"/>
          <p14:tracePt t="86412" x="650875" y="5719763"/>
          <p14:tracePt t="86420" x="650875" y="5730875"/>
          <p14:tracePt t="86428" x="650875" y="5749925"/>
          <p14:tracePt t="86445" x="650875" y="5800725"/>
          <p14:tracePt t="86462" x="639763" y="5862638"/>
          <p14:tracePt t="86478" x="630238" y="5913438"/>
          <p14:tracePt t="86494" x="630238" y="5922963"/>
          <p14:tracePt t="86512" x="630238" y="5953125"/>
          <p14:tracePt t="86529" x="630238" y="5973763"/>
          <p14:tracePt t="86545" x="619125" y="5973763"/>
          <p14:tracePt t="86562" x="619125" y="5984875"/>
          <p14:tracePt t="86578" x="619125" y="5994400"/>
          <p14:tracePt t="86684" x="619125" y="6003925"/>
          <p14:tracePt t="86708" x="630238" y="6003925"/>
          <p14:tracePt t="86716" x="630238" y="6015038"/>
          <p14:tracePt t="86740" x="639763" y="6024563"/>
          <p14:tracePt t="86756" x="639763" y="6035675"/>
          <p14:tracePt t="86789" x="650875" y="6045200"/>
          <p14:tracePt t="86820" x="660400" y="6054725"/>
          <p14:tracePt t="86829" x="669925" y="6065838"/>
          <p14:tracePt t="86846" x="681038" y="6075363"/>
          <p14:tracePt t="86863" x="690563" y="6086475"/>
          <p14:tracePt t="86879" x="690563" y="6105525"/>
          <p14:tracePt t="86897" x="701675" y="6105525"/>
          <p14:tracePt t="101309" x="701675" y="6096000"/>
          <p14:tracePt t="101320" x="701675" y="6065838"/>
          <p14:tracePt t="101335" x="609600" y="5851525"/>
          <p14:tracePt t="101350" x="304800" y="5303838"/>
          <p14:tracePt t="101389" x="11422063" y="2209800"/>
          <p14:tracePt t="101398" x="10880725" y="1357313"/>
          <p14:tracePt t="101414" x="10282238" y="552450"/>
        </p14:tracePtLst>
      </p14:laserTraceLst>
    </p:ext>
  </p:extLs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a:extLst>
              <a:ext uri="{FF2B5EF4-FFF2-40B4-BE49-F238E27FC236}">
                <a16:creationId xmlns:a16="http://schemas.microsoft.com/office/drawing/2014/main" id="{90A228DF-6971-448F-9BD7-8D7F2098C740}"/>
              </a:ext>
            </a:extLst>
          </p:cNvPr>
          <p:cNvSpPr>
            <a:spLocks noGrp="1" noChangeArrowheads="1"/>
          </p:cNvSpPr>
          <p:nvPr>
            <p:ph type="title"/>
          </p:nvPr>
        </p:nvSpPr>
        <p:spPr>
          <a:xfrm>
            <a:off x="457200" y="609600"/>
            <a:ext cx="10972800" cy="1022070"/>
          </a:xfrm>
        </p:spPr>
        <p:txBody>
          <a:bodyPr/>
          <a:lstStyle/>
          <a:p>
            <a:pPr eaLnBrk="1" hangingPunct="1"/>
            <a:r>
              <a:rPr lang="en-US" altLang="en-US" sz="4800" b="1" dirty="0"/>
              <a:t>Deficiencies of the Source-Filter Theory</a:t>
            </a:r>
            <a:endParaRPr lang="en-US" altLang="en-US" sz="5400" b="1" dirty="0"/>
          </a:p>
        </p:txBody>
      </p:sp>
      <p:sp>
        <p:nvSpPr>
          <p:cNvPr id="2" name="TextBox 1">
            <a:extLst>
              <a:ext uri="{FF2B5EF4-FFF2-40B4-BE49-F238E27FC236}">
                <a16:creationId xmlns:a16="http://schemas.microsoft.com/office/drawing/2014/main" id="{D0D04FAF-A81E-4120-85CD-E89A10E4B9F2}"/>
              </a:ext>
            </a:extLst>
          </p:cNvPr>
          <p:cNvSpPr txBox="1"/>
          <p:nvPr/>
        </p:nvSpPr>
        <p:spPr>
          <a:xfrm>
            <a:off x="533400" y="1905000"/>
            <a:ext cx="10896600" cy="4524315"/>
          </a:xfrm>
          <a:prstGeom prst="rect">
            <a:avLst/>
          </a:prstGeom>
          <a:noFill/>
        </p:spPr>
        <p:txBody>
          <a:bodyPr wrap="square" rtlCol="0">
            <a:spAutoFit/>
          </a:bodyPr>
          <a:lstStyle/>
          <a:p>
            <a:pPr marL="342900" indent="-342900">
              <a:buFont typeface="Arial" panose="020B0604020202020204" pitchFamily="34" charset="0"/>
              <a:buChar char="•"/>
            </a:pPr>
            <a:r>
              <a:rPr lang="en-US" sz="4800" dirty="0"/>
              <a:t>It violates the law of energy conservation</a:t>
            </a:r>
          </a:p>
          <a:p>
            <a:pPr marL="342900" indent="-342900">
              <a:buFont typeface="Arial" panose="020B0604020202020204" pitchFamily="34" charset="0"/>
              <a:buChar char="•"/>
            </a:pPr>
            <a:r>
              <a:rPr lang="en-US" sz="4800" dirty="0"/>
              <a:t>It contradicts experimental observations</a:t>
            </a:r>
          </a:p>
          <a:p>
            <a:pPr marL="342900" indent="-342900">
              <a:buFont typeface="Arial" panose="020B0604020202020204" pitchFamily="34" charset="0"/>
              <a:buChar char="•"/>
            </a:pPr>
            <a:r>
              <a:rPr lang="en-US" sz="4800" dirty="0"/>
              <a:t>It implicates a poor analysis method LPC</a:t>
            </a:r>
          </a:p>
          <a:p>
            <a:pPr marL="800100" lvl="1" indent="-342900">
              <a:buFont typeface="Arial" panose="020B0604020202020204" pitchFamily="34" charset="0"/>
              <a:buChar char="•"/>
            </a:pPr>
            <a:r>
              <a:rPr lang="en-US" sz="4800" dirty="0"/>
              <a:t>Requires lengthy stationary voice signal</a:t>
            </a:r>
          </a:p>
          <a:p>
            <a:pPr marL="800100" lvl="1" indent="-342900">
              <a:buFont typeface="Arial" panose="020B0604020202020204" pitchFamily="34" charset="0"/>
              <a:buChar char="•"/>
            </a:pPr>
            <a:r>
              <a:rPr lang="en-US" sz="4800" dirty="0"/>
              <a:t>Incomplete (2 parameters per formant)</a:t>
            </a:r>
          </a:p>
          <a:p>
            <a:pPr marL="800100" lvl="1" indent="-342900">
              <a:buFont typeface="Arial" panose="020B0604020202020204" pitchFamily="34" charset="0"/>
              <a:buChar char="•"/>
            </a:pPr>
            <a:r>
              <a:rPr lang="en-US" sz="4800" dirty="0"/>
              <a:t>Not reproducible and not objective</a:t>
            </a:r>
          </a:p>
        </p:txBody>
      </p:sp>
      <p:sp>
        <p:nvSpPr>
          <p:cNvPr id="3" name="Slide Number Placeholder 2">
            <a:extLst>
              <a:ext uri="{FF2B5EF4-FFF2-40B4-BE49-F238E27FC236}">
                <a16:creationId xmlns:a16="http://schemas.microsoft.com/office/drawing/2014/main" id="{17FCA2E3-735C-446F-A0FC-F3E4B387D36D}"/>
              </a:ext>
            </a:extLst>
          </p:cNvPr>
          <p:cNvSpPr>
            <a:spLocks noGrp="1"/>
          </p:cNvSpPr>
          <p:nvPr>
            <p:ph type="sldNum" sz="quarter" idx="12"/>
          </p:nvPr>
        </p:nvSpPr>
        <p:spPr/>
        <p:txBody>
          <a:bodyPr/>
          <a:lstStyle/>
          <a:p>
            <a:fld id="{24B8D5EB-2C77-489F-B6C0-5CB3DFC6676B}" type="slidenum">
              <a:rPr lang="en-US" altLang="en-US" smtClean="0"/>
              <a:pPr/>
              <a:t>20</a:t>
            </a:fld>
            <a:endParaRPr lang="en-US" altLang="en-US"/>
          </a:p>
        </p:txBody>
      </p:sp>
      <p:pic>
        <p:nvPicPr>
          <p:cNvPr id="4" name="Audio 3">
            <a:hlinkClick r:id="" action="ppaction://media"/>
            <a:extLst>
              <a:ext uri="{FF2B5EF4-FFF2-40B4-BE49-F238E27FC236}">
                <a16:creationId xmlns:a16="http://schemas.microsoft.com/office/drawing/2014/main" id="{8D26F087-F773-4827-910D-A038C50FFEA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273697960"/>
      </p:ext>
    </p:extLst>
  </p:cSld>
  <p:clrMapOvr>
    <a:masterClrMapping/>
  </p:clrMapOvr>
  <mc:AlternateContent xmlns:mc="http://schemas.openxmlformats.org/markup-compatibility/2006">
    <mc:Choice xmlns:p14="http://schemas.microsoft.com/office/powerpoint/2010/main" Requires="p14">
      <p:transition spd="slow" p14:dur="2000" advTm="55403"/>
    </mc:Choice>
    <mc:Fallback>
      <p:transition spd="slow" advTm="554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extLst>
    <p:ext uri="{3A86A75C-4F4B-4683-9AE1-C65F6400EC91}">
      <p14:laserTraceLst xmlns:p14="http://schemas.microsoft.com/office/powerpoint/2010/main">
        <p14:tracePtLst>
          <p14:tracePt t="1841" x="568325" y="1198563"/>
          <p14:tracePt t="1849" x="579438" y="1198563"/>
          <p14:tracePt t="1858" x="600075" y="1198563"/>
          <p14:tracePt t="1872" x="650875" y="1228725"/>
          <p14:tracePt t="1872" x="711200" y="1260475"/>
          <p14:tracePt t="1888" x="792163" y="1290638"/>
          <p14:tracePt t="1890" x="944563" y="1350963"/>
          <p14:tracePt t="1905" x="1554163" y="1482725"/>
          <p14:tracePt t="1922" x="2468563" y="1655763"/>
          <p14:tracePt t="1938" x="3394075" y="1757363"/>
          <p14:tracePt t="1955" x="4175125" y="1808163"/>
          <p14:tracePt t="1972" x="4664075" y="1838325"/>
          <p14:tracePt t="1988" x="4957763" y="1858963"/>
          <p14:tracePt t="2005" x="5080000" y="1858963"/>
          <p14:tracePt t="2022" x="5121275" y="1858963"/>
          <p14:tracePt t="2038" x="5130800" y="1858963"/>
          <p14:tracePt t="2194" x="5151438" y="1858963"/>
          <p14:tracePt t="2201" x="5202238" y="1858963"/>
          <p14:tracePt t="2209" x="5303838" y="1858963"/>
          <p14:tracePt t="2222" x="5394325" y="1858963"/>
          <p14:tracePt t="2239" x="5648325" y="1858963"/>
          <p14:tracePt t="2256" x="5770563" y="1858963"/>
          <p14:tracePt t="2257" x="5791200" y="1858963"/>
          <p14:tracePt t="2273" x="5791200" y="1849438"/>
          <p14:tracePt t="2273" x="5800725" y="1849438"/>
          <p14:tracePt t="2297" x="5800725" y="1838325"/>
          <p14:tracePt t="2313" x="5811838" y="1828800"/>
          <p14:tracePt t="2322" x="5811838" y="1819275"/>
          <p14:tracePt t="2339" x="5821363" y="1778000"/>
          <p14:tracePt t="2356" x="5851525" y="1727200"/>
          <p14:tracePt t="2372" x="5892800" y="1655763"/>
          <p14:tracePt t="2389" x="5913438" y="1595438"/>
          <p14:tracePt t="2406" x="5943600" y="1554163"/>
          <p14:tracePt t="2422" x="5964238" y="1533525"/>
          <p14:tracePt t="2440" x="5984875" y="1514475"/>
          <p14:tracePt t="2513" x="5994400" y="1514475"/>
          <p14:tracePt t="2530" x="6003925" y="1514475"/>
          <p14:tracePt t="2569" x="6003925" y="1524000"/>
          <p14:tracePt t="2585" x="6015038" y="1524000"/>
          <p14:tracePt t="2625" x="6024563" y="1524000"/>
          <p14:tracePt t="2649" x="6035675" y="1524000"/>
          <p14:tracePt t="2657" x="6045200" y="1524000"/>
          <p14:tracePt t="2672" x="6065838" y="1524000"/>
          <p14:tracePt t="2673" x="6086475" y="1524000"/>
          <p14:tracePt t="2689" x="6167438" y="1524000"/>
          <p14:tracePt t="2706" x="6319838" y="1524000"/>
          <p14:tracePt t="2722" x="6532563" y="1533525"/>
          <p14:tracePt t="2739" x="6816725" y="1544638"/>
          <p14:tracePt t="2756" x="7121525" y="1554163"/>
          <p14:tracePt t="2773" x="7407275" y="1554163"/>
          <p14:tracePt t="2790" x="7578725" y="1574800"/>
          <p14:tracePt t="2805" x="7680325" y="1574800"/>
          <p14:tracePt t="2821" x="7731125" y="1574800"/>
          <p14:tracePt t="2838" x="7742238" y="1574800"/>
          <p14:tracePt t="2856" x="7751763" y="1574800"/>
          <p14:tracePt t="2873" x="7772400" y="1565275"/>
          <p14:tracePt t="2889" x="7802563" y="1565275"/>
          <p14:tracePt t="2906" x="7843838" y="1554163"/>
          <p14:tracePt t="2923" x="7874000" y="1554163"/>
          <p14:tracePt t="2939" x="7894638" y="1544638"/>
          <p14:tracePt t="2955" x="7934325" y="1544638"/>
          <p14:tracePt t="2972" x="7954963" y="1544638"/>
          <p14:tracePt t="2988" x="8005763" y="1544638"/>
          <p14:tracePt t="3005" x="8086725" y="1533525"/>
          <p14:tracePt t="3022" x="8208963" y="1533525"/>
          <p14:tracePt t="3038" x="8372475" y="1533525"/>
          <p14:tracePt t="3055" x="8524875" y="1533525"/>
          <p14:tracePt t="3072" x="8696325" y="1533525"/>
          <p14:tracePt t="3073" x="8797925" y="1533525"/>
          <p14:tracePt t="3088" x="8910638" y="1533525"/>
          <p14:tracePt t="3089" x="9001125" y="1533525"/>
          <p14:tracePt t="3106" x="9224963" y="1533525"/>
          <p14:tracePt t="3122" x="9439275" y="1544638"/>
          <p14:tracePt t="3137" x="9631363" y="1544638"/>
          <p14:tracePt t="3154" x="9804400" y="1554163"/>
          <p14:tracePt t="3171" x="9966325" y="1574800"/>
          <p14:tracePt t="3187" x="10058400" y="1574800"/>
          <p14:tracePt t="3205" x="10088563" y="1574800"/>
          <p14:tracePt t="3221" x="10109200" y="1574800"/>
          <p14:tracePt t="3237" x="10118725" y="1574800"/>
          <p14:tracePt t="3254" x="10129838" y="1574800"/>
          <p14:tracePt t="3271" x="10150475" y="1574800"/>
          <p14:tracePt t="3287" x="10201275" y="1574800"/>
          <p14:tracePt t="3306" x="10363200" y="1533525"/>
          <p14:tracePt t="3323" x="10525125" y="1514475"/>
          <p14:tracePt t="3339" x="10677525" y="1482725"/>
          <p14:tracePt t="3356" x="10850563" y="1473200"/>
          <p14:tracePt t="3372" x="10993438" y="1452563"/>
          <p14:tracePt t="3389" x="11115675" y="1443038"/>
          <p14:tracePt t="3405" x="11185525" y="1431925"/>
          <p14:tracePt t="3422" x="11196638" y="1431925"/>
          <p14:tracePt t="3513" x="11196638" y="1443038"/>
          <p14:tracePt t="3521" x="11196638" y="1452563"/>
          <p14:tracePt t="3529" x="11134725" y="1482725"/>
          <p14:tracePt t="3539" x="11064875" y="1514475"/>
          <p14:tracePt t="3555" x="10728325" y="1635125"/>
          <p14:tracePt t="3572" x="9845675" y="1697038"/>
          <p14:tracePt t="3589" x="8493125" y="1697038"/>
          <p14:tracePt t="3605" x="7335838" y="1717675"/>
          <p14:tracePt t="3622" x="6735763" y="1727200"/>
          <p14:tracePt t="3639" x="6350000" y="1757363"/>
          <p14:tracePt t="3655" x="6105525" y="1778000"/>
          <p14:tracePt t="3672" x="5922963" y="1808163"/>
          <p14:tracePt t="3673" x="5851525" y="1808163"/>
          <p14:tracePt t="3688" x="5740400" y="1819275"/>
          <p14:tracePt t="3689" x="5659438" y="1819275"/>
          <p14:tracePt t="3705" x="5426075" y="1828800"/>
          <p14:tracePt t="3722" x="5151438" y="1828800"/>
          <p14:tracePt t="3738" x="4856163" y="1828800"/>
          <p14:tracePt t="3755" x="4592638" y="1828800"/>
          <p14:tracePt t="3772" x="4419600" y="1828800"/>
          <p14:tracePt t="3787" x="4206875" y="1808163"/>
          <p14:tracePt t="3804" x="3971925" y="1778000"/>
          <p14:tracePt t="3823" x="3717925" y="1757363"/>
          <p14:tracePt t="3839" x="3505200" y="1717675"/>
          <p14:tracePt t="3855" x="3394075" y="1685925"/>
          <p14:tracePt t="3872" x="3332163" y="1685925"/>
          <p14:tracePt t="3873" x="3311525" y="1676400"/>
          <p14:tracePt t="3888" x="3302000" y="1666875"/>
          <p14:tracePt t="3889" x="3292475" y="1666875"/>
          <p14:tracePt t="3905" x="3260725" y="1666875"/>
          <p14:tracePt t="3921" x="3209925" y="1646238"/>
          <p14:tracePt t="3938" x="3048000" y="1616075"/>
          <p14:tracePt t="3955" x="2713038" y="1533525"/>
          <p14:tracePt t="3971" x="2001838" y="1431925"/>
          <p14:tracePt t="3988" x="1330325" y="1371600"/>
          <p14:tracePt t="4004" x="944563" y="1362075"/>
          <p14:tracePt t="4021" x="803275" y="1362075"/>
          <p14:tracePt t="4038" x="771525" y="1371600"/>
          <p14:tracePt t="4054" x="752475" y="1381125"/>
          <p14:tracePt t="4081" x="741363" y="1392238"/>
          <p14:tracePt t="4097" x="720725" y="1401763"/>
          <p14:tracePt t="4105" x="711200" y="1401763"/>
          <p14:tracePt t="4120" x="701675" y="1412875"/>
          <p14:tracePt t="4120" x="690563" y="1422400"/>
          <p14:tracePt t="4137" x="660400" y="1431925"/>
          <p14:tracePt t="4156" x="630238" y="1443038"/>
          <p14:tracePt t="4172" x="609600" y="1443038"/>
          <p14:tracePt t="4188" x="600075" y="1443038"/>
          <p14:tracePt t="4206" x="549275" y="1443038"/>
          <p14:tracePt t="4221" x="498475" y="1443038"/>
          <p14:tracePt t="4238" x="406400" y="1443038"/>
          <p14:tracePt t="4254" x="346075" y="1443038"/>
          <p14:tracePt t="4271" x="284163" y="1443038"/>
          <p14:tracePt t="4288" x="274638" y="1443038"/>
          <p14:tracePt t="4377" x="284163" y="1443038"/>
          <p14:tracePt t="4417" x="295275" y="1443038"/>
          <p14:tracePt t="4513" x="304800" y="1443038"/>
          <p14:tracePt t="4521" x="334963" y="1443038"/>
          <p14:tracePt t="4529" x="406400" y="1443038"/>
          <p14:tracePt t="4539" x="538163" y="1452563"/>
          <p14:tracePt t="4555" x="1087438" y="1503363"/>
          <p14:tracePt t="4572" x="1971675" y="1554163"/>
          <p14:tracePt t="4589" x="3068638" y="1554163"/>
          <p14:tracePt t="4605" x="3952875" y="1544638"/>
          <p14:tracePt t="4622" x="4359275" y="1482725"/>
          <p14:tracePt t="4638" x="4470400" y="1431925"/>
          <p14:tracePt t="4656" x="4511675" y="1412875"/>
          <p14:tracePt t="4657" x="4530725" y="1401763"/>
          <p14:tracePt t="4673" x="4572000" y="1381125"/>
          <p14:tracePt t="4689" x="4703763" y="1350963"/>
          <p14:tracePt t="4706" x="4957763" y="1330325"/>
          <p14:tracePt t="4723" x="5354638" y="1330325"/>
          <p14:tracePt t="4740" x="5781675" y="1330325"/>
          <p14:tracePt t="4756" x="6045200" y="1330325"/>
          <p14:tracePt t="4774" x="6116638" y="1330325"/>
          <p14:tracePt t="4857" x="6126163" y="1330325"/>
          <p14:tracePt t="4897" x="6126163" y="1341438"/>
          <p14:tracePt t="4977" x="6137275" y="1341438"/>
          <p14:tracePt t="4985" x="6146800" y="1341438"/>
          <p14:tracePt t="4993" x="6146800" y="1350963"/>
          <p14:tracePt t="5006" x="6197600" y="1362075"/>
          <p14:tracePt t="5023" x="6269038" y="1401763"/>
          <p14:tracePt t="5039" x="6319838" y="1422400"/>
          <p14:tracePt t="5057" x="6370638" y="1431925"/>
          <p14:tracePt t="5058" x="6400800" y="1431925"/>
          <p14:tracePt t="5073" x="6472238" y="1431925"/>
          <p14:tracePt t="5090" x="6604000" y="1452563"/>
          <p14:tracePt t="5105" x="6756400" y="1473200"/>
          <p14:tracePt t="5121" x="6938963" y="1514475"/>
          <p14:tracePt t="5137" x="7102475" y="1533525"/>
          <p14:tracePt t="5154" x="7183438" y="1544638"/>
          <p14:tracePt t="5171" x="7204075" y="1544638"/>
          <p14:tracePt t="5193" x="7213600" y="1544638"/>
          <p14:tracePt t="5209" x="7223125" y="1544638"/>
          <p14:tracePt t="5221" x="7254875" y="1544638"/>
          <p14:tracePt t="5237" x="7366000" y="1544638"/>
          <p14:tracePt t="5256" x="7610475" y="1544638"/>
          <p14:tracePt t="5258" x="7823200" y="1544638"/>
          <p14:tracePt t="5273" x="8361363" y="1554163"/>
          <p14:tracePt t="5290" x="8920163" y="1584325"/>
          <p14:tracePt t="5306" x="9296400" y="1584325"/>
          <p14:tracePt t="5323" x="9478963" y="1584325"/>
          <p14:tracePt t="5339" x="9540875" y="1584325"/>
          <p14:tracePt t="5356" x="9559925" y="1565275"/>
          <p14:tracePt t="5372" x="9601200" y="1565275"/>
          <p14:tracePt t="5389" x="9693275" y="1533525"/>
          <p14:tracePt t="5405" x="9834563" y="1514475"/>
          <p14:tracePt t="5422" x="9966325" y="1482725"/>
          <p14:tracePt t="5438" x="10058400" y="1482725"/>
          <p14:tracePt t="5454" x="10088563" y="1473200"/>
          <p14:tracePt t="5471" x="10099675" y="1473200"/>
          <p14:tracePt t="5505" x="10099675" y="1482725"/>
          <p14:tracePt t="5513" x="10088563" y="1503363"/>
          <p14:tracePt t="5521" x="10058400" y="1524000"/>
          <p14:tracePt t="5538" x="9926638" y="1595438"/>
          <p14:tracePt t="5554" x="9672638" y="1655763"/>
          <p14:tracePt t="5571" x="9224963" y="1717675"/>
          <p14:tracePt t="5590" x="8666163" y="1747838"/>
          <p14:tracePt t="5606" x="8137525" y="1787525"/>
          <p14:tracePt t="5623" x="7793038" y="1819275"/>
          <p14:tracePt t="5640" x="7467600" y="1838325"/>
          <p14:tracePt t="5640" x="7335838" y="1849438"/>
          <p14:tracePt t="5656" x="7162800" y="1858963"/>
          <p14:tracePt t="5657" x="7019925" y="1879600"/>
          <p14:tracePt t="5673" x="6696075" y="1889125"/>
          <p14:tracePt t="5689" x="6421438" y="1900238"/>
          <p14:tracePt t="5705" x="6188075" y="1909763"/>
          <p14:tracePt t="5722" x="5973763" y="1909763"/>
          <p14:tracePt t="5739" x="5761038" y="1909763"/>
          <p14:tracePt t="5756" x="5546725" y="1920875"/>
          <p14:tracePt t="5771" x="5313363" y="1920875"/>
          <p14:tracePt t="5788" x="5059363" y="1920875"/>
          <p14:tracePt t="5804" x="4775200" y="1920875"/>
          <p14:tracePt t="5821" x="4500563" y="1889125"/>
          <p14:tracePt t="5838" x="4246563" y="1858963"/>
          <p14:tracePt t="5856" x="4054475" y="1838325"/>
          <p14:tracePt t="5858" x="3983038" y="1838325"/>
          <p14:tracePt t="5873" x="3911600" y="1828800"/>
          <p14:tracePt t="5889" x="3881438" y="1828800"/>
          <p14:tracePt t="5969" x="3860800" y="1828800"/>
          <p14:tracePt t="5977" x="3851275" y="1819275"/>
          <p14:tracePt t="5990" x="3819525" y="1808163"/>
          <p14:tracePt t="6006" x="3657600" y="1768475"/>
          <p14:tracePt t="6023" x="3403600" y="1706563"/>
          <p14:tracePt t="6040" x="3017838" y="1655763"/>
          <p14:tracePt t="6041" x="2784475" y="1625600"/>
          <p14:tracePt t="6056" x="2632075" y="1616075"/>
          <p14:tracePt t="6057" x="2459038" y="1616075"/>
          <p14:tracePt t="6073" x="2225675" y="1604963"/>
          <p14:tracePt t="6090" x="2032000" y="1604963"/>
          <p14:tracePt t="6104" x="1951038" y="1604963"/>
          <p14:tracePt t="6105" x="1889125" y="1604963"/>
          <p14:tracePt t="6121" x="1736725" y="1604963"/>
          <p14:tracePt t="6137" x="1565275" y="1604963"/>
          <p14:tracePt t="6154" x="1392238" y="1604963"/>
          <p14:tracePt t="6171" x="1219200" y="1584325"/>
          <p14:tracePt t="6188" x="1046163" y="1554163"/>
          <p14:tracePt t="6204" x="914400" y="1533525"/>
          <p14:tracePt t="6221" x="842963" y="1514475"/>
          <p14:tracePt t="6238" x="822325" y="1493838"/>
          <p14:tracePt t="6254" x="803275" y="1493838"/>
          <p14:tracePt t="6353" x="803275" y="1503363"/>
          <p14:tracePt t="6393" x="803275" y="1514475"/>
          <p14:tracePt t="6745" x="822325" y="1514475"/>
          <p14:tracePt t="6753" x="863600" y="1493838"/>
          <p14:tracePt t="6761" x="965200" y="1482725"/>
          <p14:tracePt t="6771" x="1076325" y="1473200"/>
          <p14:tracePt t="6788" x="1381125" y="1463675"/>
          <p14:tracePt t="6804" x="1655763" y="1463675"/>
          <p14:tracePt t="6821" x="1849438" y="1452563"/>
          <p14:tracePt t="6838" x="2001838" y="1452563"/>
          <p14:tracePt t="6854" x="2062163" y="1452563"/>
          <p14:tracePt t="6871" x="2092325" y="1452563"/>
          <p14:tracePt t="6888" x="2112963" y="1452563"/>
          <p14:tracePt t="6906" x="2143125" y="1452563"/>
          <p14:tracePt t="6923" x="2174875" y="1452563"/>
          <p14:tracePt t="6939" x="2214563" y="1443038"/>
          <p14:tracePt t="6956" x="2255838" y="1431925"/>
          <p14:tracePt t="6972" x="2286000" y="1412875"/>
          <p14:tracePt t="6989" x="2295525" y="1443038"/>
          <p14:tracePt t="7006" x="2306638" y="1443038"/>
          <p14:tracePt t="7022" x="2316163" y="1443038"/>
          <p14:tracePt t="7039" x="2366963" y="1443038"/>
          <p14:tracePt t="7056" x="2408238" y="1443038"/>
          <p14:tracePt t="7057" x="2662238" y="1463675"/>
          <p14:tracePt t="7073" x="2763838" y="1473200"/>
          <p14:tracePt t="7073" x="2865438" y="1493838"/>
          <p14:tracePt t="7088" x="2936875" y="1514475"/>
          <p14:tracePt t="7088" x="2987675" y="1524000"/>
          <p14:tracePt t="7104" x="3017838" y="1524000"/>
          <p14:tracePt t="7145" x="3027363" y="1524000"/>
          <p14:tracePt t="7241" x="3048000" y="1524000"/>
          <p14:tracePt t="7248" x="3068638" y="1524000"/>
          <p14:tracePt t="7257" x="3078163" y="1524000"/>
          <p14:tracePt t="7272" x="3098800" y="1524000"/>
          <p14:tracePt t="7272" x="3128963" y="1524000"/>
          <p14:tracePt t="7288" x="3159125" y="1524000"/>
          <p14:tracePt t="7289" x="3200400" y="1524000"/>
          <p14:tracePt t="7305" x="3311525" y="1554163"/>
          <p14:tracePt t="7322" x="3463925" y="1604963"/>
          <p14:tracePt t="7338" x="3606800" y="1666875"/>
          <p14:tracePt t="7355" x="3678238" y="1685925"/>
          <p14:tracePt t="7713" x="3657600" y="1685925"/>
          <p14:tracePt t="7729" x="3627438" y="1685925"/>
          <p14:tracePt t="7736" x="3627438" y="1697038"/>
          <p14:tracePt t="7745" x="3627438" y="1706563"/>
          <p14:tracePt t="7755" x="3627438" y="1736725"/>
          <p14:tracePt t="7771" x="3627438" y="1798638"/>
          <p14:tracePt t="7790" x="3667125" y="1798638"/>
          <p14:tracePt t="8217" x="3678238" y="1798638"/>
          <p14:tracePt t="8233" x="3678238" y="1787525"/>
          <p14:tracePt t="8241" x="3687763" y="1787525"/>
          <p14:tracePt t="8256" x="3687763" y="1778000"/>
          <p14:tracePt t="8409" x="3708400" y="1768475"/>
          <p14:tracePt t="8417" x="3717925" y="1757363"/>
          <p14:tracePt t="8425" x="3729038" y="1757363"/>
          <p14:tracePt t="8697" x="3738563" y="1757363"/>
          <p14:tracePt t="8785" x="3749675" y="1768475"/>
          <p14:tracePt t="8793" x="3749675" y="1778000"/>
          <p14:tracePt t="8807" x="3749675" y="1808163"/>
          <p14:tracePt t="8823" x="3768725" y="1870075"/>
          <p14:tracePt t="8840" x="3779838" y="1939925"/>
          <p14:tracePt t="8841" x="3768725" y="1990725"/>
          <p14:tracePt t="8856" x="3738563" y="2052638"/>
          <p14:tracePt t="8857" x="3687763" y="2133600"/>
          <p14:tracePt t="8872" x="3627438" y="2193925"/>
          <p14:tracePt t="8873" x="3556000" y="2255838"/>
          <p14:tracePt t="8889" x="3322638" y="2378075"/>
          <p14:tracePt t="8906" x="2987675" y="2489200"/>
          <p14:tracePt t="8923" x="2713038" y="2540000"/>
          <p14:tracePt t="8939" x="2560638" y="2560638"/>
          <p14:tracePt t="8958" x="2479675" y="2581275"/>
          <p14:tracePt t="8973" x="2459038" y="2590800"/>
          <p14:tracePt t="8989" x="2447925" y="2611438"/>
          <p14:tracePt t="9006" x="2438400" y="2620963"/>
          <p14:tracePt t="9022" x="2428875" y="2651125"/>
          <p14:tracePt t="9039" x="2417763" y="2682875"/>
          <p14:tracePt t="9056" x="2417763" y="2713038"/>
          <p14:tracePt t="9058" x="2417763" y="2722563"/>
          <p14:tracePt t="9073" x="2417763" y="2733675"/>
          <p14:tracePt t="9105" x="2428875" y="2733675"/>
          <p14:tracePt t="9209" x="2417763" y="2733675"/>
          <p14:tracePt t="9233" x="2417763" y="2722563"/>
          <p14:tracePt t="9241" x="2408238" y="2722563"/>
          <p14:tracePt t="9257" x="2397125" y="2722563"/>
          <p14:tracePt t="9272" x="2387600" y="2722563"/>
          <p14:tracePt t="9273" x="2378075" y="2733675"/>
          <p14:tracePt t="9289" x="2336800" y="2752725"/>
          <p14:tracePt t="9306" x="2276475" y="2773363"/>
          <p14:tracePt t="9323" x="2163763" y="2784475"/>
          <p14:tracePt t="9339" x="2062163" y="2784475"/>
          <p14:tracePt t="9356" x="1960563" y="2784475"/>
          <p14:tracePt t="9373" x="1879600" y="2763838"/>
          <p14:tracePt t="9390" x="1849438" y="2743200"/>
          <p14:tracePt t="9769" x="1849438" y="2733675"/>
          <p14:tracePt t="9785" x="1849438" y="2713038"/>
          <p14:tracePt t="9801" x="1849438" y="2701925"/>
          <p14:tracePt t="9809" x="1838325" y="2692400"/>
          <p14:tracePt t="9823" x="1838325" y="2682875"/>
          <p14:tracePt t="9840" x="1828800" y="2671763"/>
          <p14:tracePt t="9857" x="1828800" y="2651125"/>
          <p14:tracePt t="10145" x="1838325" y="2651125"/>
          <p14:tracePt t="10153" x="1849438" y="2651125"/>
          <p14:tracePt t="10161" x="1870075" y="2651125"/>
          <p14:tracePt t="10173" x="1900238" y="2651125"/>
          <p14:tracePt t="10190" x="1990725" y="2651125"/>
          <p14:tracePt t="10207" x="2133600" y="2641600"/>
          <p14:tracePt t="10224" x="2316163" y="2632075"/>
          <p14:tracePt t="10225" x="2397125" y="2632075"/>
          <p14:tracePt t="10240" x="2509838" y="2632075"/>
          <p14:tracePt t="10241" x="2600325" y="2632075"/>
          <p14:tracePt t="10257" x="2803525" y="2620963"/>
          <p14:tracePt t="10274" x="3027363" y="2620963"/>
          <p14:tracePt t="10290" x="3230563" y="2620963"/>
          <p14:tracePt t="10307" x="3413125" y="2620963"/>
          <p14:tracePt t="10324" x="3546475" y="2632075"/>
          <p14:tracePt t="10340" x="3616325" y="2641600"/>
          <p14:tracePt t="10357" x="3678238" y="2641600"/>
          <p14:tracePt t="10374" x="3687763" y="2641600"/>
          <p14:tracePt t="10388" x="3708400" y="2641600"/>
          <p14:tracePt t="10545" x="3717925" y="2641600"/>
          <p14:tracePt t="10561" x="3749675" y="2641600"/>
          <p14:tracePt t="10569" x="3779838" y="2641600"/>
          <p14:tracePt t="10577" x="3819525" y="2641600"/>
          <p14:tracePt t="10590" x="3881438" y="2641600"/>
          <p14:tracePt t="10607" x="4033838" y="2651125"/>
          <p14:tracePt t="10624" x="4216400" y="2662238"/>
          <p14:tracePt t="10625" x="4308475" y="2662238"/>
          <p14:tracePt t="10641" x="4419600" y="2671763"/>
          <p14:tracePt t="10643" x="4530725" y="2671763"/>
          <p14:tracePt t="10657" x="4733925" y="2682875"/>
          <p14:tracePt t="10674" x="4897438" y="2682875"/>
          <p14:tracePt t="10690" x="5019675" y="2682875"/>
          <p14:tracePt t="10707" x="5121275" y="2682875"/>
          <p14:tracePt t="10722" x="5211763" y="2671763"/>
          <p14:tracePt t="10738" x="5283200" y="2662238"/>
          <p14:tracePt t="10755" x="5354638" y="2651125"/>
          <p14:tracePt t="10772" x="5414963" y="2651125"/>
          <p14:tracePt t="10788" x="5486400" y="2641600"/>
          <p14:tracePt t="10807" x="5578475" y="2641600"/>
          <p14:tracePt t="10823" x="5648325" y="2641600"/>
          <p14:tracePt t="10825" x="5680075" y="2641600"/>
          <p14:tracePt t="10840" x="5710238" y="2632075"/>
          <p14:tracePt t="10841" x="5740400" y="2632075"/>
          <p14:tracePt t="10857" x="5811838" y="2632075"/>
          <p14:tracePt t="10874" x="5922963" y="2632075"/>
          <p14:tracePt t="10891" x="6054725" y="2632075"/>
          <p14:tracePt t="10907" x="6167438" y="2651125"/>
          <p14:tracePt t="10924" x="6289675" y="2671763"/>
          <p14:tracePt t="10940" x="6400800" y="2682875"/>
          <p14:tracePt t="10957" x="6502400" y="2692400"/>
          <p14:tracePt t="10974" x="6583363" y="2692400"/>
          <p14:tracePt t="10990" x="6645275" y="2692400"/>
          <p14:tracePt t="11007" x="6675438" y="2692400"/>
          <p14:tracePt t="11024" x="6726238" y="2692400"/>
          <p14:tracePt t="11025" x="6746875" y="2692400"/>
          <p14:tracePt t="11041" x="6765925" y="2692400"/>
          <p14:tracePt t="11042" x="6797675" y="2692400"/>
          <p14:tracePt t="11056" x="6827838" y="2692400"/>
          <p14:tracePt t="11072" x="6938963" y="2692400"/>
          <p14:tracePt t="11073" x="7010400" y="2692400"/>
          <p14:tracePt t="11089" x="7183438" y="2692400"/>
          <p14:tracePt t="11105" x="7356475" y="2701925"/>
          <p14:tracePt t="11122" x="7477125" y="2701925"/>
          <p14:tracePt t="11139" x="7548563" y="2713038"/>
          <p14:tracePt t="11155" x="7578725" y="2713038"/>
          <p14:tracePt t="11172" x="7610475" y="2713038"/>
          <p14:tracePt t="11189" x="7650163" y="2713038"/>
          <p14:tracePt t="11207" x="7691438" y="2713038"/>
          <p14:tracePt t="11222" x="7742238" y="2713038"/>
          <p14:tracePt t="11239" x="7802563" y="2692400"/>
          <p14:tracePt t="11256" x="7864475" y="2671763"/>
          <p14:tracePt t="11272" x="7934325" y="2671763"/>
          <p14:tracePt t="11274" x="7975600" y="2671763"/>
          <p14:tracePt t="11289" x="8035925" y="2671763"/>
          <p14:tracePt t="11305" x="8118475" y="2671763"/>
          <p14:tracePt t="11324" x="8199438" y="2671763"/>
          <p14:tracePt t="11340" x="8280400" y="2692400"/>
          <p14:tracePt t="11358" x="8382000" y="2722563"/>
          <p14:tracePt t="11373" x="8504238" y="2733675"/>
          <p14:tracePt t="11389" x="8585200" y="2743200"/>
          <p14:tracePt t="11406" x="8656638" y="2743200"/>
          <p14:tracePt t="11422" x="8677275" y="2743200"/>
          <p14:tracePt t="11439" x="8707438" y="2743200"/>
          <p14:tracePt t="11455" x="8737600" y="2733675"/>
          <p14:tracePt t="11472" x="8767763" y="2722563"/>
          <p14:tracePt t="11473" x="8797925" y="2713038"/>
          <p14:tracePt t="11489" x="8839200" y="2701925"/>
          <p14:tracePt t="11506" x="8890000" y="2692400"/>
          <p14:tracePt t="11522" x="8961438" y="2682875"/>
          <p14:tracePt t="11539" x="9032875" y="2682875"/>
          <p14:tracePt t="11557" x="9102725" y="2671763"/>
          <p14:tracePt t="11574" x="9164638" y="2671763"/>
          <p14:tracePt t="11590" x="9215438" y="2671763"/>
          <p14:tracePt t="11607" x="9286875" y="2671763"/>
          <p14:tracePt t="11623" x="9356725" y="2682875"/>
          <p14:tracePt t="11640" x="9418638" y="2682875"/>
          <p14:tracePt t="11641" x="9439275" y="2682875"/>
          <p14:tracePt t="11657" x="9469438" y="2682875"/>
          <p14:tracePt t="11674" x="9499600" y="2682875"/>
          <p14:tracePt t="11690" x="9509125" y="2682875"/>
          <p14:tracePt t="11706" x="9529763" y="2671763"/>
          <p14:tracePt t="11722" x="9540875" y="2671763"/>
          <p14:tracePt t="11738" x="9571038" y="2662238"/>
          <p14:tracePt t="11755" x="9601200" y="2662238"/>
          <p14:tracePt t="11774" x="9642475" y="2651125"/>
          <p14:tracePt t="11790" x="9682163" y="2651125"/>
          <p14:tracePt t="11806" x="9744075" y="2651125"/>
          <p14:tracePt t="11822" x="9794875" y="2651125"/>
          <p14:tracePt t="11839" x="9875838" y="2651125"/>
          <p14:tracePt t="11857" x="9998075" y="2651125"/>
          <p14:tracePt t="11874" x="10037763" y="2651125"/>
          <p14:tracePt t="11890" x="10067925" y="2651125"/>
          <p14:tracePt t="11907" x="10088563" y="2641600"/>
          <p14:tracePt t="11923" x="10109200" y="2632075"/>
          <p14:tracePt t="11940" x="10160000" y="2620963"/>
          <p14:tracePt t="11956" x="10180638" y="2611438"/>
          <p14:tracePt t="11973" x="10201275" y="2611438"/>
          <p14:tracePt t="11989" x="10210800" y="2600325"/>
          <p14:tracePt t="12006" x="10231438" y="2600325"/>
          <p14:tracePt t="12023" x="10252075" y="2590800"/>
          <p14:tracePt t="12025" x="10271125" y="2590800"/>
          <p14:tracePt t="12041" x="10282238" y="2590800"/>
          <p14:tracePt t="12056" x="10312400" y="2590800"/>
          <p14:tracePt t="12057" x="10321925" y="2590800"/>
          <p14:tracePt t="12073" x="10383838" y="2581275"/>
          <p14:tracePt t="12090" x="10434638" y="2581275"/>
          <p14:tracePt t="12106" x="10494963" y="2581275"/>
          <p14:tracePt t="12123" x="10515600" y="2581275"/>
          <p14:tracePt t="12140" x="10556875" y="2581275"/>
          <p14:tracePt t="12156" x="10587038" y="2581275"/>
          <p14:tracePt t="12173" x="10617200" y="2581275"/>
          <p14:tracePt t="12190" x="10658475" y="2570163"/>
          <p14:tracePt t="12208" x="10718800" y="2570163"/>
          <p14:tracePt t="12209" x="10748963" y="2570163"/>
          <p14:tracePt t="12223" x="10769600" y="2570163"/>
          <p14:tracePt t="12239" x="10820400" y="2570163"/>
          <p14:tracePt t="12257" x="10829925" y="2570163"/>
          <p14:tracePt t="12977" x="10820400" y="2570163"/>
          <p14:tracePt t="12985" x="10769600" y="2581275"/>
          <p14:tracePt t="12994" x="10677525" y="2590800"/>
          <p14:tracePt t="13008" x="10506075" y="2600325"/>
          <p14:tracePt t="13009" x="10302875" y="2600325"/>
          <p14:tracePt t="13024" x="10099675" y="2600325"/>
          <p14:tracePt t="13026" x="9875838" y="2549525"/>
          <p14:tracePt t="13039" x="9661525" y="2509838"/>
          <p14:tracePt t="13056" x="9580563" y="2509838"/>
          <p14:tracePt t="13273" x="9559925" y="2509838"/>
          <p14:tracePt t="13281" x="9469438" y="2509838"/>
          <p14:tracePt t="13290" x="9407525" y="2509838"/>
          <p14:tracePt t="13308" x="9266238" y="2549525"/>
          <p14:tracePt t="13324" x="9123363" y="2651125"/>
          <p14:tracePt t="13341" x="9113838" y="2662238"/>
          <p14:tracePt t="13369" x="9134475" y="2662238"/>
          <p14:tracePt t="13377" x="9134475" y="2671763"/>
          <p14:tracePt t="13389" x="9144000" y="2671763"/>
          <p14:tracePt t="13405" x="9144000" y="2713038"/>
          <p14:tracePt t="13422" x="9164638" y="2835275"/>
          <p14:tracePt t="13439" x="9388475" y="2955925"/>
          <p14:tracePt t="13455" x="9855200" y="3027363"/>
          <p14:tracePt t="13472" x="9936163" y="3038475"/>
          <p14:tracePt t="13514" x="9947275" y="3038475"/>
          <p14:tracePt t="13721" x="9956800" y="3038475"/>
          <p14:tracePt t="13729" x="9977438" y="3038475"/>
          <p14:tracePt t="13741" x="10028238" y="3027363"/>
          <p14:tracePt t="13758" x="10048875" y="3027363"/>
          <p14:tracePt t="13774" x="10048875" y="3038475"/>
          <p14:tracePt t="13790" x="10017125" y="3108325"/>
          <p14:tracePt t="13807" x="9834563" y="3209925"/>
          <p14:tracePt t="13823" x="9458325" y="3352800"/>
          <p14:tracePt t="13840" x="8737600" y="3495675"/>
          <p14:tracePt t="13841" x="8301038" y="3576638"/>
          <p14:tracePt t="13857" x="7477125" y="3616325"/>
          <p14:tracePt t="13874" x="6645275" y="3648075"/>
          <p14:tracePt t="13890" x="5851525" y="3648075"/>
          <p14:tracePt t="13906" x="5202238" y="3556000"/>
          <p14:tracePt t="13923" x="4927600" y="3514725"/>
          <p14:tracePt t="13940" x="4906963" y="3514725"/>
          <p14:tracePt t="13985" x="4906963" y="3505200"/>
          <p14:tracePt t="13993" x="4918075" y="3505200"/>
          <p14:tracePt t="14007" x="4927600" y="3495675"/>
          <p14:tracePt t="14022" x="4948238" y="3495675"/>
          <p14:tracePt t="14038" x="4957763" y="3495675"/>
          <p14:tracePt t="14058" x="5110163" y="3444875"/>
          <p14:tracePt t="14074" x="5273675" y="3394075"/>
          <p14:tracePt t="14089" x="5303838" y="3362325"/>
          <p14:tracePt t="14106" x="5313363" y="3362325"/>
          <p14:tracePt t="14123" x="5324475" y="3362325"/>
          <p14:tracePt t="14139" x="5334000" y="3362325"/>
          <p14:tracePt t="14233" x="5334000" y="3352800"/>
          <p14:tracePt t="14241" x="5324475" y="3352800"/>
          <p14:tracePt t="14289" x="5303838" y="3352800"/>
          <p14:tracePt t="14297" x="5241925" y="3332163"/>
          <p14:tracePt t="14307" x="5191125" y="3322638"/>
          <p14:tracePt t="14325" x="4937125" y="3251200"/>
          <p14:tracePt t="14341" x="4530725" y="3159125"/>
          <p14:tracePt t="14356" x="4073525" y="3078163"/>
          <p14:tracePt t="14372" x="3768725" y="3048000"/>
          <p14:tracePt t="14389" x="3546475" y="3027363"/>
          <p14:tracePt t="14406" x="3403600" y="3017838"/>
          <p14:tracePt t="14422" x="3343275" y="3017838"/>
          <p14:tracePt t="14439" x="3322638" y="3017838"/>
          <p14:tracePt t="14455" x="3311525" y="3017838"/>
          <p14:tracePt t="14489" x="3302000" y="3017838"/>
          <p14:tracePt t="14497" x="3292475" y="3017838"/>
          <p14:tracePt t="14505" x="3292475" y="3006725"/>
          <p14:tracePt t="14522" x="3251200" y="2997200"/>
          <p14:tracePt t="14539" x="3241675" y="2976563"/>
          <p14:tracePt t="14633" x="3260725" y="2976563"/>
          <p14:tracePt t="14641" x="3332163" y="3006725"/>
          <p14:tracePt t="14649" x="3424238" y="3038475"/>
          <p14:tracePt t="14657" x="3514725" y="3078163"/>
          <p14:tracePt t="14672" x="3546475" y="3078163"/>
          <p14:tracePt t="14689" x="3556000" y="3078163"/>
          <p14:tracePt t="14793" x="3535363" y="3078163"/>
          <p14:tracePt t="14801" x="3495675" y="3098800"/>
          <p14:tracePt t="14809" x="3433763" y="3140075"/>
          <p14:tracePt t="14824" x="3352800" y="3190875"/>
          <p14:tracePt t="14825" x="3251200" y="3241675"/>
          <p14:tracePt t="14841" x="3048000" y="3382963"/>
          <p14:tracePt t="14858" x="2814638" y="3495675"/>
          <p14:tracePt t="14874" x="2611438" y="3565525"/>
          <p14:tracePt t="14891" x="2468563" y="3576638"/>
          <p14:tracePt t="14907" x="2295525" y="3576638"/>
          <p14:tracePt t="14924" x="2163763" y="3556000"/>
          <p14:tracePt t="14941" x="2041525" y="3525838"/>
          <p14:tracePt t="14960" x="1920875" y="3484563"/>
          <p14:tracePt t="14961" x="1870075" y="3475038"/>
          <p14:tracePt t="14975" x="1819275" y="3454400"/>
          <p14:tracePt t="14991" x="1717675" y="3444875"/>
          <p14:tracePt t="15006" x="1646238" y="3433763"/>
          <p14:tracePt t="15022" x="1565275" y="3424238"/>
          <p14:tracePt t="15040" x="1524000" y="3424238"/>
          <p14:tracePt t="15041" x="1503363" y="3424238"/>
          <p14:tracePt t="15089" x="1493838" y="3433763"/>
          <p14:tracePt t="15161" x="1514475" y="3433763"/>
          <p14:tracePt t="15185" x="1524000" y="3424238"/>
          <p14:tracePt t="15217" x="1524000" y="3413125"/>
          <p14:tracePt t="15241" x="1533525" y="3413125"/>
          <p14:tracePt t="15489" x="1554163" y="3413125"/>
          <p14:tracePt t="15497" x="1565275" y="3413125"/>
          <p14:tracePt t="15507" x="1584325" y="3413125"/>
          <p14:tracePt t="15524" x="1706563" y="3413125"/>
          <p14:tracePt t="15541" x="1920875" y="3413125"/>
          <p14:tracePt t="15558" x="2154238" y="3413125"/>
          <p14:tracePt t="15575" x="2387600" y="3424238"/>
          <p14:tracePt t="15591" x="2600325" y="3424238"/>
          <p14:tracePt t="15607" x="2794000" y="3424238"/>
          <p14:tracePt t="15624" x="2946400" y="3424238"/>
          <p14:tracePt t="15625" x="3017838" y="3424238"/>
          <p14:tracePt t="15641" x="3170238" y="3424238"/>
          <p14:tracePt t="15658" x="3322638" y="3424238"/>
          <p14:tracePt t="15673" x="3535363" y="3424238"/>
          <p14:tracePt t="15690" x="3738563" y="3444875"/>
          <p14:tracePt t="15706" x="3921125" y="3463925"/>
          <p14:tracePt t="15723" x="4094163" y="3484563"/>
          <p14:tracePt t="15740" x="4225925" y="3505200"/>
          <p14:tracePt t="15756" x="4338638" y="3505200"/>
          <p14:tracePt t="15773" x="4410075" y="3505200"/>
          <p14:tracePt t="15789" x="4449763" y="3505200"/>
          <p14:tracePt t="15806" x="4470400" y="3505200"/>
          <p14:tracePt t="15823" x="4491038" y="3505200"/>
          <p14:tracePt t="15839" x="4521200" y="3505200"/>
          <p14:tracePt t="15856" x="4562475" y="3505200"/>
          <p14:tracePt t="15857" x="4592638" y="3505200"/>
          <p14:tracePt t="15873" x="4632325" y="3505200"/>
          <p14:tracePt t="15890" x="4703763" y="3505200"/>
          <p14:tracePt t="15907" x="4775200" y="3505200"/>
          <p14:tracePt t="15924" x="4886325" y="3505200"/>
          <p14:tracePt t="15940" x="5019675" y="3505200"/>
          <p14:tracePt t="15959" x="5151438" y="3505200"/>
          <p14:tracePt t="15974" x="5283200" y="3505200"/>
          <p14:tracePt t="15990" x="5394325" y="3495675"/>
          <p14:tracePt t="16006" x="5456238" y="3484563"/>
          <p14:tracePt t="16025" x="5465763" y="3484563"/>
          <p14:tracePt t="16401" x="5476875" y="3484563"/>
          <p14:tracePt t="16409" x="5486400" y="3484563"/>
          <p14:tracePt t="16424" x="5507038" y="3484563"/>
          <p14:tracePt t="16425" x="5546725" y="3484563"/>
          <p14:tracePt t="16441" x="5699125" y="3484563"/>
          <p14:tracePt t="16458" x="5902325" y="3484563"/>
          <p14:tracePt t="16474" x="6176963" y="3495675"/>
          <p14:tracePt t="16491" x="6461125" y="3505200"/>
          <p14:tracePt t="16508" x="6715125" y="3514725"/>
          <p14:tracePt t="16524" x="6929438" y="3525838"/>
          <p14:tracePt t="16541" x="7081838" y="3525838"/>
          <p14:tracePt t="16558" x="7234238" y="3525838"/>
          <p14:tracePt t="16575" x="7345363" y="3525838"/>
          <p14:tracePt t="16591" x="7437438" y="3525838"/>
          <p14:tracePt t="16608" x="7539038" y="3525838"/>
          <p14:tracePt t="16609" x="7578725" y="3525838"/>
          <p14:tracePt t="16624" x="7610475" y="3525838"/>
          <p14:tracePt t="16624" x="7640638" y="3525838"/>
          <p14:tracePt t="16640" x="7680325" y="3525838"/>
          <p14:tracePt t="16655" x="7742238" y="3525838"/>
          <p14:tracePt t="16672" x="7802563" y="3525838"/>
          <p14:tracePt t="16672" x="7823200" y="3525838"/>
          <p14:tracePt t="16690" x="7853363" y="3525838"/>
          <p14:tracePt t="16713" x="7864475" y="3525838"/>
          <p14:tracePt t="16729" x="7864475" y="3514725"/>
          <p14:tracePt t="16761" x="7874000" y="3514725"/>
          <p14:tracePt t="16768" x="7883525" y="3514725"/>
          <p14:tracePt t="16777" x="7904163" y="3514725"/>
          <p14:tracePt t="16789" x="7915275" y="3514725"/>
          <p14:tracePt t="16806" x="7954963" y="3505200"/>
          <p14:tracePt t="16823" x="8035925" y="3495675"/>
          <p14:tracePt t="16839" x="8148638" y="3495675"/>
          <p14:tracePt t="16856" x="8270875" y="3484563"/>
          <p14:tracePt t="16856" x="8301038" y="3484563"/>
          <p14:tracePt t="16874" x="8412163" y="3475038"/>
          <p14:tracePt t="16891" x="8474075" y="3463925"/>
          <p14:tracePt t="16907" x="8493125" y="3454400"/>
          <p14:tracePt t="16929" x="8504238" y="3454400"/>
          <p14:tracePt t="17009" x="8513763" y="3454400"/>
          <p14:tracePt t="17016" x="8524875" y="3454400"/>
          <p14:tracePt t="17025" x="8543925" y="3454400"/>
          <p14:tracePt t="17041" x="8564563" y="3454400"/>
          <p14:tracePt t="17057" x="8585200" y="3454400"/>
          <p14:tracePt t="17072" x="8594725" y="3454400"/>
          <p14:tracePt t="17072" x="8615363" y="3454400"/>
          <p14:tracePt t="17089" x="8656638" y="3454400"/>
          <p14:tracePt t="17105" x="8728075" y="3424238"/>
          <p14:tracePt t="17122" x="8809038" y="3413125"/>
          <p14:tracePt t="17140" x="8940800" y="3403600"/>
          <p14:tracePt t="17157" x="9063038" y="3403600"/>
          <p14:tracePt t="17173" x="9174163" y="3403600"/>
          <p14:tracePt t="17191" x="9326563" y="3403600"/>
          <p14:tracePt t="17206" x="9469438" y="3403600"/>
          <p14:tracePt t="17223" x="9601200" y="3403600"/>
          <p14:tracePt t="17238" x="9712325" y="3403600"/>
          <p14:tracePt t="17257" x="9864725" y="3403600"/>
          <p14:tracePt t="17274" x="9956800" y="3413125"/>
          <p14:tracePt t="17292" x="10028238" y="3413125"/>
          <p14:tracePt t="17308" x="10099675" y="3424238"/>
          <p14:tracePt t="17323" x="10169525" y="3424238"/>
          <p14:tracePt t="17339" x="10220325" y="3424238"/>
          <p14:tracePt t="17358" x="10261600" y="3424238"/>
          <p14:tracePt t="17374" x="10321925" y="3413125"/>
          <p14:tracePt t="17390" x="10414000" y="3413125"/>
          <p14:tracePt t="17406" x="10515600" y="3413125"/>
          <p14:tracePt t="17423" x="10617200" y="3394075"/>
          <p14:tracePt t="17440" x="10728325" y="3394075"/>
          <p14:tracePt t="17441" x="10769600" y="3394075"/>
          <p14:tracePt t="17456" x="10799763" y="3394075"/>
          <p14:tracePt t="17457" x="10841038" y="3394075"/>
          <p14:tracePt t="17473" x="10861675" y="3394075"/>
          <p14:tracePt t="17490" x="10891838" y="3394075"/>
          <p14:tracePt t="17506" x="10922000" y="3394075"/>
          <p14:tracePt t="17523" x="10942638" y="3394075"/>
          <p14:tracePt t="17539" x="10952163" y="3394075"/>
          <p14:tracePt t="17558" x="10963275" y="3394075"/>
          <p14:tracePt t="18033" x="10942638" y="3394075"/>
          <p14:tracePt t="18041" x="10931525" y="3394075"/>
          <p14:tracePt t="18058" x="10901363" y="3394075"/>
          <p14:tracePt t="18074" x="10871200" y="3394075"/>
          <p14:tracePt t="18091" x="10587038" y="3394075"/>
          <p14:tracePt t="18108" x="10261600" y="3373438"/>
          <p14:tracePt t="18125" x="9774238" y="3373438"/>
          <p14:tracePt t="18141" x="9063038" y="3362325"/>
          <p14:tracePt t="18158" x="8208963" y="3343275"/>
          <p14:tracePt t="18174" x="7386638" y="3322638"/>
          <p14:tracePt t="18191" x="6705600" y="3281363"/>
          <p14:tracePt t="18208" x="6299200" y="3281363"/>
          <p14:tracePt t="18209" x="6126163" y="3281363"/>
          <p14:tracePt t="18225" x="6015038" y="3281363"/>
          <p14:tracePt t="18225" x="5913438" y="3281363"/>
          <p14:tracePt t="18241" x="5749925" y="3292475"/>
          <p14:tracePt t="18258" x="5668963" y="3292475"/>
          <p14:tracePt t="18275" x="5608638" y="3302000"/>
          <p14:tracePt t="18292" x="5588000" y="3311525"/>
          <p14:tracePt t="18306" x="5578475" y="3311525"/>
          <p14:tracePt t="18385" x="5567363" y="3311525"/>
          <p14:tracePt t="18401" x="5557838" y="3311525"/>
          <p14:tracePt t="18409" x="5537200" y="3311525"/>
          <p14:tracePt t="18424" x="5507038" y="3302000"/>
          <p14:tracePt t="18425" x="5465763" y="3281363"/>
          <p14:tracePt t="18442" x="5384800" y="3260725"/>
          <p14:tracePt t="18458" x="5262563" y="3230563"/>
          <p14:tracePt t="18475" x="5172075" y="3209925"/>
          <p14:tracePt t="18491" x="5080000" y="3190875"/>
          <p14:tracePt t="18508" x="5008563" y="3179763"/>
          <p14:tracePt t="18525" x="4957763" y="3170238"/>
          <p14:tracePt t="18541" x="4948238" y="3170238"/>
          <p14:tracePt t="18558" x="4937125" y="3170238"/>
          <p14:tracePt t="18577" x="4927600" y="3170238"/>
          <p14:tracePt t="18737" x="4937125" y="3170238"/>
          <p14:tracePt t="18769" x="4948238" y="3179763"/>
          <p14:tracePt t="18785" x="4957763" y="3179763"/>
          <p14:tracePt t="18801" x="4968875" y="3190875"/>
          <p14:tracePt t="18849" x="4978400" y="3190875"/>
          <p14:tracePt t="18857" x="4978400" y="3200400"/>
          <p14:tracePt t="18873" x="4987925" y="3200400"/>
          <p14:tracePt t="18881" x="4999038" y="3200400"/>
          <p14:tracePt t="18977" x="4987925" y="3200400"/>
          <p14:tracePt t="18993" x="4978400" y="3200400"/>
          <p14:tracePt t="19177" x="4987925" y="3200400"/>
          <p14:tracePt t="19225" x="4968875" y="3200400"/>
          <p14:tracePt t="19249" x="4957763" y="3200400"/>
          <p14:tracePt t="19457" x="4968875" y="3200400"/>
          <p14:tracePt t="19713" x="4978400" y="3200400"/>
          <p14:tracePt t="19721" x="5019675" y="3200400"/>
          <p14:tracePt t="19729" x="5029200" y="3190875"/>
          <p14:tracePt t="19753" x="5038725" y="3190875"/>
          <p14:tracePt t="19761" x="5049838" y="3190875"/>
          <p14:tracePt t="19809" x="5049838" y="3179763"/>
          <p14:tracePt t="21689" x="5029200" y="3179763"/>
          <p14:tracePt t="21697" x="5008563" y="3179763"/>
          <p14:tracePt t="21708" x="4978400" y="3179763"/>
          <p14:tracePt t="21724" x="4968875" y="3179763"/>
          <p14:tracePt t="21740" x="4948238" y="3179763"/>
          <p14:tracePt t="21757" x="4937125" y="3179763"/>
          <p14:tracePt t="22969" x="4948238" y="3179763"/>
          <p14:tracePt t="22977" x="4957763" y="3179763"/>
          <p14:tracePt t="23969" x="4957763" y="3170238"/>
          <p14:tracePt t="24138" x="4968875" y="3170238"/>
          <p14:tracePt t="24554" x="4978400" y="3170238"/>
          <p14:tracePt t="24594" x="4968875" y="3190875"/>
          <p14:tracePt t="24601" x="4948238" y="3209925"/>
          <p14:tracePt t="24610" x="4906963" y="3251200"/>
          <p14:tracePt t="24626" x="4765675" y="3362325"/>
          <p14:tracePt t="24643" x="4581525" y="3484563"/>
          <p14:tracePt t="24659" x="4287838" y="3648075"/>
          <p14:tracePt t="24677" x="3819525" y="3840163"/>
          <p14:tracePt t="24693" x="3302000" y="4003675"/>
          <p14:tracePt t="24709" x="2874963" y="4073525"/>
          <p14:tracePt t="24726" x="2581275" y="4094163"/>
          <p14:tracePt t="24743" x="2357438" y="4094163"/>
          <p14:tracePt t="24759" x="2235200" y="4105275"/>
          <p14:tracePt t="24776" x="2163763" y="4105275"/>
          <p14:tracePt t="24777" x="2143125" y="4114800"/>
          <p14:tracePt t="24793" x="2133600" y="4114800"/>
          <p14:tracePt t="24866" x="2124075" y="4114800"/>
          <p14:tracePt t="24874" x="2112963" y="4114800"/>
          <p14:tracePt t="24881" x="2092325" y="4094163"/>
          <p14:tracePt t="24891" x="2073275" y="4073525"/>
          <p14:tracePt t="24907" x="2022475" y="4043363"/>
          <p14:tracePt t="24924" x="1990725" y="4013200"/>
          <p14:tracePt t="24941" x="1960563" y="4003675"/>
          <p14:tracePt t="24959" x="1951038" y="4003675"/>
          <p14:tracePt t="25001" x="1939925" y="4003675"/>
          <p14:tracePt t="25017" x="1930400" y="4003675"/>
          <p14:tracePt t="25033" x="1920875" y="4003675"/>
          <p14:tracePt t="25041" x="1909763" y="4003675"/>
          <p14:tracePt t="25049" x="1900238" y="4003675"/>
          <p14:tracePt t="25058" x="1879600" y="4013200"/>
          <p14:tracePt t="25076" x="1858963" y="4033838"/>
          <p14:tracePt t="25202" x="1849438" y="4033838"/>
          <p14:tracePt t="25209" x="1849438" y="4043363"/>
          <p14:tracePt t="25225" x="1838325" y="4054475"/>
          <p14:tracePt t="25226" x="1838325" y="4064000"/>
          <p14:tracePt t="25242" x="1808163" y="4084638"/>
          <p14:tracePt t="25259" x="1768475" y="4114800"/>
          <p14:tracePt t="25275" x="1736725" y="4124325"/>
          <p14:tracePt t="25292" x="1717675" y="4135438"/>
          <p14:tracePt t="25308" x="1706563" y="4144963"/>
          <p14:tracePt t="25754" x="1717675" y="4144963"/>
          <p14:tracePt t="25761" x="1736725" y="4144963"/>
          <p14:tracePt t="25776" x="1757363" y="4135438"/>
          <p14:tracePt t="25793" x="1838325" y="4135438"/>
          <p14:tracePt t="25794" x="1900238" y="4135438"/>
          <p14:tracePt t="25810" x="2082800" y="4135438"/>
          <p14:tracePt t="25826" x="2295525" y="4135438"/>
          <p14:tracePt t="25843" x="2590800" y="4135438"/>
          <p14:tracePt t="25860" x="2874963" y="4144963"/>
          <p14:tracePt t="25874" x="3221038" y="4156075"/>
          <p14:tracePt t="25891" x="3484563" y="4165600"/>
          <p14:tracePt t="25907" x="3678238" y="4165600"/>
          <p14:tracePt t="25924" x="3810000" y="4165600"/>
          <p14:tracePt t="25941" x="3881438" y="4165600"/>
          <p14:tracePt t="25959" x="3952875" y="4165600"/>
          <p14:tracePt t="25975" x="3971925" y="4165600"/>
          <p14:tracePt t="25990" x="4003675" y="4165600"/>
          <p14:tracePt t="26007" x="4022725" y="4156075"/>
          <p14:tracePt t="26023" x="4043363" y="4156075"/>
          <p14:tracePt t="26040" x="4054475" y="4144963"/>
          <p14:tracePt t="26041" x="4064000" y="4144963"/>
          <p14:tracePt t="26060" x="4094163" y="4144963"/>
          <p14:tracePt t="26076" x="4114800" y="4144963"/>
          <p14:tracePt t="26092" x="4124325" y="4144963"/>
          <p14:tracePt t="26113" x="4135438" y="4144963"/>
          <p14:tracePt t="26225" x="4144963" y="4144963"/>
          <p14:tracePt t="26233" x="4156075" y="4144963"/>
          <p14:tracePt t="26243" x="4165600" y="4144963"/>
          <p14:tracePt t="26260" x="4216400" y="4144963"/>
          <p14:tracePt t="26277" x="4276725" y="4144963"/>
          <p14:tracePt t="26291" x="4398963" y="4144963"/>
          <p14:tracePt t="26308" x="4530725" y="4144963"/>
          <p14:tracePt t="26324" x="4703763" y="4144963"/>
          <p14:tracePt t="26341" x="4897438" y="4144963"/>
          <p14:tracePt t="26360" x="5080000" y="4144963"/>
          <p14:tracePt t="26376" x="5222875" y="4144963"/>
          <p14:tracePt t="26392" x="5324475" y="4144963"/>
          <p14:tracePt t="26409" x="5375275" y="4144963"/>
          <p14:tracePt t="26409" x="5394325" y="4144963"/>
          <p14:tracePt t="26425" x="5426075" y="4144963"/>
          <p14:tracePt t="26442" x="5445125" y="4144963"/>
          <p14:tracePt t="26459" x="5456238" y="4144963"/>
          <p14:tracePt t="26475" x="5476875" y="4144963"/>
          <p14:tracePt t="26505" x="5486400" y="4144963"/>
          <p14:tracePt t="26545" x="5495925" y="4144963"/>
          <p14:tracePt t="26570" x="5507038" y="4144963"/>
          <p14:tracePt t="26577" x="5516563" y="4144963"/>
          <p14:tracePt t="26591" x="5527675" y="4144963"/>
          <p14:tracePt t="26608" x="5546725" y="4144963"/>
          <p14:tracePt t="26625" x="5608638" y="4156075"/>
          <p14:tracePt t="26625" x="5638800" y="4156075"/>
          <p14:tracePt t="26641" x="5699125" y="4165600"/>
          <p14:tracePt t="26658" x="5770563" y="4175125"/>
          <p14:tracePt t="26675" x="5872163" y="4175125"/>
          <p14:tracePt t="26692" x="5984875" y="4175125"/>
          <p14:tracePt t="26708" x="6116638" y="4175125"/>
          <p14:tracePt t="26725" x="6227763" y="4175125"/>
          <p14:tracePt t="26742" x="6308725" y="4175125"/>
          <p14:tracePt t="26758" x="6380163" y="4165600"/>
          <p14:tracePt t="26775" x="6430963" y="4165600"/>
          <p14:tracePt t="26791" x="6472238" y="4156075"/>
          <p14:tracePt t="26808" x="6523038" y="4135438"/>
          <p14:tracePt t="26825" x="6613525" y="4135438"/>
          <p14:tracePt t="26841" x="6675438" y="4135438"/>
          <p14:tracePt t="26858" x="6746875" y="4135438"/>
          <p14:tracePt t="26875" x="6807200" y="4135438"/>
          <p14:tracePt t="26891" x="6848475" y="4135438"/>
          <p14:tracePt t="26908" x="6899275" y="4135438"/>
          <p14:tracePt t="26925" x="6929438" y="4135438"/>
          <p14:tracePt t="26941" x="6969125" y="4135438"/>
          <p14:tracePt t="26958" x="6989763" y="4135438"/>
          <p14:tracePt t="26975" x="7010400" y="4135438"/>
          <p14:tracePt t="26991" x="7019925" y="4135438"/>
          <p14:tracePt t="27010" x="7040563" y="4135438"/>
          <p14:tracePt t="27034" x="7051675" y="4135438"/>
          <p14:tracePt t="27066" x="7061200" y="4135438"/>
          <p14:tracePt t="27081" x="7081838" y="4135438"/>
          <p14:tracePt t="27089" x="7091363" y="4135438"/>
          <p14:tracePt t="27097" x="7102475" y="4135438"/>
          <p14:tracePt t="27110" x="7132638" y="4135438"/>
          <p14:tracePt t="27126" x="7162800" y="4135438"/>
          <p14:tracePt t="27142" x="7204075" y="4135438"/>
          <p14:tracePt t="27159" x="7254875" y="4135438"/>
          <p14:tracePt t="27175" x="7305675" y="4135438"/>
          <p14:tracePt t="27192" x="7366000" y="4135438"/>
          <p14:tracePt t="27193" x="7426325" y="4144963"/>
          <p14:tracePt t="27210" x="7548563" y="4144963"/>
          <p14:tracePt t="27226" x="7700963" y="4165600"/>
          <p14:tracePt t="27242" x="7883525" y="4186238"/>
          <p14:tracePt t="27259" x="8047038" y="4216400"/>
          <p14:tracePt t="27275" x="8188325" y="4225925"/>
          <p14:tracePt t="27292" x="8301038" y="4237038"/>
          <p14:tracePt t="27309" x="8391525" y="4246563"/>
          <p14:tracePt t="27325" x="8462963" y="4246563"/>
          <p14:tracePt t="27342" x="8534400" y="4246563"/>
          <p14:tracePt t="27359" x="8575675" y="4246563"/>
          <p14:tracePt t="27375" x="8605838" y="4237038"/>
          <p14:tracePt t="27392" x="8636000" y="4225925"/>
          <p14:tracePt t="27409" x="8677275" y="4216400"/>
          <p14:tracePt t="27410" x="8696325" y="4206875"/>
          <p14:tracePt t="27426" x="8747125" y="4195763"/>
          <p14:tracePt t="27442" x="8809038" y="4186238"/>
          <p14:tracePt t="27459" x="8880475" y="4175125"/>
          <p14:tracePt t="27476" x="8961438" y="4165600"/>
          <p14:tracePt t="27491" x="9032875" y="4156075"/>
          <p14:tracePt t="27508" x="9102725" y="4156075"/>
          <p14:tracePt t="27524" x="9194800" y="4156075"/>
          <p14:tracePt t="27541" x="9305925" y="4156075"/>
          <p14:tracePt t="27560" x="9377363" y="4156075"/>
          <p14:tracePt t="27576" x="9428163" y="4156075"/>
          <p14:tracePt t="27591" x="9458325" y="4156075"/>
          <p14:tracePt t="27608" x="9478963" y="4144963"/>
          <p14:tracePt t="27625" x="9499600" y="4144963"/>
          <p14:tracePt t="27625" x="9509125" y="4144963"/>
          <p14:tracePt t="27641" x="9550400" y="4144963"/>
          <p14:tracePt t="27658" x="9631363" y="4135438"/>
          <p14:tracePt t="27675" x="9712325" y="4135438"/>
          <p14:tracePt t="27692" x="9763125" y="4135438"/>
          <p14:tracePt t="27708" x="9825038" y="4135438"/>
          <p14:tracePt t="27725" x="9875838" y="4135438"/>
          <p14:tracePt t="27741" x="9926638" y="4135438"/>
          <p14:tracePt t="27760" x="9986963" y="4135438"/>
          <p14:tracePt t="27776" x="10058400" y="4135438"/>
          <p14:tracePt t="27793" x="10118725" y="4135438"/>
          <p14:tracePt t="27793" x="10150475" y="4135438"/>
          <p14:tracePt t="27809" x="10210800" y="4135438"/>
          <p14:tracePt t="27824" x="10220325" y="4124325"/>
          <p14:tracePt t="27825" x="10252075" y="4114800"/>
          <p14:tracePt t="27841" x="10291763" y="4114800"/>
          <p14:tracePt t="27858" x="10321925" y="4105275"/>
          <p14:tracePt t="27874" x="10353675" y="4094163"/>
          <p14:tracePt t="27891" x="10363200" y="4094163"/>
          <p14:tracePt t="27910" x="10372725" y="4094163"/>
          <p14:tracePt t="27926" x="10383838" y="4094163"/>
          <p14:tracePt t="27943" x="10404475" y="4094163"/>
          <p14:tracePt t="27960" x="10444163" y="4094163"/>
          <p14:tracePt t="27962" x="10455275" y="4094163"/>
          <p14:tracePt t="27976" x="10485438" y="4094163"/>
          <p14:tracePt t="27977" x="10494963" y="4094163"/>
          <p14:tracePt t="27993" x="10506075" y="4094163"/>
          <p14:tracePt t="27994" x="10525125" y="4094163"/>
          <p14:tracePt t="28010" x="10575925" y="4094163"/>
          <p14:tracePt t="28026" x="10617200" y="4094163"/>
          <p14:tracePt t="28043" x="10658475" y="4094163"/>
          <p14:tracePt t="28060" x="10677525" y="4094163"/>
          <p14:tracePt t="28076" x="10709275" y="4094163"/>
          <p14:tracePt t="28093" x="10739438" y="4094163"/>
          <p14:tracePt t="28110" x="10760075" y="4094163"/>
          <p14:tracePt t="28129" x="10769600" y="4094163"/>
          <p14:tracePt t="28594" x="10779125" y="4094163"/>
          <p14:tracePt t="28610" x="10790238" y="4094163"/>
          <p14:tracePt t="28618" x="10799763" y="4094163"/>
          <p14:tracePt t="28627" x="10820400" y="4094163"/>
          <p14:tracePt t="28643" x="10850563" y="4094163"/>
          <p14:tracePt t="28660" x="10901363" y="4094163"/>
          <p14:tracePt t="28676" x="10963275" y="4094163"/>
          <p14:tracePt t="28693" x="10993438" y="4094163"/>
          <p14:tracePt t="28710" x="11023600" y="4094163"/>
          <p14:tracePt t="28730" x="11033125" y="4094163"/>
          <p14:tracePt t="28921" x="11044238" y="4094163"/>
          <p14:tracePt t="28937" x="11044238" y="4084638"/>
          <p14:tracePt t="28946" x="11053763" y="4084638"/>
          <p14:tracePt t="28962" x="11064875" y="4084638"/>
          <p14:tracePt t="28976" x="11074400" y="4084638"/>
          <p14:tracePt t="28993" x="11083925" y="4084638"/>
          <p14:tracePt t="28995" x="11095038" y="4084638"/>
          <p14:tracePt t="29010" x="11115675" y="4073525"/>
          <p14:tracePt t="29027" x="11134725" y="4064000"/>
          <p14:tracePt t="29043" x="11166475" y="4064000"/>
          <p14:tracePt t="29060" x="11196638" y="4064000"/>
          <p14:tracePt t="29076" x="11217275" y="4064000"/>
          <p14:tracePt t="29093" x="11236325" y="4064000"/>
          <p14:tracePt t="29110" x="11247438" y="4064000"/>
          <p14:tracePt t="29154" x="11256963" y="4064000"/>
          <p14:tracePt t="29281" x="11247438" y="4064000"/>
          <p14:tracePt t="29289" x="11236325" y="4073525"/>
          <p14:tracePt t="29297" x="11206163" y="4084638"/>
          <p14:tracePt t="29310" x="11176000" y="4105275"/>
          <p14:tracePt t="29327" x="11053763" y="4156075"/>
          <p14:tracePt t="29343" x="10871200" y="4216400"/>
          <p14:tracePt t="29360" x="10698163" y="4237038"/>
          <p14:tracePt t="29361" x="10617200" y="4237038"/>
          <p14:tracePt t="29376" x="10545763" y="4237038"/>
          <p14:tracePt t="29377" x="10494963" y="4237038"/>
          <p14:tracePt t="29393" x="10372725" y="4225925"/>
          <p14:tracePt t="29410" x="10291763" y="4195763"/>
          <p14:tracePt t="29427" x="10220325" y="4175125"/>
          <p14:tracePt t="29442" x="10201275" y="4165600"/>
          <p14:tracePt t="29459" x="10190163" y="4165600"/>
          <p14:tracePt t="29481" x="10180638" y="4165600"/>
          <p14:tracePt t="29561" x="10169525" y="4156075"/>
          <p14:tracePt t="29578" x="10150475" y="4156075"/>
          <p14:tracePt t="29586" x="10109200" y="4156075"/>
          <p14:tracePt t="29593" x="10048875" y="4144963"/>
          <p14:tracePt t="29610" x="9936163" y="4135438"/>
          <p14:tracePt t="29626" x="9864725" y="4135438"/>
          <p14:tracePt t="29961" x="9885363" y="4135438"/>
          <p14:tracePt t="29969" x="9906000" y="4135438"/>
          <p14:tracePt t="29977" x="9936163" y="4124325"/>
          <p14:tracePt t="29993" x="10079038" y="4114800"/>
          <p14:tracePt t="30010" x="10271125" y="4114800"/>
          <p14:tracePt t="30027" x="10455275" y="4114800"/>
          <p14:tracePt t="30043" x="10525125" y="4114800"/>
          <p14:tracePt t="30060" x="10536238" y="4114800"/>
          <p14:tracePt t="30522" x="10536238" y="4105275"/>
          <p14:tracePt t="30529" x="10545763" y="4105275"/>
          <p14:tracePt t="30543" x="10556875" y="4094163"/>
          <p14:tracePt t="30560" x="10575925" y="4094163"/>
          <p14:tracePt t="30577" x="10626725" y="4073525"/>
          <p14:tracePt t="30579" x="10647363" y="4064000"/>
          <p14:tracePt t="30594" x="10698163" y="4064000"/>
          <p14:tracePt t="30610" x="10739438" y="4064000"/>
          <p14:tracePt t="30627" x="10779125" y="4054475"/>
          <p14:tracePt t="30643" x="10850563" y="4054475"/>
          <p14:tracePt t="30660" x="10901363" y="4054475"/>
          <p14:tracePt t="30677" x="10931525" y="4043363"/>
          <p14:tracePt t="30694" x="10942638" y="4043363"/>
          <p14:tracePt t="30802" x="10952163" y="4043363"/>
          <p14:tracePt t="30882" x="10963275" y="4043363"/>
          <p14:tracePt t="30914" x="10972800" y="4043363"/>
          <p14:tracePt t="31914" x="10972800" y="4054475"/>
          <p14:tracePt t="31921" x="10963275" y="4073525"/>
          <p14:tracePt t="31930" x="10901363" y="4094163"/>
          <p14:tracePt t="31944" x="10799763" y="4144963"/>
          <p14:tracePt t="31961" x="10333038" y="4297363"/>
          <p14:tracePt t="31962" x="9885363" y="4378325"/>
          <p14:tracePt t="31977" x="9356725" y="4500563"/>
          <p14:tracePt t="31979" x="8778875" y="4581525"/>
          <p14:tracePt t="31992" x="8128000" y="4643438"/>
          <p14:tracePt t="32008" x="6765925" y="4683125"/>
          <p14:tracePt t="32009" x="6227763" y="4724400"/>
          <p14:tracePt t="32027" x="5343525" y="4765675"/>
          <p14:tracePt t="32044" x="4876800" y="4775200"/>
          <p14:tracePt t="32060" x="4613275" y="4795838"/>
          <p14:tracePt t="32076" x="4429125" y="4805363"/>
          <p14:tracePt t="32091" x="4318000" y="4816475"/>
          <p14:tracePt t="32110" x="4246563" y="4816475"/>
          <p14:tracePt t="32127" x="4186238" y="4826000"/>
          <p14:tracePt t="32144" x="4135438" y="4826000"/>
          <p14:tracePt t="32160" x="4073525" y="4826000"/>
          <p14:tracePt t="32161" x="4043363" y="4826000"/>
          <p14:tracePt t="32177" x="4013200" y="4826000"/>
          <p14:tracePt t="32178" x="3983038" y="4826000"/>
          <p14:tracePt t="32194" x="3890963" y="4816475"/>
          <p14:tracePt t="32212" x="3810000" y="4805363"/>
          <p14:tracePt t="32227" x="3667125" y="4784725"/>
          <p14:tracePt t="32243" x="3484563" y="4733925"/>
          <p14:tracePt t="32260" x="3230563" y="4694238"/>
          <p14:tracePt t="32276" x="2936875" y="4632325"/>
          <p14:tracePt t="32293" x="2651125" y="4602163"/>
          <p14:tracePt t="32310" x="2489200" y="4572000"/>
          <p14:tracePt t="32326" x="2387600" y="4572000"/>
          <p14:tracePt t="32343" x="2346325" y="4581525"/>
          <p14:tracePt t="32362" x="2336800" y="4592638"/>
          <p14:tracePt t="32377" x="2336800" y="4602163"/>
          <p14:tracePt t="32378" x="2336800" y="4613275"/>
          <p14:tracePt t="32394" x="2336800" y="4632325"/>
          <p14:tracePt t="32410" x="2336800" y="4683125"/>
          <p14:tracePt t="32427" x="2346325" y="4724400"/>
          <p14:tracePt t="32443" x="2366963" y="4775200"/>
          <p14:tracePt t="32460" x="2378075" y="4795838"/>
          <p14:tracePt t="32476" x="2387600" y="4805363"/>
          <p14:tracePt t="32769" x="2397125" y="4805363"/>
          <p14:tracePt t="32778" x="2397125" y="4795838"/>
          <p14:tracePt t="32794" x="2417763" y="4795838"/>
          <p14:tracePt t="32801" x="2428875" y="4795838"/>
          <p14:tracePt t="32809" x="2459038" y="4795838"/>
          <p14:tracePt t="32826" x="2560638" y="4795838"/>
          <p14:tracePt t="32843" x="2671763" y="4795838"/>
          <p14:tracePt t="32860" x="2844800" y="4805363"/>
          <p14:tracePt t="32877" x="3017838" y="4805363"/>
          <p14:tracePt t="32893" x="3170238" y="4805363"/>
          <p14:tracePt t="32910" x="3311525" y="4816475"/>
          <p14:tracePt t="32926" x="3444875" y="4816475"/>
          <p14:tracePt t="32943" x="3546475" y="4816475"/>
          <p14:tracePt t="32960" x="3636963" y="4816475"/>
          <p14:tracePt t="32976" x="3708400" y="4805363"/>
          <p14:tracePt t="32993" x="3779838" y="4795838"/>
          <p14:tracePt t="32994" x="3810000" y="4795838"/>
          <p14:tracePt t="33010" x="3860800" y="4784725"/>
          <p14:tracePt t="33027" x="3881438" y="4784725"/>
          <p14:tracePt t="33043" x="3890963" y="4784725"/>
          <p14:tracePt t="33089" x="3890963" y="4775200"/>
          <p14:tracePt t="33097" x="3902075" y="4775200"/>
          <p14:tracePt t="33110" x="3911600" y="4775200"/>
          <p14:tracePt t="33126" x="3962400" y="4775200"/>
          <p14:tracePt t="33143" x="4043363" y="4775200"/>
          <p14:tracePt t="33160" x="4165600" y="4775200"/>
          <p14:tracePt t="33176" x="4318000" y="4775200"/>
          <p14:tracePt t="33193" x="4440238" y="4765675"/>
          <p14:tracePt t="33194" x="4470400" y="4754563"/>
          <p14:tracePt t="33210" x="4521200" y="4754563"/>
          <p14:tracePt t="33226" x="4572000" y="4745038"/>
          <p14:tracePt t="33243" x="4622800" y="4745038"/>
          <p14:tracePt t="33260" x="4673600" y="4745038"/>
          <p14:tracePt t="33276" x="4754563" y="4745038"/>
          <p14:tracePt t="33293" x="4856163" y="4745038"/>
          <p14:tracePt t="33310" x="4957763" y="4745038"/>
          <p14:tracePt t="33326" x="5059363" y="4745038"/>
          <p14:tracePt t="33343" x="5110163" y="4745038"/>
          <p14:tracePt t="33360" x="5151438" y="4745038"/>
          <p14:tracePt t="33375" x="5172075" y="4745038"/>
          <p14:tracePt t="33392" x="5181600" y="4745038"/>
          <p14:tracePt t="33408" x="5191125" y="4745038"/>
          <p14:tracePt t="33425" x="5211763" y="4745038"/>
          <p14:tracePt t="33442" x="5262563" y="4745038"/>
          <p14:tracePt t="33461" x="5313363" y="4745038"/>
          <p14:tracePt t="33477" x="5364163" y="4745038"/>
          <p14:tracePt t="33494" x="5414963" y="4745038"/>
          <p14:tracePt t="33511" x="5456238" y="4745038"/>
          <p14:tracePt t="33528" x="5486400" y="4745038"/>
          <p14:tracePt t="33544" x="5516563" y="4745038"/>
          <p14:tracePt t="33560" x="5546725" y="4745038"/>
          <p14:tracePt t="33561" x="5567363" y="4733925"/>
          <p14:tracePt t="33577" x="5588000" y="4733925"/>
          <p14:tracePt t="33578" x="5597525" y="4733925"/>
          <p14:tracePt t="33593" x="5648325" y="4733925"/>
          <p14:tracePt t="33610" x="5689600" y="4733925"/>
          <p14:tracePt t="33626" x="5761038" y="4733925"/>
          <p14:tracePt t="33643" x="5883275" y="4733925"/>
          <p14:tracePt t="33660" x="6003925" y="4745038"/>
          <p14:tracePt t="33677" x="6116638" y="4745038"/>
          <p14:tracePt t="33694" x="6257925" y="4754563"/>
          <p14:tracePt t="33708" x="6359525" y="4754563"/>
          <p14:tracePt t="33725" x="6421438" y="4754563"/>
          <p14:tracePt t="33744" x="6481763" y="4754563"/>
          <p14:tracePt t="33746" x="6492875" y="4754563"/>
          <p14:tracePt t="33760" x="6511925" y="4754563"/>
          <p14:tracePt t="33762" x="6523038" y="4754563"/>
          <p14:tracePt t="33776" x="6532563" y="4754563"/>
          <p14:tracePt t="33777" x="6543675" y="4754563"/>
          <p14:tracePt t="33793" x="6562725" y="4754563"/>
          <p14:tracePt t="33794" x="6573838" y="4754563"/>
          <p14:tracePt t="33810" x="6604000" y="4754563"/>
          <p14:tracePt t="33827" x="6645275" y="4754563"/>
          <p14:tracePt t="33843" x="6684963" y="4754563"/>
          <p14:tracePt t="33860" x="6715125" y="4754563"/>
          <p14:tracePt t="33876" x="6746875" y="4765675"/>
          <p14:tracePt t="33893" x="6765925" y="4765675"/>
          <p14:tracePt t="33910" x="6786563" y="4765675"/>
          <p14:tracePt t="33927" x="6816725" y="4765675"/>
          <p14:tracePt t="33943" x="6837363" y="4765675"/>
          <p14:tracePt t="33960" x="6867525" y="4765675"/>
          <p14:tracePt t="33976" x="6908800" y="4765675"/>
          <p14:tracePt t="33977" x="6929438" y="4765675"/>
          <p14:tracePt t="33994" x="6989763" y="4765675"/>
          <p14:tracePt t="34010" x="7051675" y="4765675"/>
          <p14:tracePt t="34027" x="7132638" y="4765675"/>
          <p14:tracePt t="34042" x="7213600" y="4765675"/>
          <p14:tracePt t="34061" x="7294563" y="4775200"/>
          <p14:tracePt t="34077" x="7345363" y="4784725"/>
          <p14:tracePt t="34094" x="7407275" y="4784725"/>
          <p14:tracePt t="34111" x="7467600" y="4795838"/>
          <p14:tracePt t="34127" x="7508875" y="4795838"/>
          <p14:tracePt t="34144" x="7539038" y="4795838"/>
          <p14:tracePt t="34160" x="7578725" y="4795838"/>
          <p14:tracePt t="34161" x="7589838" y="4795838"/>
          <p14:tracePt t="34177" x="7610475" y="4795838"/>
          <p14:tracePt t="34178" x="7629525" y="4795838"/>
          <p14:tracePt t="34194" x="7661275" y="4795838"/>
          <p14:tracePt t="34211" x="7700963" y="4795838"/>
          <p14:tracePt t="34227" x="7742238" y="4795838"/>
          <p14:tracePt t="34243" x="7781925" y="4795838"/>
          <p14:tracePt t="34260" x="7874000" y="4795838"/>
          <p14:tracePt t="34277" x="7985125" y="4795838"/>
          <p14:tracePt t="34293" x="8097838" y="4795838"/>
          <p14:tracePt t="34310" x="8250238" y="4805363"/>
          <p14:tracePt t="34327" x="8382000" y="4805363"/>
          <p14:tracePt t="34344" x="8483600" y="4805363"/>
          <p14:tracePt t="34359" x="8543925" y="4795838"/>
          <p14:tracePt t="34375" x="8605838" y="4775200"/>
          <p14:tracePt t="34393" x="8666163" y="4775200"/>
          <p14:tracePt t="34393" x="8696325" y="4775200"/>
          <p14:tracePt t="34409" x="8797925" y="4775200"/>
          <p14:tracePt t="34426" x="8961438" y="4775200"/>
          <p14:tracePt t="34442" x="9113838" y="4775200"/>
          <p14:tracePt t="34459" x="9204325" y="4775200"/>
          <p14:tracePt t="34476" x="9204325" y="4765675"/>
          <p14:tracePt t="34492" x="9021763" y="4714875"/>
          <p14:tracePt t="34705" x="9001125" y="4703763"/>
          <p14:tracePt t="34721" x="8982075" y="4714875"/>
          <p14:tracePt t="34730" x="8961438" y="4714875"/>
          <p14:tracePt t="34744" x="8940800" y="4714875"/>
          <p14:tracePt t="34746" x="8931275" y="4714875"/>
          <p14:tracePt t="34761" x="8920163" y="4714875"/>
          <p14:tracePt t="34778" x="8961438" y="4733925"/>
          <p14:tracePt t="34794" x="9001125" y="4733925"/>
          <p14:tracePt t="34811" x="9072563" y="4733925"/>
          <p14:tracePt t="34827" x="9185275" y="4724400"/>
          <p14:tracePt t="34844" x="9326563" y="4724400"/>
          <p14:tracePt t="34861" x="9490075" y="4724400"/>
          <p14:tracePt t="34877" x="9702800" y="4714875"/>
          <p14:tracePt t="34894" x="9926638" y="4703763"/>
          <p14:tracePt t="34911" x="10118725" y="4683125"/>
          <p14:tracePt t="34927" x="10271125" y="4664075"/>
          <p14:tracePt t="34944" x="10444163" y="4652963"/>
          <p14:tracePt t="34946" x="10515600" y="4652963"/>
          <p14:tracePt t="34961" x="10587038" y="4652963"/>
          <p14:tracePt t="34962" x="10637838" y="4652963"/>
          <p14:tracePt t="34978" x="10760075" y="4652963"/>
          <p14:tracePt t="34992" x="10799763" y="4664075"/>
          <p14:tracePt t="34993" x="10841038" y="4664075"/>
          <p14:tracePt t="35009" x="10922000" y="4683125"/>
          <p14:tracePt t="35010" x="10963275" y="4694238"/>
          <p14:tracePt t="35025" x="11104563" y="4724400"/>
          <p14:tracePt t="35041" x="11226800" y="4754563"/>
          <p14:tracePt t="35058" x="11277600" y="4765675"/>
          <p14:tracePt t="35075" x="11298238" y="4765675"/>
          <p14:tracePt t="35330" x="11287125" y="4765675"/>
          <p14:tracePt t="35337" x="11277600" y="4775200"/>
          <p14:tracePt t="35346" x="11268075" y="4775200"/>
          <p14:tracePt t="35360" x="11236325" y="4775200"/>
          <p14:tracePt t="35376" x="11226800" y="4784725"/>
          <p14:tracePt t="35377" x="11217275" y="4784725"/>
          <p14:tracePt t="35394" x="11185525" y="4784725"/>
          <p14:tracePt t="35410" x="11176000" y="4795838"/>
          <p14:tracePt t="35427" x="11176000" y="4805363"/>
          <p14:tracePt t="35905" x="11185525" y="4805363"/>
          <p14:tracePt t="35914" x="11196638" y="4805363"/>
          <p14:tracePt t="35930" x="11236325" y="4805363"/>
          <p14:tracePt t="35943" x="11247438" y="4805363"/>
          <p14:tracePt t="35961" x="11268075" y="4805363"/>
          <p14:tracePt t="35993" x="11277600" y="4805363"/>
          <p14:tracePt t="36218" x="11268075" y="4805363"/>
          <p14:tracePt t="36242" x="11256963" y="4805363"/>
          <p14:tracePt t="36418" x="11247438" y="4805363"/>
          <p14:tracePt t="39386" x="11226800" y="4826000"/>
          <p14:tracePt t="39394" x="11125200" y="4876800"/>
          <p14:tracePt t="39412" x="10739438" y="5110163"/>
          <p14:tracePt t="39428" x="9896475" y="5465763"/>
          <p14:tracePt t="39445" x="9317038" y="5588000"/>
          <p14:tracePt t="39462" x="7966075" y="5659438"/>
          <p14:tracePt t="39478" x="6410325" y="5680075"/>
          <p14:tracePt t="39495" x="5059363" y="5680075"/>
          <p14:tracePt t="39512" x="4156075" y="5719763"/>
          <p14:tracePt t="39528" x="3708400" y="5740400"/>
          <p14:tracePt t="39545" x="3454400" y="5791200"/>
          <p14:tracePt t="39546" x="3343275" y="5811838"/>
          <p14:tracePt t="39562" x="3170238" y="5851525"/>
          <p14:tracePt t="39578" x="3068638" y="5872163"/>
          <p14:tracePt t="39594" x="2987675" y="5892800"/>
          <p14:tracePt t="39610" x="2955925" y="5913438"/>
          <p14:tracePt t="39627" x="2946400" y="5913438"/>
          <p14:tracePt t="39644" x="2936875" y="5913438"/>
          <p14:tracePt t="39690" x="2925763" y="5913438"/>
          <p14:tracePt t="39698" x="2916238" y="5902325"/>
          <p14:tracePt t="39712" x="2905125" y="5872163"/>
          <p14:tracePt t="39728" x="2844800" y="5791200"/>
          <p14:tracePt t="39744" x="2713038" y="5648325"/>
          <p14:tracePt t="39760" x="2549525" y="5546725"/>
          <p14:tracePt t="39777" x="2316163" y="5445125"/>
          <p14:tracePt t="39777" x="2154238" y="5394325"/>
          <p14:tracePt t="39794" x="1849438" y="5324475"/>
          <p14:tracePt t="39810" x="1625600" y="5313363"/>
          <p14:tracePt t="39827" x="1482725" y="5313363"/>
          <p14:tracePt t="39843" x="1401763" y="5313363"/>
          <p14:tracePt t="39860" x="1392238" y="5313363"/>
          <p14:tracePt t="39877" x="1392238" y="5324475"/>
          <p14:tracePt t="39894" x="1381125" y="5324475"/>
          <p14:tracePt t="39909" x="1371600" y="5334000"/>
          <p14:tracePt t="39926" x="1362075" y="5343525"/>
          <p14:tracePt t="39943" x="1362075" y="5354638"/>
          <p14:tracePt t="39962" x="1362075" y="5364163"/>
          <p14:tracePt t="40050" x="1350963" y="5364163"/>
          <p14:tracePt t="40058" x="1350963" y="5375275"/>
          <p14:tracePt t="40066" x="1341438" y="5384800"/>
          <p14:tracePt t="40078" x="1330325" y="5394325"/>
          <p14:tracePt t="40095" x="1311275" y="5414963"/>
          <p14:tracePt t="40112" x="1290638" y="5456238"/>
          <p14:tracePt t="40128" x="1270000" y="5476875"/>
          <p14:tracePt t="40131" x="1270000" y="5495925"/>
          <p14:tracePt t="40145" x="1270000" y="5507038"/>
          <p14:tracePt t="40146" x="1270000" y="5527675"/>
          <p14:tracePt t="40162" x="1311275" y="5567363"/>
          <p14:tracePt t="40179" x="1422400" y="5638800"/>
          <p14:tracePt t="40195" x="1554163" y="5689600"/>
          <p14:tracePt t="40214" x="1646238" y="5730875"/>
          <p14:tracePt t="40229" x="1676400" y="5740400"/>
          <p14:tracePt t="40243" x="1676400" y="5749925"/>
          <p14:tracePt t="40538" x="1685925" y="5749925"/>
          <p14:tracePt t="40546" x="1697038" y="5749925"/>
          <p14:tracePt t="40569" x="1706563" y="5749925"/>
          <p14:tracePt t="40585" x="1717675" y="5740400"/>
          <p14:tracePt t="40594" x="1727200" y="5740400"/>
          <p14:tracePt t="40610" x="1747838" y="5719763"/>
          <p14:tracePt t="40627" x="1808163" y="5699125"/>
          <p14:tracePt t="40644" x="1900238" y="5689600"/>
          <p14:tracePt t="40660" x="2041525" y="5668963"/>
          <p14:tracePt t="40677" x="2244725" y="5668963"/>
          <p14:tracePt t="40694" x="2530475" y="5668963"/>
          <p14:tracePt t="40710" x="2925763" y="5668963"/>
          <p14:tracePt t="40727" x="3352800" y="5710238"/>
          <p14:tracePt t="40744" x="3586163" y="5719763"/>
          <p14:tracePt t="40761" x="3698875" y="5719763"/>
          <p14:tracePt t="40761" x="3729038" y="5719763"/>
          <p14:tracePt t="40777" x="3749675" y="5719763"/>
          <p14:tracePt t="40794" x="3768725" y="5719763"/>
          <p14:tracePt t="40810" x="3779838" y="5719763"/>
          <p14:tracePt t="40827" x="3800475" y="5719763"/>
          <p14:tracePt t="40844" x="3830638" y="5710238"/>
          <p14:tracePt t="40860" x="3860800" y="5699125"/>
          <p14:tracePt t="40877" x="3911600" y="5689600"/>
          <p14:tracePt t="40894" x="3962400" y="5689600"/>
          <p14:tracePt t="40910" x="4022725" y="5680075"/>
          <p14:tracePt t="40927" x="4105275" y="5680075"/>
          <p14:tracePt t="40944" x="4206875" y="5680075"/>
          <p14:tracePt t="40962" x="4348163" y="5680075"/>
          <p14:tracePt t="40978" x="4429125" y="5680075"/>
          <p14:tracePt t="40994" x="4491038" y="5680075"/>
          <p14:tracePt t="41011" x="4530725" y="5689600"/>
          <p14:tracePt t="41028" x="4551363" y="5689600"/>
          <p14:tracePt t="42258" x="4562475" y="5689600"/>
          <p14:tracePt t="42266" x="4572000" y="5689600"/>
          <p14:tracePt t="42278" x="4581525" y="5680075"/>
          <p14:tracePt t="42296" x="4613275" y="5668963"/>
          <p14:tracePt t="42312" x="4673600" y="5648325"/>
          <p14:tracePt t="42329" x="4733925" y="5638800"/>
          <p14:tracePt t="42330" x="4754563" y="5638800"/>
          <p14:tracePt t="42346" x="4775200" y="5629275"/>
          <p14:tracePt t="42348" x="4784725" y="5618163"/>
          <p14:tracePt t="42362" x="4805363" y="5608638"/>
          <p14:tracePt t="42378" x="4816475" y="5608638"/>
          <p14:tracePt t="42778" x="4826000" y="5608638"/>
          <p14:tracePt t="42785" x="4835525" y="5608638"/>
          <p14:tracePt t="42796" x="4846638" y="5608638"/>
          <p14:tracePt t="42813" x="4906963" y="5597525"/>
          <p14:tracePt t="42829" x="4999038" y="5597525"/>
          <p14:tracePt t="42847" x="5121275" y="5597525"/>
          <p14:tracePt t="42861" x="5273675" y="5597525"/>
          <p14:tracePt t="42877" x="5426075" y="5597525"/>
          <p14:tracePt t="42894" x="5537200" y="5597525"/>
          <p14:tracePt t="42911" x="5608638" y="5597525"/>
          <p14:tracePt t="42927" x="5638800" y="5597525"/>
          <p14:tracePt t="42944" x="5648325" y="5597525"/>
          <p14:tracePt t="42962" x="5659438" y="5597525"/>
          <p14:tracePt t="42994" x="5668963" y="5597525"/>
          <p14:tracePt t="43010" x="5680075" y="5597525"/>
          <p14:tracePt t="43017" x="5680075" y="5588000"/>
          <p14:tracePt t="43028" x="5689600" y="5588000"/>
          <p14:tracePt t="43044" x="5710238" y="5588000"/>
          <p14:tracePt t="43061" x="5730875" y="5588000"/>
          <p14:tracePt t="43078" x="5761038" y="5588000"/>
          <p14:tracePt t="43094" x="5791200" y="5588000"/>
          <p14:tracePt t="43111" x="5832475" y="5588000"/>
          <p14:tracePt t="43127" x="5902325" y="5588000"/>
          <p14:tracePt t="43144" x="5994400" y="5578475"/>
          <p14:tracePt t="43161" x="6075363" y="5578475"/>
          <p14:tracePt t="43178" x="6197600" y="5578475"/>
          <p14:tracePt t="43193" x="6227763" y="5588000"/>
          <p14:tracePt t="43194" x="6257925" y="5588000"/>
          <p14:tracePt t="43214" x="6299200" y="5588000"/>
          <p14:tracePt t="43229" x="6319838" y="5588000"/>
          <p14:tracePt t="43245" x="6329363" y="5588000"/>
          <p14:tracePt t="43262" x="6350000" y="5588000"/>
          <p14:tracePt t="43279" x="6359525" y="5588000"/>
          <p14:tracePt t="43426" x="6350000" y="5597525"/>
          <p14:tracePt t="43442" x="6350000" y="5618163"/>
          <p14:tracePt t="43451" x="6350000" y="5638800"/>
          <p14:tracePt t="43483" x="6340475" y="5648325"/>
          <p14:tracePt t="43490" x="6319838" y="5648325"/>
          <p14:tracePt t="43498" x="6289675" y="5648325"/>
          <p14:tracePt t="43511" x="6299200" y="5648325"/>
          <p14:tracePt t="43527" x="6299200" y="5689600"/>
          <p14:tracePt t="43738" x="6308725" y="5689600"/>
          <p14:tracePt t="43754" x="6340475" y="5689600"/>
          <p14:tracePt t="43763" x="6400800" y="5689600"/>
          <p14:tracePt t="43779" x="6472238" y="5710238"/>
          <p14:tracePt t="43795" x="6532563" y="5749925"/>
          <p14:tracePt t="43812" x="6573838" y="5749925"/>
          <p14:tracePt t="43829" x="6604000" y="5749925"/>
          <p14:tracePt t="43844" x="6613525" y="5749925"/>
          <p14:tracePt t="43860" x="6634163" y="5749925"/>
          <p14:tracePt t="43882" x="6645275" y="5749925"/>
          <p14:tracePt t="43894" x="6654800" y="5749925"/>
          <p14:tracePt t="43910" x="6675438" y="5740400"/>
          <p14:tracePt t="43927" x="6696075" y="5730875"/>
          <p14:tracePt t="43946" x="6746875" y="5710238"/>
          <p14:tracePt t="43962" x="6786563" y="5699125"/>
          <p14:tracePt t="43979" x="6837363" y="5680075"/>
          <p14:tracePt t="43993" x="6867525" y="5680075"/>
          <p14:tracePt t="43994" x="6899275" y="5668963"/>
          <p14:tracePt t="44010" x="6950075" y="5659438"/>
          <p14:tracePt t="44027" x="6989763" y="5659438"/>
          <p14:tracePt t="44043" x="7019925" y="5659438"/>
          <p14:tracePt t="44063" x="7040563" y="5659438"/>
          <p14:tracePt t="44098" x="7051675" y="5659438"/>
          <p14:tracePt t="44682" x="7040563" y="5659438"/>
          <p14:tracePt t="44698" x="7000875" y="5659438"/>
          <p14:tracePt t="44706" x="6980238" y="5659438"/>
          <p14:tracePt t="44714" x="6918325" y="5659438"/>
          <p14:tracePt t="44729" x="6858000" y="5659438"/>
          <p14:tracePt t="44731" x="6765925" y="5659438"/>
          <p14:tracePt t="44746" x="6532563" y="5659438"/>
          <p14:tracePt t="44763" x="6269038" y="5659438"/>
          <p14:tracePt t="44780" x="6035675" y="5659438"/>
          <p14:tracePt t="44796" x="5832475" y="5659438"/>
          <p14:tracePt t="44811" x="5659438" y="5659438"/>
          <p14:tracePt t="44827" x="5516563" y="5680075"/>
          <p14:tracePt t="44844" x="5364163" y="5699125"/>
          <p14:tracePt t="44861" x="5172075" y="5710238"/>
          <p14:tracePt t="44877" x="4987925" y="5710238"/>
          <p14:tracePt t="44894" x="4856163" y="5710238"/>
          <p14:tracePt t="44910" x="4733925" y="5689600"/>
          <p14:tracePt t="44929" x="4664075" y="5659438"/>
          <p14:tracePt t="44930" x="4643438" y="5659438"/>
          <p14:tracePt t="44946" x="4613275" y="5648325"/>
          <p14:tracePt t="44946" x="4613275" y="5638800"/>
          <p14:tracePt t="44964" x="4602163" y="5638800"/>
          <p14:tracePt t="44979" x="4581525" y="5638800"/>
          <p14:tracePt t="44995" x="4541838" y="5638800"/>
          <p14:tracePt t="45012" x="4470400" y="5638800"/>
          <p14:tracePt t="45028" x="4378325" y="5629275"/>
          <p14:tracePt t="45045" x="4308475" y="5629275"/>
          <p14:tracePt t="45062" x="4246563" y="5629275"/>
          <p14:tracePt t="45079" x="4225925" y="5629275"/>
          <p14:tracePt t="45095" x="4216400" y="5629275"/>
          <p14:tracePt t="45154" x="4225925" y="5629275"/>
          <p14:tracePt t="45162" x="4237038" y="5638800"/>
          <p14:tracePt t="45170" x="4246563" y="5638800"/>
          <p14:tracePt t="45179" x="4267200" y="5638800"/>
          <p14:tracePt t="45196" x="4287838" y="5638800"/>
          <p14:tracePt t="45213" x="4297363" y="5648325"/>
          <p14:tracePt t="45402" x="4308475" y="5648325"/>
          <p14:tracePt t="45410" x="4318000" y="5648325"/>
          <p14:tracePt t="45418" x="4338638" y="5638800"/>
          <p14:tracePt t="45429" x="4378325" y="5638800"/>
          <p14:tracePt t="45446" x="4500563" y="5638800"/>
          <p14:tracePt t="45461" x="4724400" y="5608638"/>
          <p14:tracePt t="45477" x="5049838" y="5608638"/>
          <p14:tracePt t="45494" x="5414963" y="5608638"/>
          <p14:tracePt t="45511" x="5689600" y="5608638"/>
          <p14:tracePt t="45529" x="5832475" y="5608638"/>
          <p14:tracePt t="45530" x="5872163" y="5608638"/>
          <p14:tracePt t="45546" x="5902325" y="5608638"/>
          <p14:tracePt t="45546" x="5913438" y="5608638"/>
          <p14:tracePt t="45563" x="5934075" y="5608638"/>
          <p14:tracePt t="45579" x="5953125" y="5597525"/>
          <p14:tracePt t="45595" x="5964238" y="5597525"/>
          <p14:tracePt t="45612" x="5994400" y="5597525"/>
          <p14:tracePt t="45628" x="6024563" y="5588000"/>
          <p14:tracePt t="45646" x="6054725" y="5588000"/>
          <p14:tracePt t="45662" x="6105525" y="5588000"/>
          <p14:tracePt t="45678" x="6146800" y="5588000"/>
          <p14:tracePt t="45695" x="6176963" y="5588000"/>
          <p14:tracePt t="45712" x="6248400" y="5588000"/>
          <p14:tracePt t="45729" x="6329363" y="5588000"/>
          <p14:tracePt t="45745" x="6461125" y="5588000"/>
          <p14:tracePt t="45746" x="6543675" y="5588000"/>
          <p14:tracePt t="45762" x="6705600" y="5608638"/>
          <p14:tracePt t="45779" x="6918325" y="5618163"/>
          <p14:tracePt t="45794" x="7102475" y="5629275"/>
          <p14:tracePt t="45811" x="7234238" y="5638800"/>
          <p14:tracePt t="45828" x="7315200" y="5638800"/>
          <p14:tracePt t="45845" x="7375525" y="5638800"/>
          <p14:tracePt t="45861" x="7437438" y="5638800"/>
          <p14:tracePt t="45878" x="7497763" y="5638800"/>
          <p14:tracePt t="45895" x="7589838" y="5638800"/>
          <p14:tracePt t="45911" x="7731125" y="5629275"/>
          <p14:tracePt t="45928" x="7843838" y="5629275"/>
          <p14:tracePt t="45945" x="7954963" y="5618163"/>
          <p14:tracePt t="45961" x="8056563" y="5597525"/>
          <p14:tracePt t="45962" x="8086725" y="5597525"/>
          <p14:tracePt t="45978" x="8137525" y="5597525"/>
          <p14:tracePt t="45994" x="8169275" y="5578475"/>
          <p14:tracePt t="46011" x="8220075" y="5578475"/>
          <p14:tracePt t="46028" x="8310563" y="5567363"/>
          <p14:tracePt t="46045" x="8423275" y="5567363"/>
          <p14:tracePt t="46062" x="8564563" y="5567363"/>
          <p14:tracePt t="46079" x="8677275" y="5567363"/>
          <p14:tracePt t="46097" x="8788400" y="5567363"/>
          <p14:tracePt t="46098" x="8829675" y="5567363"/>
          <p14:tracePt t="46113" x="8869363" y="5567363"/>
          <p14:tracePt t="46114" x="8910638" y="5567363"/>
          <p14:tracePt t="46129" x="8950325" y="5578475"/>
          <p14:tracePt t="46130" x="8982075" y="5578475"/>
          <p14:tracePt t="46146" x="9032875" y="5578475"/>
          <p14:tracePt t="46163" x="9093200" y="5578475"/>
          <p14:tracePt t="46179" x="9153525" y="5578475"/>
          <p14:tracePt t="46196" x="9236075" y="5588000"/>
          <p14:tracePt t="46213" x="9305925" y="5588000"/>
          <p14:tracePt t="46229" x="9367838" y="5588000"/>
          <p14:tracePt t="46246" x="9448800" y="5588000"/>
          <p14:tracePt t="46263" x="9520238" y="5588000"/>
          <p14:tracePt t="46279" x="9580563" y="5588000"/>
          <p14:tracePt t="46296" x="9642475" y="5588000"/>
          <p14:tracePt t="46313" x="9702800" y="5588000"/>
          <p14:tracePt t="46330" x="9783763" y="5588000"/>
          <p14:tracePt t="46331" x="9834563" y="5588000"/>
          <p14:tracePt t="46346" x="9915525" y="5588000"/>
          <p14:tracePt t="46363" x="9986963" y="5588000"/>
          <p14:tracePt t="46379" x="10058400" y="5588000"/>
          <p14:tracePt t="46396" x="10099675" y="5588000"/>
          <p14:tracePt t="46413" x="10129838" y="5588000"/>
          <p14:tracePt t="46443" x="10139363" y="5588000"/>
          <p14:tracePt t="46458" x="10150475" y="5588000"/>
          <p14:tracePt t="46482" x="10160000" y="5588000"/>
          <p14:tracePt t="46562" x="10169525" y="5588000"/>
          <p14:tracePt t="46578" x="10180638" y="5588000"/>
          <p14:tracePt t="46586" x="10190163" y="5588000"/>
          <p14:tracePt t="46596" x="10201275" y="5597525"/>
          <p14:tracePt t="46613" x="10261600" y="5597525"/>
          <p14:tracePt t="46629" x="10291763" y="5608638"/>
          <p14:tracePt t="46646" x="10312400" y="5608638"/>
          <p14:tracePt t="46662" x="10321925" y="5608638"/>
          <p14:tracePt t="46874" x="10321925" y="5618163"/>
          <p14:tracePt t="46899" x="10321925" y="5629275"/>
          <p14:tracePt t="46906" x="10312400" y="5638800"/>
          <p14:tracePt t="46922" x="10291763" y="5648325"/>
          <p14:tracePt t="46930" x="10282238" y="5659438"/>
          <p14:tracePt t="46946" x="10201275" y="5680075"/>
          <p14:tracePt t="46963" x="9998075" y="5749925"/>
          <p14:tracePt t="46980" x="9499600" y="5811838"/>
          <p14:tracePt t="46996" x="8594725" y="5832475"/>
          <p14:tracePt t="47013" x="7324725" y="5872163"/>
          <p14:tracePt t="47029" x="6045200" y="5934075"/>
          <p14:tracePt t="47046" x="5130800" y="5973763"/>
          <p14:tracePt t="47063" x="4613275" y="6003925"/>
          <p14:tracePt t="47080" x="4389438" y="6024563"/>
          <p14:tracePt t="47097" x="4267200" y="6045200"/>
          <p14:tracePt t="47099" x="4237038" y="6054725"/>
          <p14:tracePt t="47111" x="4206875" y="6054725"/>
          <p14:tracePt t="47128" x="4135438" y="6065838"/>
          <p14:tracePt t="47144" x="4043363" y="6065838"/>
          <p14:tracePt t="47161" x="3971925" y="6065838"/>
          <p14:tracePt t="47161" x="3932238" y="6065838"/>
          <p14:tracePt t="47177" x="3881438" y="6065838"/>
          <p14:tracePt t="47178" x="3819525" y="6065838"/>
          <p14:tracePt t="47194" x="3698875" y="6045200"/>
          <p14:tracePt t="47215" x="3616325" y="6035675"/>
          <p14:tracePt t="47230" x="3556000" y="6015038"/>
          <p14:tracePt t="47246" x="3525838" y="6015038"/>
          <p14:tracePt t="47263" x="3495675" y="6015038"/>
          <p14:tracePt t="47280" x="3463925" y="6015038"/>
          <p14:tracePt t="47296" x="3394075" y="6015038"/>
          <p14:tracePt t="47313" x="3271838" y="6015038"/>
          <p14:tracePt t="47314" x="3170238" y="6015038"/>
          <p14:tracePt t="47330" x="3057525" y="6015038"/>
          <p14:tracePt t="47330" x="2925763" y="6015038"/>
          <p14:tracePt t="47346" x="2671763" y="6015038"/>
          <p14:tracePt t="47363" x="2489200" y="6024563"/>
          <p14:tracePt t="47379" x="2408238" y="6045200"/>
          <p14:tracePt t="47396" x="2408238" y="6054725"/>
          <p14:tracePt t="47506" x="2428875" y="6054725"/>
          <p14:tracePt t="47514" x="2459038" y="6045200"/>
          <p14:tracePt t="47530" x="2489200" y="6003925"/>
          <p14:tracePt t="47530" x="2519363" y="5973763"/>
          <p14:tracePt t="47546" x="2540000" y="5943600"/>
          <p14:tracePt t="47690" x="2549525" y="5943600"/>
          <p14:tracePt t="47698" x="2560638" y="5943600"/>
          <p14:tracePt t="47713" x="2590800" y="5943600"/>
          <p14:tracePt t="47835" x="2581275" y="5943600"/>
          <p14:tracePt t="47843" x="2570163" y="5943600"/>
          <p14:tracePt t="47850" x="2560638" y="5953125"/>
          <p14:tracePt t="47863" x="2549525" y="5964238"/>
          <p14:tracePt t="47880" x="2549525" y="5984875"/>
          <p14:tracePt t="47896" x="2549525" y="6003925"/>
          <p14:tracePt t="47994" x="2549525" y="5994400"/>
          <p14:tracePt t="48002" x="2560638" y="5994400"/>
          <p14:tracePt t="48034" x="2581275" y="5994400"/>
          <p14:tracePt t="48050" x="2590800" y="5994400"/>
          <p14:tracePt t="48091" x="2590800" y="6003925"/>
          <p14:tracePt t="48098" x="2581275" y="6024563"/>
          <p14:tracePt t="48111" x="2560638" y="6045200"/>
          <p14:tracePt t="48128" x="2519363" y="6096000"/>
          <p14:tracePt t="48146" x="2468563" y="6126163"/>
          <p14:tracePt t="48146" x="2438400" y="6146800"/>
          <p14:tracePt t="48163" x="2366963" y="6176963"/>
          <p14:tracePt t="48179" x="2225675" y="6207125"/>
          <p14:tracePt t="48196" x="2092325" y="6257925"/>
          <p14:tracePt t="48214" x="1990725" y="6299200"/>
          <p14:tracePt t="48229" x="1920875" y="6340475"/>
          <p14:tracePt t="48245" x="1889125" y="6359525"/>
          <p14:tracePt t="48262" x="1870075" y="6380163"/>
          <p14:tracePt t="48329" x="1879600" y="6380163"/>
          <p14:tracePt t="48338" x="1889125" y="6380163"/>
          <p14:tracePt t="48354" x="1909763" y="6380163"/>
          <p14:tracePt t="48363" x="1930400" y="6370638"/>
          <p14:tracePt t="48379" x="1951038" y="6359525"/>
          <p14:tracePt t="48395" x="1981200" y="6340475"/>
          <p14:tracePt t="48413" x="2011363" y="6329363"/>
          <p14:tracePt t="48429" x="2022475" y="6319838"/>
          <p14:tracePt t="48446" x="2062163" y="6308725"/>
          <p14:tracePt t="48462" x="2154238" y="6289675"/>
          <p14:tracePt t="48479" x="2397125" y="6176963"/>
          <p14:tracePt t="48496" x="2459038" y="6116638"/>
          <p14:tracePt t="48714" x="2459038" y="6105525"/>
          <p14:tracePt t="48731" x="2438400" y="6105525"/>
          <p14:tracePt t="48738" x="2428875" y="6096000"/>
          <p14:tracePt t="48747" x="2417763" y="6096000"/>
          <p14:tracePt t="48763" x="2397125" y="6086475"/>
          <p14:tracePt t="48780" x="2378075" y="6086475"/>
          <p14:tracePt t="48796" x="2346325" y="6086475"/>
          <p14:tracePt t="48813" x="2336800" y="6086475"/>
          <p14:tracePt t="48938" x="2336800" y="6075363"/>
          <p14:tracePt t="48962" x="2357438" y="6075363"/>
          <p14:tracePt t="48972" x="2387600" y="6075363"/>
          <p14:tracePt t="48985" x="2397125" y="6075363"/>
          <p14:tracePt t="49026" x="2397125" y="6086475"/>
          <p14:tracePt t="49034" x="2397125" y="6096000"/>
          <p14:tracePt t="49045" x="2378075" y="6137275"/>
          <p14:tracePt t="49063" x="2327275" y="6218238"/>
          <p14:tracePt t="49079" x="2235200" y="6299200"/>
          <p14:tracePt t="49096" x="2143125" y="6350000"/>
          <p14:tracePt t="49112" x="2082800" y="6380163"/>
          <p14:tracePt t="49129" x="2062163" y="6391275"/>
          <p14:tracePt t="49146" x="2052638" y="6391275"/>
          <p14:tracePt t="49226" x="2041525" y="6391275"/>
          <p14:tracePt t="49242" x="2022475" y="6391275"/>
          <p14:tracePt t="49250" x="1990725" y="6391275"/>
          <p14:tracePt t="49263" x="1939925" y="6391275"/>
          <p14:tracePt t="49280" x="1858963" y="6391275"/>
          <p14:tracePt t="49296" x="1787525" y="6391275"/>
          <p14:tracePt t="49313" x="1757363" y="6391275"/>
          <p14:tracePt t="49315" x="1736725" y="6391275"/>
          <p14:tracePt t="49330" x="1727200" y="6400800"/>
          <p14:tracePt t="49330" x="1706563" y="6400800"/>
          <p14:tracePt t="49347" x="1676400" y="6421438"/>
          <p14:tracePt t="49363" x="1635125" y="6442075"/>
          <p14:tracePt t="49380" x="1625600" y="6451600"/>
          <p14:tracePt t="49522" x="1625600" y="6442075"/>
          <p14:tracePt t="49538" x="1616075" y="6442075"/>
          <p14:tracePt t="49546" x="1616075" y="6430963"/>
          <p14:tracePt t="49570" x="1604963" y="6430963"/>
          <p14:tracePt t="49666" x="1595438" y="6430963"/>
          <p14:tracePt t="50050" x="1604963" y="6430963"/>
          <p14:tracePt t="50058" x="1625600" y="6430963"/>
          <p14:tracePt t="50066" x="1676400" y="6430963"/>
          <p14:tracePt t="50078" x="1757363" y="6421438"/>
          <p14:tracePt t="50095" x="1990725" y="6421438"/>
          <p14:tracePt t="50113" x="2306638" y="6421438"/>
          <p14:tracePt t="50114" x="2509838" y="6421438"/>
          <p14:tracePt t="50130" x="2936875" y="6430963"/>
          <p14:tracePt t="50147" x="3190875" y="6442075"/>
          <p14:tracePt t="50163" x="3311525" y="6442075"/>
          <p14:tracePt t="50180" x="3332163" y="6442075"/>
          <p14:tracePt t="50650" x="3332163" y="6430963"/>
          <p14:tracePt t="50682" x="3343275" y="6430963"/>
          <p14:tracePt t="50699" x="3362325" y="6421438"/>
          <p14:tracePt t="50706" x="3373438" y="6421438"/>
          <p14:tracePt t="50714" x="3382963" y="6421438"/>
          <p14:tracePt t="50728" x="3413125" y="6421438"/>
          <p14:tracePt t="50745" x="3484563" y="6421438"/>
          <p14:tracePt t="50746" x="3514725" y="6421438"/>
          <p14:tracePt t="50762" x="3586163" y="6421438"/>
          <p14:tracePt t="50779" x="3678238" y="6421438"/>
          <p14:tracePt t="50795" x="3830638" y="6421438"/>
          <p14:tracePt t="50812" x="4013200" y="6421438"/>
          <p14:tracePt t="50829" x="4186238" y="6421438"/>
          <p14:tracePt t="50845" x="4327525" y="6410325"/>
          <p14:tracePt t="50862" x="4398963" y="6410325"/>
          <p14:tracePt t="50878" x="4440238" y="6380163"/>
          <p14:tracePt t="50896" x="4460875" y="6380163"/>
          <p14:tracePt t="50912" x="4470400" y="6380163"/>
          <p14:tracePt t="51274" x="4479925" y="6380163"/>
          <p14:tracePt t="51290" x="4491038" y="6370638"/>
          <p14:tracePt t="51298" x="4511675" y="6370638"/>
          <p14:tracePt t="51313" x="4530725" y="6370638"/>
          <p14:tracePt t="51315" x="4551363" y="6359525"/>
          <p14:tracePt t="51331" x="4602163" y="6359525"/>
          <p14:tracePt t="51347" x="4683125" y="6359525"/>
          <p14:tracePt t="51365" x="4745038" y="6359525"/>
          <p14:tracePt t="51379" x="4846638" y="6350000"/>
          <p14:tracePt t="51395" x="5019675" y="6350000"/>
          <p14:tracePt t="51412" x="5211763" y="6350000"/>
          <p14:tracePt t="51429" x="5445125" y="6350000"/>
          <p14:tracePt t="51445" x="5689600" y="6350000"/>
          <p14:tracePt t="51462" x="5943600" y="6350000"/>
          <p14:tracePt t="51478" x="6176963" y="6350000"/>
          <p14:tracePt t="51495" x="6299200" y="6350000"/>
          <p14:tracePt t="51512" x="6340475" y="6350000"/>
          <p14:tracePt t="51529" x="6350000" y="6350000"/>
          <p14:tracePt t="51626" x="6350000" y="6340475"/>
          <p14:tracePt t="51642" x="6319838" y="6340475"/>
          <p14:tracePt t="51650" x="6257925" y="6329363"/>
          <p14:tracePt t="51663" x="6197600" y="6299200"/>
          <p14:tracePt t="51680" x="6137275" y="6269038"/>
          <p14:tracePt t="51696" x="6054725" y="6227763"/>
          <p14:tracePt t="51882" x="6054725" y="6238875"/>
          <p14:tracePt t="51890" x="6065838" y="6207125"/>
          <p14:tracePt t="51898" x="6116638" y="6218238"/>
          <p14:tracePt t="51914" x="6146800" y="6227763"/>
          <p14:tracePt t="51915" x="6146800" y="6218238"/>
          <p14:tracePt t="51930" x="6176963" y="6218238"/>
          <p14:tracePt t="51947" x="6218238" y="6218238"/>
          <p14:tracePt t="51964" x="6227763" y="6227763"/>
          <p14:tracePt t="51981" x="6278563" y="6248400"/>
          <p14:tracePt t="51997" x="6502400" y="6319838"/>
          <p14:tracePt t="52014" x="6837363" y="6391275"/>
          <p14:tracePt t="52030" x="7315200" y="6430963"/>
          <p14:tracePt t="52045" x="7762875" y="6481763"/>
          <p14:tracePt t="52064" x="8107363" y="6502400"/>
          <p14:tracePt t="52080" x="8351838" y="6502400"/>
          <p14:tracePt t="52097" x="8432800" y="6492875"/>
          <p14:tracePt t="52098" x="8453438" y="6492875"/>
          <p14:tracePt t="52113" x="8462963" y="6481763"/>
          <p14:tracePt t="52130" x="8474075" y="6472238"/>
          <p14:tracePt t="52146" x="8474075" y="6461125"/>
          <p14:tracePt t="52306" x="8483600" y="6461125"/>
          <p14:tracePt t="52314" x="8504238" y="6461125"/>
          <p14:tracePt t="52330" x="8626475" y="6492875"/>
          <p14:tracePt t="52348" x="8829675" y="6511925"/>
          <p14:tracePt t="52364" x="8950325" y="6511925"/>
          <p14:tracePt t="52380" x="8991600" y="6511925"/>
          <p14:tracePt t="52397" x="9012238" y="6502400"/>
          <p14:tracePt t="52414" x="9012238" y="6492875"/>
          <p14:tracePt t="52431" x="9012238" y="6481763"/>
          <p14:tracePt t="52447" x="9012238" y="6472238"/>
          <p14:tracePt t="52463" x="9012238" y="6461125"/>
          <p14:tracePt t="54010" x="9012238" y="6451600"/>
          <p14:tracePt t="54026" x="9012238" y="6442075"/>
          <p14:tracePt t="54035" x="9012238" y="6430963"/>
          <p14:tracePt t="54067" x="9012238" y="6421438"/>
          <p14:tracePt t="54282" x="9001125" y="6421438"/>
          <p14:tracePt t="54290" x="8950325" y="6421438"/>
          <p14:tracePt t="54299" x="8818563" y="6442075"/>
          <p14:tracePt t="54314" x="8128000" y="6410325"/>
          <p14:tracePt t="54331" x="6765925" y="6086475"/>
          <p14:tracePt t="54347" x="4957763" y="5507038"/>
          <p14:tracePt t="54364" x="2701925" y="4592638"/>
          <p14:tracePt t="54381" x="346075" y="3424238"/>
          <p14:tracePt t="54397" x="12053888" y="2416175"/>
          <p14:tracePt t="54398" x="10628313" y="1484313"/>
          <p14:tracePt t="54414" x="9271000" y="598488"/>
        </p14:tracePtLst>
      </p14:laserTraceLst>
    </p:ext>
  </p:extLs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a:extLst>
              <a:ext uri="{FF2B5EF4-FFF2-40B4-BE49-F238E27FC236}">
                <a16:creationId xmlns:a16="http://schemas.microsoft.com/office/drawing/2014/main" id="{90A228DF-6971-448F-9BD7-8D7F2098C740}"/>
              </a:ext>
            </a:extLst>
          </p:cNvPr>
          <p:cNvSpPr>
            <a:spLocks noGrp="1" noChangeArrowheads="1"/>
          </p:cNvSpPr>
          <p:nvPr>
            <p:ph type="title"/>
          </p:nvPr>
        </p:nvSpPr>
        <p:spPr>
          <a:xfrm>
            <a:off x="429228" y="339902"/>
            <a:ext cx="10801087" cy="685800"/>
          </a:xfrm>
        </p:spPr>
        <p:txBody>
          <a:bodyPr/>
          <a:lstStyle/>
          <a:p>
            <a:pPr eaLnBrk="1" hangingPunct="1"/>
            <a:r>
              <a:rPr lang="en-US" altLang="en-US" sz="4000" b="1" dirty="0"/>
              <a:t>Towards a Correct Theory of Voice Production</a:t>
            </a:r>
          </a:p>
        </p:txBody>
      </p:sp>
      <p:pic>
        <p:nvPicPr>
          <p:cNvPr id="3" name="Picture 2" descr="Diagram&#10;&#10;Description automatically generated">
            <a:extLst>
              <a:ext uri="{FF2B5EF4-FFF2-40B4-BE49-F238E27FC236}">
                <a16:creationId xmlns:a16="http://schemas.microsoft.com/office/drawing/2014/main" id="{7EC5CA6F-098C-4C82-A2A5-C9C292517E58}"/>
              </a:ext>
            </a:extLst>
          </p:cNvPr>
          <p:cNvPicPr>
            <a:picLocks noChangeAspect="1"/>
          </p:cNvPicPr>
          <p:nvPr/>
        </p:nvPicPr>
        <p:blipFill>
          <a:blip r:embed="rId4"/>
          <a:stretch>
            <a:fillRect/>
          </a:stretch>
        </p:blipFill>
        <p:spPr>
          <a:xfrm>
            <a:off x="685800" y="1025702"/>
            <a:ext cx="10572487" cy="5105427"/>
          </a:xfrm>
          <a:prstGeom prst="rect">
            <a:avLst/>
          </a:prstGeom>
        </p:spPr>
      </p:pic>
      <p:sp>
        <p:nvSpPr>
          <p:cNvPr id="4" name="TextBox 3">
            <a:extLst>
              <a:ext uri="{FF2B5EF4-FFF2-40B4-BE49-F238E27FC236}">
                <a16:creationId xmlns:a16="http://schemas.microsoft.com/office/drawing/2014/main" id="{81DF6D84-19EA-45A2-AEED-E50E56C965E6}"/>
              </a:ext>
            </a:extLst>
          </p:cNvPr>
          <p:cNvSpPr txBox="1"/>
          <p:nvPr/>
        </p:nvSpPr>
        <p:spPr>
          <a:xfrm>
            <a:off x="587022" y="5956012"/>
            <a:ext cx="11430000" cy="584775"/>
          </a:xfrm>
          <a:prstGeom prst="rect">
            <a:avLst/>
          </a:prstGeom>
          <a:noFill/>
        </p:spPr>
        <p:txBody>
          <a:bodyPr wrap="square" rtlCol="0">
            <a:spAutoFit/>
          </a:bodyPr>
          <a:lstStyle/>
          <a:p>
            <a:r>
              <a:rPr lang="en-US" sz="3200" dirty="0"/>
              <a:t>First, to explain why a speech waveform starts at a glottal closing.</a:t>
            </a:r>
          </a:p>
        </p:txBody>
      </p:sp>
      <p:sp>
        <p:nvSpPr>
          <p:cNvPr id="2" name="Slide Number Placeholder 1">
            <a:extLst>
              <a:ext uri="{FF2B5EF4-FFF2-40B4-BE49-F238E27FC236}">
                <a16:creationId xmlns:a16="http://schemas.microsoft.com/office/drawing/2014/main" id="{949D93A9-8646-467F-AE37-A0EA9C3459BD}"/>
              </a:ext>
            </a:extLst>
          </p:cNvPr>
          <p:cNvSpPr>
            <a:spLocks noGrp="1"/>
          </p:cNvSpPr>
          <p:nvPr>
            <p:ph type="sldNum" sz="quarter" idx="12"/>
          </p:nvPr>
        </p:nvSpPr>
        <p:spPr>
          <a:xfrm>
            <a:off x="9161376" y="5727412"/>
            <a:ext cx="2540000" cy="457200"/>
          </a:xfrm>
        </p:spPr>
        <p:txBody>
          <a:bodyPr/>
          <a:lstStyle/>
          <a:p>
            <a:fld id="{24B8D5EB-2C77-489F-B6C0-5CB3DFC6676B}" type="slidenum">
              <a:rPr lang="en-US" altLang="en-US" smtClean="0"/>
              <a:pPr/>
              <a:t>21</a:t>
            </a:fld>
            <a:endParaRPr lang="en-US" altLang="en-US" dirty="0"/>
          </a:p>
        </p:txBody>
      </p:sp>
      <p:pic>
        <p:nvPicPr>
          <p:cNvPr id="5" name="Audio 4">
            <a:hlinkClick r:id="" action="ppaction://media"/>
            <a:extLst>
              <a:ext uri="{FF2B5EF4-FFF2-40B4-BE49-F238E27FC236}">
                <a16:creationId xmlns:a16="http://schemas.microsoft.com/office/drawing/2014/main" id="{6FFB99AD-4FD2-4CC6-BFAC-592A1EE3B97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817814236"/>
      </p:ext>
    </p:extLst>
  </p:cSld>
  <p:clrMapOvr>
    <a:masterClrMapping/>
  </p:clrMapOvr>
  <mc:AlternateContent xmlns:mc="http://schemas.openxmlformats.org/markup-compatibility/2006">
    <mc:Choice xmlns:p14="http://schemas.microsoft.com/office/powerpoint/2010/main" Requires="p14">
      <p:transition spd="slow" p14:dur="2000" advTm="40469"/>
    </mc:Choice>
    <mc:Fallback>
      <p:transition spd="slow" advTm="404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extLst>
    <p:ext uri="{3A86A75C-4F4B-4683-9AE1-C65F6400EC91}">
      <p14:laserTraceLst xmlns:p14="http://schemas.microsoft.com/office/powerpoint/2010/main">
        <p14:tracePtLst>
          <p14:tracePt t="19964" x="538163" y="720725"/>
          <p14:tracePt t="19980" x="549275" y="720725"/>
          <p14:tracePt t="20764" x="568325" y="752475"/>
          <p14:tracePt t="20772" x="588963" y="782638"/>
          <p14:tracePt t="20780" x="660400" y="833438"/>
          <p14:tracePt t="20789" x="741363" y="873125"/>
          <p14:tracePt t="20806" x="1066800" y="995363"/>
          <p14:tracePt t="20823" x="1381125" y="1087438"/>
          <p14:tracePt t="20839" x="1768475" y="1168400"/>
          <p14:tracePt t="20856" x="2124075" y="1290638"/>
          <p14:tracePt t="20873" x="2620963" y="1482725"/>
          <p14:tracePt t="20890" x="3271838" y="1787525"/>
          <p14:tracePt t="20906" x="3962400" y="2163763"/>
          <p14:tracePt t="20923" x="4745038" y="2530475"/>
          <p14:tracePt t="20924" x="5070475" y="2671763"/>
          <p14:tracePt t="20939" x="5629275" y="2854325"/>
          <p14:tracePt t="20956" x="6227763" y="3017838"/>
          <p14:tracePt t="20973" x="6430963" y="3078163"/>
          <p14:tracePt t="20989" x="6472238" y="3089275"/>
          <p14:tracePt t="21006" x="6481763" y="3098800"/>
          <p14:tracePt t="21027" x="6481763" y="3108325"/>
          <p14:tracePt t="21039" x="6492875" y="3108325"/>
          <p14:tracePt t="21056" x="6511925" y="3119438"/>
          <p14:tracePt t="21073" x="6543675" y="3149600"/>
          <p14:tracePt t="21089" x="6654800" y="3209925"/>
          <p14:tracePt t="21106" x="6837363" y="3311525"/>
          <p14:tracePt t="21108" x="6918325" y="3362325"/>
          <p14:tracePt t="21123" x="7019925" y="3424238"/>
          <p14:tracePt t="21124" x="7102475" y="3463925"/>
          <p14:tracePt t="21139" x="7204075" y="3535363"/>
          <p14:tracePt t="21156" x="7285038" y="3576638"/>
          <p14:tracePt t="21173" x="7345363" y="3606800"/>
          <p14:tracePt t="21189" x="7416800" y="3648075"/>
          <p14:tracePt t="21206" x="7527925" y="3678238"/>
          <p14:tracePt t="21223" x="7589838" y="3687763"/>
          <p14:tracePt t="21241" x="7599363" y="3687763"/>
          <p14:tracePt t="21443" x="7578725" y="3687763"/>
          <p14:tracePt t="21803" x="7578725" y="3698875"/>
          <p14:tracePt t="21948" x="7559675" y="3698875"/>
          <p14:tracePt t="21972" x="7548563" y="3698875"/>
          <p14:tracePt t="21980" x="7527925" y="3698875"/>
          <p14:tracePt t="21991" x="7497763" y="3717925"/>
          <p14:tracePt t="22008" x="7407275" y="3729038"/>
          <p14:tracePt t="22024" x="7305675" y="3749675"/>
          <p14:tracePt t="22041" x="7223125" y="3759200"/>
          <p14:tracePt t="22057" x="7183438" y="3768725"/>
          <p14:tracePt t="22075" x="7162800" y="3768725"/>
          <p14:tracePt t="22092" x="7142163" y="3779838"/>
          <p14:tracePt t="22108" x="7132638" y="3789363"/>
          <p14:tracePt t="22123" x="7091363" y="3800475"/>
          <p14:tracePt t="22123" x="7061200" y="3830638"/>
          <p14:tracePt t="22139" x="6938963" y="3860800"/>
          <p14:tracePt t="22156" x="6797675" y="3921125"/>
          <p14:tracePt t="22173" x="6624638" y="3962400"/>
          <p14:tracePt t="22189" x="6472238" y="3992563"/>
          <p14:tracePt t="22206" x="6430963" y="4003675"/>
          <p14:tracePt t="22223" x="6421438" y="4003675"/>
          <p14:tracePt t="22291" x="6410325" y="4013200"/>
          <p14:tracePt t="22315" x="6391275" y="4013200"/>
          <p14:tracePt t="22323" x="6370638" y="4033838"/>
          <p14:tracePt t="22331" x="6308725" y="4033838"/>
          <p14:tracePt t="22340" x="6176963" y="4043363"/>
          <p14:tracePt t="22356" x="5710238" y="4043363"/>
          <p14:tracePt t="22373" x="5191125" y="4043363"/>
          <p14:tracePt t="22389" x="4987925" y="4043363"/>
          <p14:tracePt t="22406" x="4957763" y="4043363"/>
          <p14:tracePt t="22435" x="4978400" y="4043363"/>
          <p14:tracePt t="22444" x="5070475" y="4043363"/>
          <p14:tracePt t="22456" x="5222875" y="4043363"/>
          <p14:tracePt t="22473" x="5567363" y="4054475"/>
          <p14:tracePt t="22490" x="5902325" y="4064000"/>
          <p14:tracePt t="22506" x="6105525" y="4064000"/>
          <p14:tracePt t="22523" x="6207125" y="4064000"/>
          <p14:tracePt t="22524" x="6218238" y="4064000"/>
          <p14:tracePt t="22595" x="6227763" y="4064000"/>
          <p14:tracePt t="22604" x="6238875" y="4064000"/>
          <p14:tracePt t="22612" x="6248400" y="4064000"/>
          <p14:tracePt t="22636" x="6257925" y="4064000"/>
          <p14:tracePt t="22652" x="6269038" y="4064000"/>
          <p14:tracePt t="22683" x="6278563" y="4064000"/>
          <p14:tracePt t="22692" x="6299200" y="4064000"/>
          <p14:tracePt t="22708" x="6370638" y="4064000"/>
          <p14:tracePt t="22725" x="6481763" y="4064000"/>
          <p14:tracePt t="22741" x="6664325" y="4033838"/>
          <p14:tracePt t="22758" x="6786563" y="4003675"/>
          <p14:tracePt t="22774" x="6878638" y="3952875"/>
          <p14:tracePt t="22791" x="6929438" y="3941763"/>
          <p14:tracePt t="22808" x="6959600" y="3911600"/>
          <p14:tracePt t="22824" x="6980238" y="3902075"/>
          <p14:tracePt t="22841" x="7000875" y="3902075"/>
          <p14:tracePt t="22858" x="7010400" y="3890963"/>
          <p14:tracePt t="22874" x="7031038" y="3890963"/>
          <p14:tracePt t="22876" x="7040563" y="3890963"/>
          <p14:tracePt t="22891" x="7051675" y="3881438"/>
          <p14:tracePt t="22892" x="7061200" y="3881438"/>
          <p14:tracePt t="22908" x="7081838" y="3881438"/>
          <p14:tracePt t="22924" x="7102475" y="3881438"/>
          <p14:tracePt t="22940" x="7112000" y="3881438"/>
          <p14:tracePt t="22958" x="7132638" y="3881438"/>
          <p14:tracePt t="22974" x="7183438" y="3881438"/>
          <p14:tracePt t="22991" x="7273925" y="3870325"/>
          <p14:tracePt t="23008" x="7375525" y="3860800"/>
          <p14:tracePt t="23025" x="7458075" y="3860800"/>
          <p14:tracePt t="23041" x="7488238" y="3851275"/>
          <p14:tracePt t="23058" x="7497763" y="3851275"/>
          <p14:tracePt t="23268" x="7488238" y="3851275"/>
          <p14:tracePt t="23284" x="7477125" y="3851275"/>
          <p14:tracePt t="23292" x="7467600" y="3851275"/>
          <p14:tracePt t="23308" x="7396163" y="3851275"/>
          <p14:tracePt t="23324" x="7254875" y="3860800"/>
          <p14:tracePt t="23341" x="6989763" y="3881438"/>
          <p14:tracePt t="23358" x="6705600" y="3890963"/>
          <p14:tracePt t="23374" x="6451600" y="3921125"/>
          <p14:tracePt t="23391" x="6400800" y="3921125"/>
          <p14:tracePt t="23406" x="6380163" y="3921125"/>
          <p14:tracePt t="23572" x="6391275" y="3921125"/>
          <p14:tracePt t="24116" x="6410325" y="3921125"/>
          <p14:tracePt t="24124" x="6472238" y="3890963"/>
          <p14:tracePt t="24132" x="6502400" y="3890963"/>
          <p14:tracePt t="24141" x="6532563" y="3881438"/>
          <p14:tracePt t="24260" x="6543675" y="3881438"/>
          <p14:tracePt t="24708" x="6532563" y="3902075"/>
          <p14:tracePt t="24716" x="6511925" y="3921125"/>
          <p14:tracePt t="24724" x="6461125" y="3962400"/>
          <p14:tracePt t="24740" x="6319838" y="4033838"/>
          <p14:tracePt t="24756" x="6116638" y="4165600"/>
          <p14:tracePt t="24773" x="5892800" y="4267200"/>
          <p14:tracePt t="24789" x="5719763" y="4338638"/>
          <p14:tracePt t="24806" x="5668963" y="4368800"/>
          <p14:tracePt t="24823" x="5629275" y="4389438"/>
          <p14:tracePt t="24840" x="5618163" y="4398963"/>
          <p14:tracePt t="24856" x="5608638" y="4410075"/>
          <p14:tracePt t="24876" x="5608638" y="4419600"/>
          <p14:tracePt t="24908" x="5597525" y="4429125"/>
          <p14:tracePt t="24980" x="5597525" y="4440238"/>
          <p14:tracePt t="24996" x="5588000" y="4440238"/>
          <p14:tracePt t="25012" x="5578475" y="4449763"/>
          <p14:tracePt t="25019" x="5567363" y="4460875"/>
          <p14:tracePt t="25028" x="5567363" y="4470400"/>
          <p14:tracePt t="25040" x="5546725" y="4470400"/>
          <p14:tracePt t="25057" x="5546725" y="4491038"/>
          <p14:tracePt t="25073" x="5546725" y="4500563"/>
          <p14:tracePt t="25139" x="5557838" y="4491038"/>
          <p14:tracePt t="25147" x="5588000" y="4470400"/>
          <p14:tracePt t="25157" x="5597525" y="4460875"/>
          <p14:tracePt t="25174" x="5659438" y="4419600"/>
          <p14:tracePt t="25190" x="5699125" y="4398963"/>
          <p14:tracePt t="25207" x="5719763" y="4389438"/>
          <p14:tracePt t="25223" x="5730875" y="4378325"/>
          <p14:tracePt t="25244" x="5740400" y="4378325"/>
          <p14:tracePt t="25300" x="5749925" y="4378325"/>
          <p14:tracePt t="25332" x="5761038" y="4378325"/>
          <p14:tracePt t="25339" x="5761038" y="4389438"/>
          <p14:tracePt t="25436" x="5761038" y="4398963"/>
          <p14:tracePt t="25548" x="5761038" y="4410075"/>
          <p14:tracePt t="25564" x="5749925" y="4410075"/>
          <p14:tracePt t="25572" x="5740400" y="4429125"/>
          <p14:tracePt t="25580" x="5730875" y="4429125"/>
          <p14:tracePt t="25591" x="5719763" y="4429125"/>
          <p14:tracePt t="25608" x="5699125" y="4449763"/>
          <p14:tracePt t="25625" x="5699125" y="4460875"/>
          <p14:tracePt t="25641" x="5689600" y="4460875"/>
          <p14:tracePt t="25677" x="5689600" y="4470400"/>
          <p14:tracePt t="26220" x="5689600" y="4460875"/>
          <p14:tracePt t="26236" x="5689600" y="4449763"/>
          <p14:tracePt t="26244" x="5689600" y="4429125"/>
          <p14:tracePt t="26258" x="5689600" y="4410075"/>
          <p14:tracePt t="26275" x="5699125" y="4348163"/>
          <p14:tracePt t="26276" x="5710238" y="4318000"/>
          <p14:tracePt t="26292" x="5719763" y="4267200"/>
          <p14:tracePt t="26308" x="5719763" y="4237038"/>
          <p14:tracePt t="26325" x="5719763" y="4186238"/>
          <p14:tracePt t="26342" x="5719763" y="4124325"/>
          <p14:tracePt t="26359" x="5719763" y="4064000"/>
          <p14:tracePt t="26374" x="5719763" y="4003675"/>
          <p14:tracePt t="26391" x="5730875" y="3983038"/>
          <p14:tracePt t="26407" x="5740400" y="3952875"/>
          <p14:tracePt t="26424" x="5740400" y="3932238"/>
          <p14:tracePt t="26572" x="5740400" y="3921125"/>
          <p14:tracePt t="26580" x="5740400" y="3911600"/>
          <p14:tracePt t="26592" x="5749925" y="3890963"/>
          <p14:tracePt t="26608" x="5749925" y="3840163"/>
          <p14:tracePt t="26624" x="5749925" y="3789363"/>
          <p14:tracePt t="26640" x="5749925" y="3738563"/>
          <p14:tracePt t="26657" x="5749925" y="3678238"/>
          <p14:tracePt t="26674" x="5749925" y="3636963"/>
          <p14:tracePt t="26690" x="5761038" y="3597275"/>
          <p14:tracePt t="26707" x="5770563" y="3576638"/>
          <p14:tracePt t="26708" x="5770563" y="3565525"/>
          <p14:tracePt t="26723" x="5781675" y="3535363"/>
          <p14:tracePt t="26740" x="5791200" y="3525838"/>
          <p14:tracePt t="26757" x="5791200" y="3514725"/>
          <p14:tracePt t="26844" x="5791200" y="3525838"/>
          <p14:tracePt t="26892" x="5800725" y="3525838"/>
          <p14:tracePt t="27044" x="5842000" y="3546475"/>
          <p14:tracePt t="27060" x="5851525" y="3546475"/>
          <p14:tracePt t="27068" x="5851525" y="3556000"/>
          <p14:tracePt t="27092" x="5851525" y="3576638"/>
          <p14:tracePt t="27116" x="5862638" y="3576638"/>
          <p14:tracePt t="27124" x="5862638" y="3586163"/>
          <p14:tracePt t="27204" x="5862638" y="3597275"/>
          <p14:tracePt t="27230" x="5862638" y="3606800"/>
          <p14:tracePt t="27252" x="5862638" y="3616325"/>
          <p14:tracePt t="27276" x="5862638" y="3636963"/>
          <p14:tracePt t="27324" x="5862638" y="3648075"/>
          <p14:tracePt t="27348" x="5862638" y="3657600"/>
          <p14:tracePt t="27364" x="5862638" y="3667125"/>
          <p14:tracePt t="27380" x="5862638" y="3678238"/>
          <p14:tracePt t="27387" x="5862638" y="3687763"/>
          <p14:tracePt t="27396" x="5851525" y="3698875"/>
          <p14:tracePt t="27409" x="5842000" y="3717925"/>
          <p14:tracePt t="27425" x="5832475" y="3749675"/>
          <p14:tracePt t="27442" x="5821363" y="3768725"/>
          <p14:tracePt t="27458" x="5821363" y="3779838"/>
          <p14:tracePt t="27475" x="5821363" y="3800475"/>
          <p14:tracePt t="27476" x="5821363" y="3810000"/>
          <p14:tracePt t="27492" x="5821363" y="3819525"/>
          <p14:tracePt t="27509" x="5821363" y="3830638"/>
          <p14:tracePt t="27532" x="5821363" y="3840163"/>
          <p14:tracePt t="27564" x="5821363" y="3851275"/>
          <p14:tracePt t="27572" x="5821363" y="3860800"/>
          <p14:tracePt t="27603" x="5821363" y="3870325"/>
          <p14:tracePt t="27620" x="5821363" y="3881438"/>
          <p14:tracePt t="27636" x="5832475" y="3890963"/>
          <p14:tracePt t="27644" x="5832475" y="3911600"/>
          <p14:tracePt t="27659" x="5842000" y="3911600"/>
          <p14:tracePt t="27660" x="5842000" y="3932238"/>
          <p14:tracePt t="27675" x="5851525" y="3952875"/>
          <p14:tracePt t="27676" x="5851525" y="3962400"/>
          <p14:tracePt t="27692" x="5872163" y="4013200"/>
          <p14:tracePt t="27708" x="5872163" y="4064000"/>
          <p14:tracePt t="27725" x="5883275" y="4114800"/>
          <p14:tracePt t="27742" x="5883275" y="4156075"/>
          <p14:tracePt t="27758" x="5892800" y="4186238"/>
          <p14:tracePt t="27775" x="5892800" y="4216400"/>
          <p14:tracePt t="27792" x="5892800" y="4246563"/>
          <p14:tracePt t="27808" x="5892800" y="4276725"/>
          <p14:tracePt t="27825" x="5892800" y="4297363"/>
          <p14:tracePt t="27842" x="5892800" y="4318000"/>
          <p14:tracePt t="27858" x="5902325" y="4338638"/>
          <p14:tracePt t="27859" x="5902325" y="4348163"/>
          <p14:tracePt t="27875" x="5902325" y="4359275"/>
          <p14:tracePt t="27876" x="5902325" y="4368800"/>
          <p14:tracePt t="27892" x="5892800" y="4398963"/>
          <p14:tracePt t="27909" x="5892800" y="4410075"/>
          <p14:tracePt t="27925" x="5892800" y="4419600"/>
          <p14:tracePt t="27942" x="5883275" y="4429125"/>
          <p14:tracePt t="27980" x="5872163" y="4429125"/>
          <p14:tracePt t="27996" x="5872163" y="4440238"/>
          <p14:tracePt t="28011" x="5862638" y="4440238"/>
          <p14:tracePt t="28028" x="5851525" y="4449763"/>
          <p14:tracePt t="28035" x="5851525" y="4460875"/>
          <p14:tracePt t="28043" x="5842000" y="4460875"/>
          <p14:tracePt t="28060" x="5842000" y="4470400"/>
          <p14:tracePt t="28075" x="5832475" y="4470400"/>
          <p14:tracePt t="28090" x="5832475" y="4479925"/>
          <p14:tracePt t="28107" x="5832475" y="4491038"/>
          <p14:tracePt t="28123" x="5821363" y="4491038"/>
          <p14:tracePt t="28140" x="5821363" y="4500563"/>
          <p14:tracePt t="28157" x="5800725" y="4511675"/>
          <p14:tracePt t="28179" x="5781675" y="4521200"/>
          <p14:tracePt t="28190" x="5781675" y="4530725"/>
          <p14:tracePt t="28207" x="5770563" y="4551363"/>
          <p14:tracePt t="28223" x="5749925" y="4562475"/>
          <p14:tracePt t="28242" x="5740400" y="4572000"/>
          <p14:tracePt t="28257" x="5730875" y="4581525"/>
          <p14:tracePt t="28273" x="5730875" y="4592638"/>
          <p14:tracePt t="28292" x="5719763" y="4602163"/>
          <p14:tracePt t="28460" x="5719763" y="4613275"/>
          <p14:tracePt t="28476" x="5719763" y="4622800"/>
          <p14:tracePt t="28483" x="5710238" y="4632325"/>
          <p14:tracePt t="28492" x="5699125" y="4643438"/>
          <p14:tracePt t="28509" x="5699125" y="4664075"/>
          <p14:tracePt t="28525" x="5689600" y="4673600"/>
          <p14:tracePt t="28540" x="5680075" y="4703763"/>
          <p14:tracePt t="28557" x="5668963" y="4724400"/>
          <p14:tracePt t="28574" x="5659438" y="4745038"/>
          <p14:tracePt t="28591" x="5659438" y="4754563"/>
          <p14:tracePt t="28732" x="5659438" y="4765675"/>
          <p14:tracePt t="28788" x="5668963" y="4765675"/>
          <p14:tracePt t="28796" x="5668963" y="4784725"/>
          <p14:tracePt t="28820" x="5668963" y="4795838"/>
          <p14:tracePt t="28844" x="5668963" y="4805363"/>
          <p14:tracePt t="28860" x="5668963" y="4816475"/>
          <p14:tracePt t="28891" x="5668963" y="4826000"/>
          <p14:tracePt t="28908" x="5668963" y="4835525"/>
          <p14:tracePt t="28916" x="5659438" y="4835525"/>
          <p14:tracePt t="28932" x="5659438" y="4846638"/>
          <p14:tracePt t="28942" x="5659438" y="4856163"/>
          <p14:tracePt t="28959" x="5659438" y="4867275"/>
          <p14:tracePt t="29036" x="5659438" y="4876800"/>
          <p14:tracePt t="29748" x="5648325" y="4876800"/>
          <p14:tracePt t="29764" x="5638800" y="4876800"/>
          <p14:tracePt t="29796" x="5629275" y="4867275"/>
          <p14:tracePt t="29916" x="5618163" y="4867275"/>
          <p14:tracePt t="29996" x="5618163" y="4856163"/>
          <p14:tracePt t="30003" x="5608638" y="4856163"/>
          <p14:tracePt t="30052" x="5597525" y="4856163"/>
          <p14:tracePt t="30060" x="5597525" y="4846638"/>
          <p14:tracePt t="30076" x="5597525" y="4835525"/>
          <p14:tracePt t="30076" x="5588000" y="4835525"/>
          <p14:tracePt t="30124" x="5588000" y="4826000"/>
          <p14:tracePt t="30172" x="5578475" y="4816475"/>
          <p14:tracePt t="30204" x="5578475" y="4805363"/>
          <p14:tracePt t="30340" x="5578475" y="4795838"/>
          <p14:tracePt t="31172" x="5578475" y="4784725"/>
          <p14:tracePt t="31236" x="5578475" y="4775200"/>
          <p14:tracePt t="31260" x="5578475" y="4765675"/>
          <p14:tracePt t="31292" x="5578475" y="4754563"/>
          <p14:tracePt t="31315" x="5578475" y="4745038"/>
          <p14:tracePt t="31324" x="5578475" y="4733925"/>
          <p14:tracePt t="31347" x="5578475" y="4724400"/>
          <p14:tracePt t="31372" x="5578475" y="4714875"/>
          <p14:tracePt t="31692" x="5578475" y="4703763"/>
          <p14:tracePt t="31700" x="5578475" y="4694238"/>
          <p14:tracePt t="31724" x="5567363" y="4683125"/>
          <p14:tracePt t="31844" x="5567363" y="4673600"/>
          <p14:tracePt t="31860" x="5567363" y="4664075"/>
          <p14:tracePt t="31876" x="5567363" y="4652963"/>
          <p14:tracePt t="31891" x="5567363" y="4643438"/>
          <p14:tracePt t="31916" x="5567363" y="4632325"/>
          <p14:tracePt t="31924" x="5567363" y="4622800"/>
          <p14:tracePt t="31940" x="5567363" y="4613275"/>
          <p14:tracePt t="31972" x="5567363" y="4602163"/>
          <p14:tracePt t="31980" x="5567363" y="4592638"/>
          <p14:tracePt t="31996" x="5567363" y="4581525"/>
          <p14:tracePt t="32012" x="5567363" y="4572000"/>
          <p14:tracePt t="32043" x="5567363" y="4562475"/>
          <p14:tracePt t="33108" x="5578475" y="4562475"/>
          <p14:tracePt t="33204" x="5588000" y="4562475"/>
          <p14:tracePt t="33229" x="5597525" y="4562475"/>
          <p14:tracePt t="33244" x="5608638" y="4562475"/>
          <p14:tracePt t="33252" x="5629275" y="4562475"/>
          <p14:tracePt t="33260" x="5638800" y="4562475"/>
          <p14:tracePt t="33275" x="5659438" y="4562475"/>
          <p14:tracePt t="33291" x="5699125" y="4562475"/>
          <p14:tracePt t="33292" x="5710238" y="4562475"/>
          <p14:tracePt t="33308" x="5740400" y="4562475"/>
          <p14:tracePt t="33324" x="5761038" y="4572000"/>
          <p14:tracePt t="33341" x="5770563" y="4572000"/>
          <p14:tracePt t="33358" x="5791200" y="4572000"/>
          <p14:tracePt t="33379" x="5800725" y="4572000"/>
          <p14:tracePt t="33420" x="5811838" y="4572000"/>
          <p14:tracePt t="33436" x="5821363" y="4572000"/>
          <p14:tracePt t="33460" x="5832475" y="4572000"/>
          <p14:tracePt t="33468" x="5842000" y="4572000"/>
          <p14:tracePt t="33484" x="5851525" y="4572000"/>
          <p14:tracePt t="33492" x="5862638" y="4572000"/>
          <p14:tracePt t="33508" x="5872163" y="4581525"/>
          <p14:tracePt t="33525" x="5902325" y="4581525"/>
          <p14:tracePt t="33542" x="5922963" y="4581525"/>
          <p14:tracePt t="33558" x="5973763" y="4581525"/>
          <p14:tracePt t="33575" x="6003925" y="4581525"/>
          <p14:tracePt t="33591" x="6035675" y="4581525"/>
          <p14:tracePt t="33608" x="6065838" y="4581525"/>
          <p14:tracePt t="33628" x="6075363" y="4581525"/>
          <p14:tracePt t="33668" x="6086475" y="4581525"/>
          <p14:tracePt t="33796" x="6096000" y="4581525"/>
          <p14:tracePt t="33812" x="6105525" y="4581525"/>
          <p14:tracePt t="33820" x="6116638" y="4581525"/>
          <p14:tracePt t="33828" x="6126163" y="4581525"/>
          <p14:tracePt t="33843" x="6137275" y="4581525"/>
          <p14:tracePt t="33844" x="6156325" y="4581525"/>
          <p14:tracePt t="33860" x="6197600" y="4581525"/>
          <p14:tracePt t="33875" x="6207125" y="4581525"/>
          <p14:tracePt t="33875" x="6227763" y="4581525"/>
          <p14:tracePt t="33891" x="6238875" y="4581525"/>
          <p14:tracePt t="33892" x="6257925" y="4581525"/>
          <p14:tracePt t="33908" x="6278563" y="4581525"/>
          <p14:tracePt t="33924" x="6299200" y="4581525"/>
          <p14:tracePt t="33941" x="6319838" y="4581525"/>
          <p14:tracePt t="33958" x="6350000" y="4581525"/>
          <p14:tracePt t="33974" x="6380163" y="4581525"/>
          <p14:tracePt t="33993" x="6391275" y="4581525"/>
          <p14:tracePt t="34009" x="6400800" y="4581525"/>
          <p14:tracePt t="34025" x="6410325" y="4581525"/>
          <p14:tracePt t="34044" x="6421438" y="4581525"/>
          <p14:tracePt t="34060" x="6421438" y="4572000"/>
          <p14:tracePt t="34100" x="6430963" y="4572000"/>
          <p14:tracePt t="34180" x="6442075" y="4572000"/>
          <p14:tracePt t="34212" x="6451600" y="4572000"/>
          <p14:tracePt t="34220" x="6461125" y="4572000"/>
          <p14:tracePt t="34236" x="6472238" y="4572000"/>
          <p14:tracePt t="34252" x="6481763" y="4572000"/>
          <p14:tracePt t="34260" x="6492875" y="4572000"/>
          <p14:tracePt t="34276" x="6502400" y="4572000"/>
          <p14:tracePt t="34380" x="6511925" y="4572000"/>
          <p14:tracePt t="35269" x="6523038" y="4572000"/>
          <p14:tracePt t="35284" x="6532563" y="4572000"/>
          <p14:tracePt t="35293" x="6543675" y="4572000"/>
          <p14:tracePt t="35310" x="6553200" y="4572000"/>
          <p14:tracePt t="35326" x="6573838" y="4572000"/>
          <p14:tracePt t="35343" x="6583363" y="4572000"/>
          <p14:tracePt t="35359" x="6604000" y="4572000"/>
          <p14:tracePt t="35376" x="6613525" y="4572000"/>
          <p14:tracePt t="35393" x="6634163" y="4572000"/>
          <p14:tracePt t="35410" x="6654800" y="4572000"/>
          <p14:tracePt t="35468" x="6664325" y="4572000"/>
          <p14:tracePt t="35524" x="6675438" y="4572000"/>
          <p14:tracePt t="35532" x="6684963" y="4572000"/>
          <p14:tracePt t="35543" x="6696075" y="4572000"/>
          <p14:tracePt t="35564" x="6705600" y="4572000"/>
          <p14:tracePt t="35580" x="6715125" y="4572000"/>
          <p14:tracePt t="35593" x="6726238" y="4572000"/>
          <p14:tracePt t="35610" x="6735763" y="4572000"/>
          <p14:tracePt t="35627" x="6756400" y="4572000"/>
          <p14:tracePt t="35643" x="6765925" y="4572000"/>
          <p14:tracePt t="35644" x="6777038" y="4572000"/>
          <p14:tracePt t="35660" x="6786563" y="4572000"/>
          <p14:tracePt t="35660" x="6797675" y="4562475"/>
          <p14:tracePt t="35684" x="6807200" y="4562475"/>
          <p14:tracePt t="35693" x="6816725" y="4562475"/>
          <p14:tracePt t="35710" x="6827838" y="4562475"/>
          <p14:tracePt t="35726" x="6848475" y="4562475"/>
          <p14:tracePt t="35748" x="6858000" y="4562475"/>
          <p14:tracePt t="35764" x="6867525" y="4562475"/>
          <p14:tracePt t="35780" x="6878638" y="4562475"/>
          <p14:tracePt t="35793" x="6888163" y="4562475"/>
          <p14:tracePt t="35813" x="6899275" y="4562475"/>
          <p14:tracePt t="35828" x="6908800" y="4562475"/>
          <p14:tracePt t="35843" x="6918325" y="4562475"/>
          <p14:tracePt t="35964" x="6929438" y="4562475"/>
          <p14:tracePt t="35980" x="6950075" y="4562475"/>
          <p14:tracePt t="35996" x="6959600" y="4562475"/>
          <p14:tracePt t="36004" x="6969125" y="4562475"/>
          <p14:tracePt t="36012" x="6980238" y="4562475"/>
          <p14:tracePt t="36028" x="6989763" y="4562475"/>
          <p14:tracePt t="36043" x="7010400" y="4562475"/>
          <p14:tracePt t="36044" x="7019925" y="4562475"/>
          <p14:tracePt t="36060" x="7040563" y="4562475"/>
          <p14:tracePt t="36076" x="7070725" y="4562475"/>
          <p14:tracePt t="36093" x="7121525" y="4562475"/>
          <p14:tracePt t="36110" x="7162800" y="4562475"/>
          <p14:tracePt t="36126" x="7204075" y="4562475"/>
          <p14:tracePt t="36144" x="7234238" y="4562475"/>
          <p14:tracePt t="36160" x="7264400" y="4562475"/>
          <p14:tracePt t="36177" x="7285038" y="4562475"/>
          <p14:tracePt t="36191" x="7305675" y="4562475"/>
          <p14:tracePt t="36208" x="7315200" y="4562475"/>
          <p14:tracePt t="36228" x="7324725" y="4562475"/>
          <p14:tracePt t="36244" x="7335838" y="4562475"/>
          <p14:tracePt t="36258" x="7345363" y="4562475"/>
          <p14:tracePt t="36275" x="7356475" y="4562475"/>
          <p14:tracePt t="36291" x="7375525" y="4562475"/>
          <p14:tracePt t="36340" x="7386638" y="4562475"/>
          <p14:tracePt t="36413" x="7396163" y="4562475"/>
          <p14:tracePt t="36796" x="7407275" y="4562475"/>
          <p14:tracePt t="36804" x="7407275" y="4551363"/>
          <p14:tracePt t="36812" x="7416800" y="4551363"/>
          <p14:tracePt t="36826" x="7426325" y="4551363"/>
          <p14:tracePt t="36842" x="7446963" y="4541838"/>
          <p14:tracePt t="36860" x="7467600" y="4541838"/>
          <p14:tracePt t="36861" x="7477125" y="4541838"/>
          <p14:tracePt t="36876" x="7497763" y="4530725"/>
          <p14:tracePt t="36893" x="7508875" y="4530725"/>
          <p14:tracePt t="36909" x="7518400" y="4530725"/>
          <p14:tracePt t="36925" x="7527925" y="4530725"/>
          <p14:tracePt t="37012" x="7539038" y="4530725"/>
          <p14:tracePt t="37020" x="7548563" y="4530725"/>
          <p14:tracePt t="37044" x="7559675" y="4530725"/>
          <p14:tracePt t="37108" x="7569200" y="4530725"/>
          <p14:tracePt t="37676" x="7578725" y="4530725"/>
          <p14:tracePt t="37684" x="7589838" y="4530725"/>
          <p14:tracePt t="37694" x="7599363" y="4530725"/>
          <p14:tracePt t="37716" x="7610475" y="4530725"/>
          <p14:tracePt t="37740" x="7620000" y="4530725"/>
          <p14:tracePt t="37764" x="7629525" y="4530725"/>
          <p14:tracePt t="37796" x="7640638" y="4530725"/>
          <p14:tracePt t="37836" x="7650163" y="4530725"/>
          <p14:tracePt t="38444" x="7650163" y="4521200"/>
          <p14:tracePt t="38461" x="7650163" y="4511675"/>
          <p14:tracePt t="38516" x="7640638" y="4511675"/>
          <p14:tracePt t="38572" x="7629525" y="4500563"/>
          <p14:tracePt t="38588" x="7610475" y="4500563"/>
          <p14:tracePt t="38604" x="7599363" y="4500563"/>
          <p14:tracePt t="38613" x="7589838" y="4500563"/>
          <p14:tracePt t="38627" x="7578725" y="4491038"/>
          <p14:tracePt t="38644" x="7569200" y="4491038"/>
          <p14:tracePt t="38660" x="7559675" y="4491038"/>
          <p14:tracePt t="38716" x="7548563" y="4491038"/>
          <p14:tracePt t="39132" x="7559675" y="4479925"/>
          <p14:tracePt t="39140" x="7578725" y="4479925"/>
          <p14:tracePt t="39147" x="7578725" y="4470400"/>
          <p14:tracePt t="39204" x="7569200" y="4470400"/>
          <p14:tracePt t="39212" x="7477125" y="4449763"/>
          <p14:tracePt t="39227" x="7234238" y="4378325"/>
          <p14:tracePt t="39244" x="6146800" y="3983038"/>
          <p14:tracePt t="39245" x="5324475" y="3657600"/>
          <p14:tracePt t="39260" x="3221038" y="2976563"/>
          <p14:tracePt t="39275" x="1951038" y="2540000"/>
          <p14:tracePt t="39276" x="630238" y="2073275"/>
          <p14:tracePt t="39292" x="12088813" y="1150938"/>
          <p14:tracePt t="39293" x="10558463" y="598488"/>
          <p14:tracePt t="39308" x="9086850" y="68263"/>
        </p14:tracePtLst>
      </p14:laserTraceLst>
    </p:ext>
  </p:extLs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2">
            <a:extLst>
              <a:ext uri="{FF2B5EF4-FFF2-40B4-BE49-F238E27FC236}">
                <a16:creationId xmlns:a16="http://schemas.microsoft.com/office/drawing/2014/main" id="{7B535435-53AE-4534-93FC-086E49231C3B}"/>
              </a:ext>
            </a:extLst>
          </p:cNvPr>
          <p:cNvSpPr>
            <a:spLocks noGrp="1" noChangeArrowheads="1"/>
          </p:cNvSpPr>
          <p:nvPr>
            <p:ph type="title"/>
          </p:nvPr>
        </p:nvSpPr>
        <p:spPr>
          <a:xfrm>
            <a:off x="609600" y="326985"/>
            <a:ext cx="10363200" cy="609600"/>
          </a:xfrm>
        </p:spPr>
        <p:txBody>
          <a:bodyPr/>
          <a:lstStyle/>
          <a:p>
            <a:pPr eaLnBrk="1" hangingPunct="1"/>
            <a:r>
              <a:rPr lang="en-US" altLang="en-US" sz="4000" b="1" dirty="0"/>
              <a:t>The Timbron Theory of Voice Production (1)</a:t>
            </a:r>
          </a:p>
        </p:txBody>
      </p:sp>
      <p:sp>
        <p:nvSpPr>
          <p:cNvPr id="27650" name="Text Box 4">
            <a:extLst>
              <a:ext uri="{FF2B5EF4-FFF2-40B4-BE49-F238E27FC236}">
                <a16:creationId xmlns:a16="http://schemas.microsoft.com/office/drawing/2014/main" id="{8B8BFC94-C995-4279-B2BD-6889886B430F}"/>
              </a:ext>
            </a:extLst>
          </p:cNvPr>
          <p:cNvSpPr txBox="1">
            <a:spLocks noChangeArrowheads="1"/>
          </p:cNvSpPr>
          <p:nvPr/>
        </p:nvSpPr>
        <p:spPr bwMode="auto">
          <a:xfrm>
            <a:off x="457200" y="5480027"/>
            <a:ext cx="110490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400">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400">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400">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eaLnBrk="1" hangingPunct="1">
              <a:spcBef>
                <a:spcPct val="50000"/>
              </a:spcBef>
            </a:pPr>
            <a:r>
              <a:rPr lang="en-US" altLang="en-US" dirty="0"/>
              <a:t>When the glottis is open, there is a continuous airflow in the vocal tract. A glottal closing abruptly blocks the airflow. The moving air in the vocal tract continues to move due to inertia. It </a:t>
            </a:r>
            <a:r>
              <a:rPr lang="en-US" altLang="ja-JP" dirty="0"/>
              <a:t>resonates in the vocal tract and radiates. A wave is formed by the vocal tract.</a:t>
            </a:r>
            <a:endParaRPr lang="en-US" altLang="en-US" dirty="0"/>
          </a:p>
        </p:txBody>
      </p:sp>
      <p:pic>
        <p:nvPicPr>
          <p:cNvPr id="7" name="Picture 6" descr="Diagram&#10;&#10;Description automatically generated">
            <a:extLst>
              <a:ext uri="{FF2B5EF4-FFF2-40B4-BE49-F238E27FC236}">
                <a16:creationId xmlns:a16="http://schemas.microsoft.com/office/drawing/2014/main" id="{7595678A-B0CE-4C92-99A3-852F84D091A6}"/>
              </a:ext>
            </a:extLst>
          </p:cNvPr>
          <p:cNvPicPr>
            <a:picLocks noChangeAspect="1"/>
          </p:cNvPicPr>
          <p:nvPr/>
        </p:nvPicPr>
        <p:blipFill>
          <a:blip r:embed="rId5"/>
          <a:stretch>
            <a:fillRect/>
          </a:stretch>
        </p:blipFill>
        <p:spPr>
          <a:xfrm>
            <a:off x="1500187" y="973117"/>
            <a:ext cx="8582025" cy="4476750"/>
          </a:xfrm>
          <a:prstGeom prst="rect">
            <a:avLst/>
          </a:prstGeom>
        </p:spPr>
      </p:pic>
      <p:sp>
        <p:nvSpPr>
          <p:cNvPr id="2" name="Slide Number Placeholder 1">
            <a:extLst>
              <a:ext uri="{FF2B5EF4-FFF2-40B4-BE49-F238E27FC236}">
                <a16:creationId xmlns:a16="http://schemas.microsoft.com/office/drawing/2014/main" id="{991950C3-20C2-49F4-8EF0-E2A75BB8CFAB}"/>
              </a:ext>
            </a:extLst>
          </p:cNvPr>
          <p:cNvSpPr>
            <a:spLocks noGrp="1"/>
          </p:cNvSpPr>
          <p:nvPr>
            <p:ph type="sldNum" sz="quarter" idx="12"/>
          </p:nvPr>
        </p:nvSpPr>
        <p:spPr>
          <a:xfrm>
            <a:off x="8966200" y="6451756"/>
            <a:ext cx="2540000" cy="457200"/>
          </a:xfrm>
        </p:spPr>
        <p:txBody>
          <a:bodyPr/>
          <a:lstStyle/>
          <a:p>
            <a:fld id="{24B8D5EB-2C77-489F-B6C0-5CB3DFC6676B}" type="slidenum">
              <a:rPr lang="en-US" altLang="en-US" smtClean="0"/>
              <a:pPr/>
              <a:t>22</a:t>
            </a:fld>
            <a:endParaRPr lang="en-US" altLang="en-US" dirty="0"/>
          </a:p>
        </p:txBody>
      </p:sp>
      <p:pic>
        <p:nvPicPr>
          <p:cNvPr id="3" name="Audio 2">
            <a:hlinkClick r:id="" action="ppaction://media"/>
            <a:extLst>
              <a:ext uri="{FF2B5EF4-FFF2-40B4-BE49-F238E27FC236}">
                <a16:creationId xmlns:a16="http://schemas.microsoft.com/office/drawing/2014/main" id="{EF03F62C-3085-40AC-87DE-26F1E215F4E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17027"/>
    </mc:Choice>
    <mc:Fallback>
      <p:transition spd="slow" advTm="1170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p:ext uri="{3A86A75C-4F4B-4683-9AE1-C65F6400EC91}">
      <p14:laserTraceLst xmlns:p14="http://schemas.microsoft.com/office/powerpoint/2010/main">
        <p14:tracePtLst>
          <p14:tracePt t="17204" x="600075" y="660400"/>
          <p14:tracePt t="17211" x="609600" y="660400"/>
          <p14:tracePt t="17220" x="650875" y="650875"/>
          <p14:tracePt t="17236" x="782638" y="619125"/>
          <p14:tracePt t="17252" x="955675" y="579438"/>
          <p14:tracePt t="17269" x="1158875" y="568325"/>
          <p14:tracePt t="17285" x="1362075" y="568325"/>
          <p14:tracePt t="17301" x="1514475" y="579438"/>
          <p14:tracePt t="17318" x="1574800" y="588963"/>
          <p14:tracePt t="17335" x="1584325" y="588963"/>
          <p14:tracePt t="17372" x="1584325" y="600075"/>
          <p14:tracePt t="17388" x="1584325" y="609600"/>
          <p14:tracePt t="17396" x="1574800" y="639763"/>
          <p14:tracePt t="17405" x="1565275" y="681038"/>
          <p14:tracePt t="17418" x="1565275" y="720725"/>
          <p14:tracePt t="17419" x="1554163" y="782638"/>
          <p14:tracePt t="17435" x="1554163" y="822325"/>
          <p14:tracePt t="17436" x="1554163" y="873125"/>
          <p14:tracePt t="17451" x="1554163" y="955675"/>
          <p14:tracePt t="17468" x="1554163" y="1016000"/>
          <p14:tracePt t="17485" x="1554163" y="1066800"/>
          <p14:tracePt t="17501" x="1554163" y="1138238"/>
          <p14:tracePt t="17518" x="1604963" y="1228725"/>
          <p14:tracePt t="17535" x="1655763" y="1330325"/>
          <p14:tracePt t="17552" x="1676400" y="1412875"/>
          <p14:tracePt t="17569" x="1717675" y="1503363"/>
          <p14:tracePt t="17585" x="1757363" y="1595438"/>
          <p14:tracePt t="17602" x="1768475" y="1646238"/>
          <p14:tracePt t="17618" x="1787525" y="1676400"/>
          <p14:tracePt t="17635" x="1798638" y="1685925"/>
          <p14:tracePt t="17636" x="1808163" y="1697038"/>
          <p14:tracePt t="17659" x="1808163" y="1706563"/>
          <p14:tracePt t="17668" x="1808163" y="1717675"/>
          <p14:tracePt t="17685" x="1819275" y="1747838"/>
          <p14:tracePt t="17702" x="1819275" y="1798638"/>
          <p14:tracePt t="17718" x="1849438" y="1828800"/>
          <p14:tracePt t="17735" x="1951038" y="1930400"/>
          <p14:tracePt t="17752" x="2174875" y="2073275"/>
          <p14:tracePt t="17768" x="2662238" y="2316163"/>
          <p14:tracePt t="17785" x="3048000" y="2479675"/>
          <p14:tracePt t="17802" x="3271838" y="2600325"/>
          <p14:tracePt t="17818" x="3322638" y="2641600"/>
          <p14:tracePt t="17819" x="3322638" y="2662238"/>
          <p14:tracePt t="17836" x="3271838" y="2701925"/>
          <p14:tracePt t="17852" x="3057525" y="2713038"/>
          <p14:tracePt t="17869" x="2976563" y="2713038"/>
          <p14:tracePt t="18060" x="2976563" y="2784475"/>
          <p14:tracePt t="18068" x="2997200" y="2854325"/>
          <p14:tracePt t="18085" x="3017838" y="2905125"/>
          <p14:tracePt t="18102" x="3017838" y="2916238"/>
          <p14:tracePt t="18118" x="3017838" y="3048000"/>
          <p14:tracePt t="18135" x="2987675" y="3200400"/>
          <p14:tracePt t="18152" x="2987675" y="3373438"/>
          <p14:tracePt t="18168" x="2987675" y="3514725"/>
          <p14:tracePt t="18185" x="3068638" y="3667125"/>
          <p14:tracePt t="18202" x="3159125" y="3800475"/>
          <p14:tracePt t="18219" x="3251200" y="3890963"/>
          <p14:tracePt t="18220" x="3271838" y="3932238"/>
          <p14:tracePt t="18236" x="3302000" y="3962400"/>
          <p14:tracePt t="18250" x="3322638" y="3983038"/>
          <p14:tracePt t="18267" x="3322638" y="3992563"/>
          <p14:tracePt t="18284" x="3322638" y="4003675"/>
          <p14:tracePt t="18300" x="3322638" y="4022725"/>
          <p14:tracePt t="18317" x="3311525" y="4043363"/>
          <p14:tracePt t="18334" x="3311525" y="4064000"/>
          <p14:tracePt t="18612" x="3311525" y="4073525"/>
          <p14:tracePt t="18620" x="3311525" y="4084638"/>
          <p14:tracePt t="18636" x="3311525" y="4144963"/>
          <p14:tracePt t="18652" x="3332163" y="4225925"/>
          <p14:tracePt t="18668" x="3362325" y="4297363"/>
          <p14:tracePt t="18685" x="3373438" y="4348163"/>
          <p14:tracePt t="18702" x="3394075" y="4398963"/>
          <p14:tracePt t="18719" x="3413125" y="4460875"/>
          <p14:tracePt t="18735" x="3444875" y="4541838"/>
          <p14:tracePt t="18752" x="3484563" y="4643438"/>
          <p14:tracePt t="18768" x="3525838" y="4745038"/>
          <p14:tracePt t="18785" x="3535363" y="4795838"/>
          <p14:tracePt t="18802" x="3535363" y="4826000"/>
          <p14:tracePt t="18818" x="3535363" y="4846638"/>
          <p14:tracePt t="18843" x="3535363" y="4856163"/>
          <p14:tracePt t="18868" x="3535363" y="4867275"/>
          <p14:tracePt t="19083" x="3525838" y="4867275"/>
          <p14:tracePt t="19100" x="3505200" y="4867275"/>
          <p14:tracePt t="19107" x="3484563" y="4867275"/>
          <p14:tracePt t="19118" x="3463925" y="4867275"/>
          <p14:tracePt t="19135" x="3444875" y="4867275"/>
          <p14:tracePt t="19152" x="3433763" y="4867275"/>
          <p14:tracePt t="19172" x="3424238" y="4867275"/>
          <p14:tracePt t="19300" x="3424238" y="4856163"/>
          <p14:tracePt t="19307" x="3413125" y="4856163"/>
          <p14:tracePt t="19324" x="3394075" y="4856163"/>
          <p14:tracePt t="19335" x="3373438" y="4856163"/>
          <p14:tracePt t="19352" x="3362325" y="4856163"/>
          <p14:tracePt t="19516" x="3352800" y="4835525"/>
          <p14:tracePt t="19524" x="3352800" y="4826000"/>
          <p14:tracePt t="19539" x="3352800" y="4816475"/>
          <p14:tracePt t="19550" x="3352800" y="4805363"/>
          <p14:tracePt t="19567" x="3352800" y="4784725"/>
          <p14:tracePt t="19588" x="3362325" y="4775200"/>
          <p14:tracePt t="19600" x="3362325" y="4765675"/>
          <p14:tracePt t="19617" x="3362325" y="4745038"/>
          <p14:tracePt t="19634" x="3373438" y="4733925"/>
          <p14:tracePt t="19651" x="3373438" y="4703763"/>
          <p14:tracePt t="19651" x="3382963" y="4694238"/>
          <p14:tracePt t="19668" x="3382963" y="4683125"/>
          <p14:tracePt t="19691" x="3382963" y="4673600"/>
          <p14:tracePt t="19707" x="3382963" y="4664075"/>
          <p14:tracePt t="19717" x="3382963" y="4652963"/>
          <p14:tracePt t="19733" x="3382963" y="4643438"/>
          <p14:tracePt t="19763" x="3382963" y="4632325"/>
          <p14:tracePt t="19771" x="3382963" y="4622800"/>
          <p14:tracePt t="19907" x="3394075" y="4622800"/>
          <p14:tracePt t="22204" x="3382963" y="4632325"/>
          <p14:tracePt t="22212" x="3373438" y="4652963"/>
          <p14:tracePt t="22220" x="3362325" y="4652963"/>
          <p14:tracePt t="22236" x="3332163" y="4683125"/>
          <p14:tracePt t="22252" x="3322638" y="4694238"/>
          <p14:tracePt t="22269" x="3311525" y="4703763"/>
          <p14:tracePt t="22380" x="3311525" y="4714875"/>
          <p14:tracePt t="22412" x="3311525" y="4733925"/>
          <p14:tracePt t="22428" x="3311525" y="4745038"/>
          <p14:tracePt t="22436" x="3311525" y="4754563"/>
          <p14:tracePt t="22452" x="3311525" y="4765675"/>
          <p14:tracePt t="22485" x="3311525" y="4775200"/>
          <p14:tracePt t="22596" x="3311525" y="4784725"/>
          <p14:tracePt t="22612" x="3322638" y="4784725"/>
          <p14:tracePt t="22620" x="3322638" y="4795838"/>
          <p14:tracePt t="22636" x="3322638" y="4805363"/>
          <p14:tracePt t="22653" x="3322638" y="4816475"/>
          <p14:tracePt t="22772" x="3332163" y="4816475"/>
          <p14:tracePt t="22827" x="3332163" y="4805363"/>
          <p14:tracePt t="22843" x="3332163" y="4795838"/>
          <p14:tracePt t="23060" x="3332163" y="4784725"/>
          <p14:tracePt t="23084" x="3332163" y="4775200"/>
          <p14:tracePt t="23100" x="3332163" y="4765675"/>
          <p14:tracePt t="23108" x="3332163" y="4754563"/>
          <p14:tracePt t="23125" x="3332163" y="4745038"/>
          <p14:tracePt t="23140" x="3332163" y="4724400"/>
          <p14:tracePt t="23151" x="3332163" y="4714875"/>
          <p14:tracePt t="23167" x="3332163" y="4703763"/>
          <p14:tracePt t="23183" x="3332163" y="4683125"/>
          <p14:tracePt t="23200" x="3332163" y="4664075"/>
          <p14:tracePt t="23217" x="3332163" y="4652963"/>
          <p14:tracePt t="23237" x="3332163" y="4622800"/>
          <p14:tracePt t="23252" x="3332163" y="4592638"/>
          <p14:tracePt t="23269" x="3332163" y="4581525"/>
          <p14:tracePt t="23285" x="3332163" y="4562475"/>
          <p14:tracePt t="23302" x="3332163" y="4551363"/>
          <p14:tracePt t="23319" x="3332163" y="4541838"/>
          <p14:tracePt t="23335" x="3332163" y="4530725"/>
          <p14:tracePt t="23352" x="3322638" y="4521200"/>
          <p14:tracePt t="23368" x="3322638" y="4511675"/>
          <p14:tracePt t="23385" x="3322638" y="4491038"/>
          <p14:tracePt t="23402" x="3322638" y="4479925"/>
          <p14:tracePt t="23420" x="3311525" y="4470400"/>
          <p14:tracePt t="23435" x="3311525" y="4460875"/>
          <p14:tracePt t="23452" x="3302000" y="4449763"/>
          <p14:tracePt t="23508" x="3302000" y="4440238"/>
          <p14:tracePt t="23564" x="3302000" y="4429125"/>
          <p14:tracePt t="23620" x="3302000" y="4419600"/>
          <p14:tracePt t="23692" x="3302000" y="4410075"/>
          <p14:tracePt t="23708" x="3292475" y="4410075"/>
          <p14:tracePt t="23716" x="3292475" y="4398963"/>
          <p14:tracePt t="23732" x="3292475" y="4389438"/>
          <p14:tracePt t="23747" x="3292475" y="4378325"/>
          <p14:tracePt t="23772" x="3292475" y="4368800"/>
          <p14:tracePt t="23780" x="3292475" y="4359275"/>
          <p14:tracePt t="23836" x="3281363" y="4359275"/>
          <p14:tracePt t="23860" x="3281363" y="4348163"/>
          <p14:tracePt t="23900" x="3281363" y="4338638"/>
          <p14:tracePt t="23932" x="3281363" y="4327525"/>
          <p14:tracePt t="23956" x="3281363" y="4318000"/>
          <p14:tracePt t="23980" x="3281363" y="4308475"/>
          <p14:tracePt t="23988" x="3271838" y="4308475"/>
          <p14:tracePt t="24004" x="3271838" y="4287838"/>
          <p14:tracePt t="24028" x="3271838" y="4276725"/>
          <p14:tracePt t="24044" x="3271838" y="4267200"/>
          <p14:tracePt t="24068" x="3271838" y="4257675"/>
          <p14:tracePt t="24076" x="3271838" y="4246563"/>
          <p14:tracePt t="24086" x="3260725" y="4246563"/>
          <p14:tracePt t="24103" x="3260725" y="4237038"/>
          <p14:tracePt t="24124" x="3260725" y="4225925"/>
          <p14:tracePt t="24148" x="3260725" y="4216400"/>
          <p14:tracePt t="24163" x="3260725" y="4206875"/>
          <p14:tracePt t="24188" x="3260725" y="4195763"/>
          <p14:tracePt t="24212" x="3260725" y="4186238"/>
          <p14:tracePt t="24252" x="3260725" y="4175125"/>
          <p14:tracePt t="24276" x="3260725" y="4165600"/>
          <p14:tracePt t="24299" x="3251200" y="4165600"/>
          <p14:tracePt t="24324" x="3251200" y="4156075"/>
          <p14:tracePt t="24340" x="3251200" y="4144963"/>
          <p14:tracePt t="24364" x="3241675" y="4135438"/>
          <p14:tracePt t="24380" x="3241675" y="4124325"/>
          <p14:tracePt t="24387" x="3241675" y="4114800"/>
          <p14:tracePt t="24412" x="3241675" y="4105275"/>
          <p14:tracePt t="24420" x="3230563" y="4105275"/>
          <p14:tracePt t="24436" x="3230563" y="4084638"/>
          <p14:tracePt t="24468" x="3230563" y="4073525"/>
          <p14:tracePt t="24491" x="3230563" y="4064000"/>
          <p14:tracePt t="24524" x="3221038" y="4054475"/>
          <p14:tracePt t="24539" x="3221038" y="4043363"/>
          <p14:tracePt t="26572" x="3221038" y="4033838"/>
          <p14:tracePt t="26660" x="3230563" y="4022725"/>
          <p14:tracePt t="26677" x="3230563" y="4013200"/>
          <p14:tracePt t="26692" x="3241675" y="4013200"/>
          <p14:tracePt t="26724" x="3241675" y="4003675"/>
          <p14:tracePt t="26756" x="3241675" y="3992563"/>
          <p14:tracePt t="26780" x="3251200" y="3992563"/>
          <p14:tracePt t="26788" x="3251200" y="3983038"/>
          <p14:tracePt t="26801" x="3251200" y="3971925"/>
          <p14:tracePt t="26828" x="3251200" y="3962400"/>
          <p14:tracePt t="26836" x="3260725" y="3962400"/>
          <p14:tracePt t="26853" x="3260725" y="3941763"/>
          <p14:tracePt t="26892" x="3260725" y="3932238"/>
          <p14:tracePt t="26900" x="3271838" y="3932238"/>
          <p14:tracePt t="26924" x="3271838" y="3921125"/>
          <p14:tracePt t="26940" x="3271838" y="3911600"/>
          <p14:tracePt t="26948" x="3281363" y="3911600"/>
          <p14:tracePt t="26972" x="3281363" y="3902075"/>
          <p14:tracePt t="27044" x="3281363" y="3890963"/>
          <p14:tracePt t="27060" x="3292475" y="3890963"/>
          <p14:tracePt t="27108" x="3292475" y="3881438"/>
          <p14:tracePt t="27116" x="3292475" y="3870325"/>
          <p14:tracePt t="27140" x="3302000" y="3860800"/>
          <p14:tracePt t="27148" x="3311525" y="3860800"/>
          <p14:tracePt t="27156" x="3311525" y="3851275"/>
          <p14:tracePt t="27172" x="3322638" y="3851275"/>
          <p14:tracePt t="27188" x="3322638" y="3840163"/>
          <p14:tracePt t="27212" x="3322638" y="3830638"/>
          <p14:tracePt t="27412" x="3332163" y="3830638"/>
          <p14:tracePt t="29172" x="3332163" y="3819525"/>
          <p14:tracePt t="29204" x="3332163" y="3810000"/>
          <p14:tracePt t="29228" x="3332163" y="3800475"/>
          <p14:tracePt t="29284" x="3332163" y="3789363"/>
          <p14:tracePt t="29316" x="3332163" y="3779838"/>
          <p14:tracePt t="29341" x="3332163" y="3768725"/>
          <p14:tracePt t="29348" x="3332163" y="3759200"/>
          <p14:tracePt t="29364" x="3343275" y="3759200"/>
          <p14:tracePt t="29380" x="3343275" y="3749675"/>
          <p14:tracePt t="29548" x="3343275" y="3738563"/>
          <p14:tracePt t="29556" x="3343275" y="3729038"/>
          <p14:tracePt t="29628" x="3343275" y="3717925"/>
          <p14:tracePt t="29652" x="3343275" y="3708400"/>
          <p14:tracePt t="29668" x="3343275" y="3698875"/>
          <p14:tracePt t="29677" x="3343275" y="3687763"/>
          <p14:tracePt t="29688" x="3352800" y="3687763"/>
          <p14:tracePt t="29704" x="3352800" y="3678238"/>
          <p14:tracePt t="29732" x="3352800" y="3667125"/>
          <p14:tracePt t="29748" x="3352800" y="3657600"/>
          <p14:tracePt t="29796" x="3362325" y="3657600"/>
          <p14:tracePt t="29820" x="3362325" y="3648075"/>
          <p14:tracePt t="29837" x="3362325" y="3636963"/>
          <p14:tracePt t="29844" x="3362325" y="3627438"/>
          <p14:tracePt t="29868" x="3362325" y="3616325"/>
          <p14:tracePt t="29884" x="3362325" y="3606800"/>
          <p14:tracePt t="29900" x="3362325" y="3597275"/>
          <p14:tracePt t="29916" x="3362325" y="3586163"/>
          <p14:tracePt t="29932" x="3362325" y="3576638"/>
          <p14:tracePt t="29948" x="3373438" y="3565525"/>
          <p14:tracePt t="29956" x="3373438" y="3556000"/>
          <p14:tracePt t="29970" x="3413125" y="3565525"/>
          <p14:tracePt t="29988" x="3413125" y="3556000"/>
          <p14:tracePt t="30004" x="3413125" y="3535363"/>
          <p14:tracePt t="30021" x="3424238" y="3535363"/>
          <p14:tracePt t="30037" x="3424238" y="3514725"/>
          <p14:tracePt t="30052" x="3424238" y="3505200"/>
          <p14:tracePt t="30084" x="3424238" y="3495675"/>
          <p14:tracePt t="30100" x="3424238" y="3484563"/>
          <p14:tracePt t="30124" x="3424238" y="3475038"/>
          <p14:tracePt t="30148" x="3424238" y="3454400"/>
          <p14:tracePt t="30173" x="3424238" y="3444875"/>
          <p14:tracePt t="30189" x="3424238" y="3433763"/>
          <p14:tracePt t="30196" x="3424238" y="3424238"/>
          <p14:tracePt t="30204" x="3424238" y="3413125"/>
          <p14:tracePt t="30220" x="3424238" y="3403600"/>
          <p14:tracePt t="30237" x="3424238" y="3382963"/>
          <p14:tracePt t="30254" x="3424238" y="3362325"/>
          <p14:tracePt t="30271" x="3424238" y="3343275"/>
          <p14:tracePt t="30288" x="3424238" y="3332163"/>
          <p14:tracePt t="30304" x="3424238" y="3311525"/>
          <p14:tracePt t="30321" x="3424238" y="3302000"/>
          <p14:tracePt t="30372" x="3424238" y="3292475"/>
          <p14:tracePt t="30412" x="3413125" y="3292475"/>
          <p14:tracePt t="30428" x="3413125" y="3281363"/>
          <p14:tracePt t="30444" x="3403600" y="3281363"/>
          <p14:tracePt t="30452" x="3403600" y="3271838"/>
          <p14:tracePt t="30468" x="3394075" y="3271838"/>
          <p14:tracePt t="30484" x="3382963" y="3260725"/>
          <p14:tracePt t="30492" x="3373438" y="3260725"/>
          <p14:tracePt t="30508" x="3362325" y="3251200"/>
          <p14:tracePt t="30524" x="3362325" y="3241675"/>
          <p14:tracePt t="30556" x="3343275" y="3221038"/>
          <p14:tracePt t="30572" x="3322638" y="3209925"/>
          <p14:tracePt t="30588" x="3311525" y="3190875"/>
          <p14:tracePt t="30596" x="3302000" y="3179763"/>
          <p14:tracePt t="30604" x="3292475" y="3159125"/>
          <p14:tracePt t="30620" x="3271838" y="3149600"/>
          <p14:tracePt t="30637" x="3260725" y="3119438"/>
          <p14:tracePt t="30653" x="3251200" y="3108325"/>
          <p14:tracePt t="30670" x="3241675" y="3089275"/>
          <p14:tracePt t="30687" x="3230563" y="3089275"/>
          <p14:tracePt t="30701" x="3230563" y="3078163"/>
          <p14:tracePt t="30741" x="3230563" y="3068638"/>
          <p14:tracePt t="30756" x="3221038" y="3057525"/>
          <p14:tracePt t="30772" x="3221038" y="3038475"/>
          <p14:tracePt t="30780" x="3209925" y="3038475"/>
          <p14:tracePt t="30788" x="3209925" y="3027363"/>
          <p14:tracePt t="30804" x="3200400" y="3006725"/>
          <p14:tracePt t="30819" x="3190875" y="3006725"/>
          <p14:tracePt t="30820" x="3190875" y="2997200"/>
          <p14:tracePt t="30837" x="3179763" y="2976563"/>
          <p14:tracePt t="30853" x="3170238" y="2967038"/>
          <p14:tracePt t="30869" x="3159125" y="2967038"/>
          <p14:tracePt t="30886" x="3159125" y="2946400"/>
          <p14:tracePt t="30903" x="3149600" y="2946400"/>
          <p14:tracePt t="30924" x="3140075" y="2946400"/>
          <p14:tracePt t="30956" x="3128963" y="2946400"/>
          <p14:tracePt t="30972" x="3119438" y="2946400"/>
          <p14:tracePt t="30988" x="3108325" y="2946400"/>
          <p14:tracePt t="31020" x="3089275" y="2946400"/>
          <p14:tracePt t="31028" x="3089275" y="2955925"/>
          <p14:tracePt t="31068" x="3078163" y="2955925"/>
          <p14:tracePt t="31117" x="3068638" y="2955925"/>
          <p14:tracePt t="31132" x="3057525" y="2946400"/>
          <p14:tracePt t="31156" x="3048000" y="2946400"/>
          <p14:tracePt t="31164" x="3038475" y="2946400"/>
          <p14:tracePt t="31196" x="3027363" y="2946400"/>
          <p14:tracePt t="31220" x="3017838" y="2946400"/>
          <p14:tracePt t="31228" x="3006725" y="2946400"/>
          <p14:tracePt t="31237" x="2997200" y="2946400"/>
          <p14:tracePt t="31254" x="2987675" y="2946400"/>
          <p14:tracePt t="31271" x="2976563" y="2955925"/>
          <p14:tracePt t="31288" x="2955925" y="2955925"/>
          <p14:tracePt t="31304" x="2936875" y="2955925"/>
          <p14:tracePt t="31320" x="2925763" y="2955925"/>
          <p14:tracePt t="31335" x="2905125" y="2955925"/>
          <p14:tracePt t="31352" x="2895600" y="2955925"/>
          <p14:tracePt t="31372" x="2886075" y="2955925"/>
          <p14:tracePt t="31397" x="2874963" y="2955925"/>
          <p14:tracePt t="31436" x="2865438" y="2955925"/>
          <p14:tracePt t="31460" x="2844800" y="2955925"/>
          <p14:tracePt t="31476" x="2835275" y="2955925"/>
          <p14:tracePt t="31492" x="2824163" y="2955925"/>
          <p14:tracePt t="31500" x="2814638" y="2955925"/>
          <p14:tracePt t="31508" x="2803525" y="2955925"/>
          <p14:tracePt t="31519" x="2794000" y="2955925"/>
          <p14:tracePt t="31537" x="2763838" y="2955925"/>
          <p14:tracePt t="31554" x="2733675" y="2955925"/>
          <p14:tracePt t="31570" x="2713038" y="2955925"/>
          <p14:tracePt t="31587" x="2692400" y="2955925"/>
          <p14:tracePt t="31588" x="2682875" y="2955925"/>
          <p14:tracePt t="31604" x="2662238" y="2955925"/>
          <p14:tracePt t="31620" x="2632075" y="2955925"/>
          <p14:tracePt t="31637" x="2611438" y="2955925"/>
          <p14:tracePt t="31654" x="2581275" y="2955925"/>
          <p14:tracePt t="31670" x="2560638" y="2955925"/>
          <p14:tracePt t="31686" x="2549525" y="2955925"/>
          <p14:tracePt t="31703" x="2540000" y="2967038"/>
          <p14:tracePt t="31720" x="2530475" y="2967038"/>
          <p14:tracePt t="31748" x="2509838" y="2967038"/>
          <p14:tracePt t="31756" x="2509838" y="2976563"/>
          <p14:tracePt t="31770" x="2509838" y="2987675"/>
          <p14:tracePt t="31796" x="2498725" y="2987675"/>
          <p14:tracePt t="31828" x="2489200" y="2987675"/>
          <p14:tracePt t="31835" x="2479675" y="2997200"/>
          <p14:tracePt t="31860" x="2468563" y="2997200"/>
          <p14:tracePt t="31868" x="2468563" y="3006725"/>
          <p14:tracePt t="31884" x="2459038" y="3017838"/>
          <p14:tracePt t="31892" x="2447925" y="3017838"/>
          <p14:tracePt t="31908" x="2447925" y="3027363"/>
          <p14:tracePt t="31918" x="2438400" y="3027363"/>
          <p14:tracePt t="31935" x="2428875" y="3038475"/>
          <p14:tracePt t="31956" x="2417763" y="3048000"/>
          <p14:tracePt t="31972" x="2408238" y="3057525"/>
          <p14:tracePt t="31996" x="2408238" y="3068638"/>
          <p14:tracePt t="32020" x="2397125" y="3078163"/>
          <p14:tracePt t="32075" x="2397125" y="3089275"/>
          <p14:tracePt t="32092" x="2387600" y="3098800"/>
          <p14:tracePt t="32124" x="2378075" y="3108325"/>
          <p14:tracePt t="32156" x="2366963" y="3108325"/>
          <p14:tracePt t="32164" x="2366963" y="3119438"/>
          <p14:tracePt t="32188" x="2366963" y="3128963"/>
          <p14:tracePt t="32196" x="2357438" y="3128963"/>
          <p14:tracePt t="32220" x="2346325" y="3128963"/>
          <p14:tracePt t="32244" x="2346325" y="3140075"/>
          <p14:tracePt t="32260" x="2336800" y="3140075"/>
          <p14:tracePt t="32268" x="2327275" y="3140075"/>
          <p14:tracePt t="32276" x="2316163" y="3140075"/>
          <p14:tracePt t="32287" x="2316163" y="3149600"/>
          <p14:tracePt t="32303" x="2306638" y="3149600"/>
          <p14:tracePt t="32320" x="2306638" y="3159125"/>
          <p14:tracePt t="32337" x="2286000" y="3159125"/>
          <p14:tracePt t="32353" x="2286000" y="3170238"/>
          <p14:tracePt t="32370" x="2276475" y="3170238"/>
          <p14:tracePt t="32396" x="2255838" y="3179763"/>
          <p14:tracePt t="32412" x="2244725" y="3179763"/>
          <p14:tracePt t="32420" x="2235200" y="3179763"/>
          <p14:tracePt t="32436" x="2225675" y="3179763"/>
          <p14:tracePt t="32453" x="2205038" y="3190875"/>
          <p14:tracePt t="32470" x="2174875" y="3190875"/>
          <p14:tracePt t="32486" x="2143125" y="3200400"/>
          <p14:tracePt t="32503" x="2124075" y="3209925"/>
          <p14:tracePt t="32520" x="2112963" y="3209925"/>
          <p14:tracePt t="32537" x="2092325" y="3221038"/>
          <p14:tracePt t="32554" x="2082800" y="3221038"/>
          <p14:tracePt t="32580" x="2073275" y="3221038"/>
          <p14:tracePt t="32604" x="2062163" y="3221038"/>
          <p14:tracePt t="32612" x="2062163" y="3230563"/>
          <p14:tracePt t="32628" x="2052638" y="3230563"/>
          <p14:tracePt t="32644" x="2041525" y="3230563"/>
          <p14:tracePt t="32652" x="2032000" y="3230563"/>
          <p14:tracePt t="32669" x="2022475" y="3230563"/>
          <p14:tracePt t="32687" x="2001838" y="3230563"/>
          <p14:tracePt t="32703" x="1990725" y="3230563"/>
          <p14:tracePt t="32719" x="1971675" y="3241675"/>
          <p14:tracePt t="32736" x="1939925" y="3241675"/>
          <p14:tracePt t="32752" x="1909763" y="3241675"/>
          <p14:tracePt t="32769" x="1889125" y="3241675"/>
          <p14:tracePt t="32786" x="1870075" y="3241675"/>
          <p14:tracePt t="32803" x="1858963" y="3251200"/>
          <p14:tracePt t="32980" x="1849438" y="3260725"/>
          <p14:tracePt t="33020" x="1838325" y="3271838"/>
          <p14:tracePt t="33028" x="1828800" y="3271838"/>
          <p14:tracePt t="33052" x="1828800" y="3281363"/>
          <p14:tracePt t="33084" x="1819275" y="3281363"/>
          <p14:tracePt t="33660" x="1828800" y="3281363"/>
          <p14:tracePt t="33668" x="1838325" y="3281363"/>
          <p14:tracePt t="33716" x="1849438" y="3271838"/>
          <p14:tracePt t="33724" x="1858963" y="3271838"/>
          <p14:tracePt t="35716" x="1870075" y="3271838"/>
          <p14:tracePt t="35724" x="1900238" y="3271838"/>
          <p14:tracePt t="35738" x="1909763" y="3271838"/>
          <p14:tracePt t="35755" x="1960563" y="3302000"/>
          <p14:tracePt t="35771" x="2103438" y="3373438"/>
          <p14:tracePt t="35772" x="2214563" y="3413125"/>
          <p14:tracePt t="35789" x="2701925" y="3597275"/>
          <p14:tracePt t="35805" x="3667125" y="3902075"/>
          <p14:tracePt t="35821" x="5160963" y="4144963"/>
          <p14:tracePt t="35838" x="6837363" y="4318000"/>
          <p14:tracePt t="35855" x="8067675" y="4410075"/>
          <p14:tracePt t="35872" x="8797925" y="4419600"/>
          <p14:tracePt t="35886" x="9153525" y="4419600"/>
          <p14:tracePt t="35903" x="9337675" y="4419600"/>
          <p14:tracePt t="35920" x="9398000" y="4419600"/>
          <p14:tracePt t="36044" x="9398000" y="4410075"/>
          <p14:tracePt t="36084" x="9407525" y="4410075"/>
          <p14:tracePt t="36092" x="9407525" y="4398963"/>
          <p14:tracePt t="36308" x="9407525" y="4410075"/>
          <p14:tracePt t="36316" x="9388475" y="4429125"/>
          <p14:tracePt t="36324" x="9356725" y="4449763"/>
          <p14:tracePt t="36338" x="9296400" y="4491038"/>
          <p14:tracePt t="36355" x="9083675" y="4572000"/>
          <p14:tracePt t="36357" x="8940800" y="4613275"/>
          <p14:tracePt t="36372" x="8778875" y="4632325"/>
          <p14:tracePt t="36373" x="8645525" y="4632325"/>
          <p14:tracePt t="36389" x="8340725" y="4632325"/>
          <p14:tracePt t="36405" x="8107363" y="4632325"/>
          <p14:tracePt t="36422" x="8005763" y="4622800"/>
          <p14:tracePt t="36438" x="7996238" y="4622800"/>
          <p14:tracePt t="36516" x="7996238" y="4613275"/>
          <p14:tracePt t="36532" x="8005763" y="4613275"/>
          <p14:tracePt t="36541" x="8005763" y="4602163"/>
          <p14:tracePt t="36553" x="8016875" y="4592638"/>
          <p14:tracePt t="36569" x="8035925" y="4562475"/>
          <p14:tracePt t="36586" x="8056563" y="4530725"/>
          <p14:tracePt t="36603" x="8056563" y="4500563"/>
          <p14:tracePt t="36603" x="8067675" y="4479925"/>
          <p14:tracePt t="36619" x="8067675" y="4460875"/>
          <p14:tracePt t="36620" x="8077200" y="4460875"/>
          <p14:tracePt t="36636" x="8077200" y="4440238"/>
          <p14:tracePt t="36653" x="8077200" y="4429125"/>
          <p14:tracePt t="36672" x="8056563" y="4429125"/>
          <p14:tracePt t="36688" x="8047038" y="4429125"/>
          <p14:tracePt t="36705" x="8026400" y="4429125"/>
          <p14:tracePt t="36722" x="8016875" y="4429125"/>
          <p14:tracePt t="36738" x="8005763" y="4429125"/>
          <p14:tracePt t="36764" x="7996238" y="4429125"/>
          <p14:tracePt t="36780" x="7985125" y="4419600"/>
          <p14:tracePt t="36789" x="7985125" y="4410075"/>
          <p14:tracePt t="36805" x="7954963" y="4398963"/>
          <p14:tracePt t="36821" x="7924800" y="4378325"/>
          <p14:tracePt t="36838" x="7904163" y="4368800"/>
          <p14:tracePt t="36855" x="7894638" y="4359275"/>
          <p14:tracePt t="36872" x="7894638" y="4348163"/>
          <p14:tracePt t="36887" x="7874000" y="4348163"/>
          <p14:tracePt t="36903" x="7874000" y="4318000"/>
          <p14:tracePt t="36920" x="7843838" y="4287838"/>
          <p14:tracePt t="36937" x="7823200" y="4246563"/>
          <p14:tracePt t="36954" x="7802563" y="4237038"/>
          <p14:tracePt t="36970" x="7802563" y="4225925"/>
          <p14:tracePt t="37044" x="7802563" y="4216400"/>
          <p14:tracePt t="37220" x="7802563" y="4206875"/>
          <p14:tracePt t="37228" x="7802563" y="4195763"/>
          <p14:tracePt t="37238" x="7802563" y="4186238"/>
          <p14:tracePt t="37255" x="7802563" y="4165600"/>
          <p14:tracePt t="37272" x="7793038" y="4144963"/>
          <p14:tracePt t="37288" x="7781925" y="4144963"/>
          <p14:tracePt t="37452" x="7793038" y="4144963"/>
          <p14:tracePt t="40572" x="7802563" y="4144963"/>
          <p14:tracePt t="40605" x="7802563" y="4156075"/>
          <p14:tracePt t="42757" x="7802563" y="4165600"/>
          <p14:tracePt t="42764" x="7802563" y="4175125"/>
          <p14:tracePt t="42780" x="7793038" y="4216400"/>
          <p14:tracePt t="42789" x="7793038" y="4237038"/>
          <p14:tracePt t="42805" x="7762875" y="4297363"/>
          <p14:tracePt t="42821" x="7742238" y="4368800"/>
          <p14:tracePt t="42838" x="7731125" y="4429125"/>
          <p14:tracePt t="42854" x="7721600" y="4479925"/>
          <p14:tracePt t="42872" x="7712075" y="4541838"/>
          <p14:tracePt t="42888" x="7712075" y="4581525"/>
          <p14:tracePt t="42904" x="7712075" y="4622800"/>
          <p14:tracePt t="42923" x="7712075" y="4632325"/>
          <p14:tracePt t="42940" x="7712075" y="4643438"/>
          <p14:tracePt t="42940" x="7712075" y="4652963"/>
          <p14:tracePt t="43237" x="7712075" y="4664075"/>
          <p14:tracePt t="43269" x="7712075" y="4673600"/>
          <p14:tracePt t="43532" x="7721600" y="4673600"/>
          <p14:tracePt t="43565" x="7731125" y="4673600"/>
          <p14:tracePt t="43581" x="7742238" y="4683125"/>
          <p14:tracePt t="43590" x="7742238" y="4694238"/>
          <p14:tracePt t="43606" x="7751763" y="4694238"/>
          <p14:tracePt t="43623" x="7751763" y="4703763"/>
          <p14:tracePt t="43640" x="7762875" y="4703763"/>
          <p14:tracePt t="44861" x="7762875" y="4694238"/>
          <p14:tracePt t="44877" x="7751763" y="4683125"/>
          <p14:tracePt t="44893" x="7751763" y="4673600"/>
          <p14:tracePt t="44910" x="7742238" y="4664075"/>
          <p14:tracePt t="44917" x="7742238" y="4652963"/>
          <p14:tracePt t="44925" x="7742238" y="4643438"/>
          <p14:tracePt t="44940" x="7731125" y="4632325"/>
          <p14:tracePt t="44942" x="7731125" y="4613275"/>
          <p14:tracePt t="44957" x="7731125" y="4592638"/>
          <p14:tracePt t="44958" x="7721600" y="4562475"/>
          <p14:tracePt t="44974" x="7712075" y="4530725"/>
          <p14:tracePt t="44990" x="7700963" y="4491038"/>
          <p14:tracePt t="45007" x="7700963" y="4470400"/>
          <p14:tracePt t="45024" x="7700963" y="4449763"/>
          <p14:tracePt t="45040" x="7700963" y="4440238"/>
          <p14:tracePt t="45055" x="7700963" y="4419600"/>
          <p14:tracePt t="45072" x="7691438" y="4378325"/>
          <p14:tracePt t="45089" x="7691438" y="4359275"/>
          <p14:tracePt t="45105" x="7691438" y="4308475"/>
          <p14:tracePt t="45122" x="7691438" y="4276725"/>
          <p14:tracePt t="45138" x="7691438" y="4246563"/>
          <p14:tracePt t="45155" x="7691438" y="4216400"/>
          <p14:tracePt t="45172" x="7691438" y="4195763"/>
          <p14:tracePt t="45173" x="7691438" y="4175125"/>
          <p14:tracePt t="45189" x="7680325" y="4165600"/>
          <p14:tracePt t="45206" x="7680325" y="4156075"/>
          <p14:tracePt t="45222" x="7680325" y="4144963"/>
          <p14:tracePt t="45253" x="7680325" y="4135438"/>
          <p14:tracePt t="45269" x="7670800" y="4135438"/>
          <p14:tracePt t="45285" x="7661275" y="4124325"/>
          <p14:tracePt t="45292" x="7661275" y="4114800"/>
          <p14:tracePt t="45305" x="7661275" y="4094163"/>
          <p14:tracePt t="45322" x="7650163" y="4084638"/>
          <p14:tracePt t="45339" x="7650163" y="4064000"/>
          <p14:tracePt t="45356" x="7650163" y="4043363"/>
          <p14:tracePt t="45356" x="7650163" y="4033838"/>
          <p14:tracePt t="45371" x="7650163" y="4022725"/>
          <p14:tracePt t="45388" x="7650163" y="4013200"/>
          <p14:tracePt t="45389" x="7650163" y="4003675"/>
          <p14:tracePt t="45405" x="7640638" y="3992563"/>
          <p14:tracePt t="45437" x="7640638" y="3983038"/>
          <p14:tracePt t="45445" x="7640638" y="3971925"/>
          <p14:tracePt t="45477" x="7640638" y="3962400"/>
          <p14:tracePt t="45493" x="7650163" y="3952875"/>
          <p14:tracePt t="45501" x="7650163" y="3941763"/>
          <p14:tracePt t="45525" x="7650163" y="3932238"/>
          <p14:tracePt t="45533" x="7661275" y="3932238"/>
          <p14:tracePt t="45565" x="7661275" y="3921125"/>
          <p14:tracePt t="45573" x="7661275" y="3911600"/>
          <p14:tracePt t="45590" x="7670800" y="3911600"/>
          <p14:tracePt t="45613" x="7670800" y="3902075"/>
          <p14:tracePt t="45629" x="7670800" y="3881438"/>
          <p14:tracePt t="45639" x="7691438" y="3881438"/>
          <p14:tracePt t="45656" x="7691438" y="3860800"/>
          <p14:tracePt t="45673" x="7700963" y="3840163"/>
          <p14:tracePt t="45690" x="7712075" y="3830638"/>
          <p14:tracePt t="45705" x="7721600" y="3819525"/>
          <p14:tracePt t="45721" x="7721600" y="3810000"/>
          <p14:tracePt t="45738" x="7721600" y="3800475"/>
          <p14:tracePt t="45837" x="7721600" y="3789363"/>
          <p14:tracePt t="45885" x="7731125" y="3789363"/>
          <p14:tracePt t="45997" x="7731125" y="3800475"/>
          <p14:tracePt t="46245" x="7731125" y="3810000"/>
          <p14:tracePt t="46349" x="7742238" y="3810000"/>
          <p14:tracePt t="46373" x="7742238" y="3819525"/>
          <p14:tracePt t="46541" x="7742238" y="3840163"/>
          <p14:tracePt t="46565" x="7742238" y="3851275"/>
          <p14:tracePt t="46589" x="7742238" y="3860800"/>
          <p14:tracePt t="46604" x="7742238" y="3870325"/>
          <p14:tracePt t="46613" x="7742238" y="3881438"/>
          <p14:tracePt t="46629" x="7742238" y="3890963"/>
          <p14:tracePt t="46653" x="7742238" y="3902075"/>
          <p14:tracePt t="48253" x="7721600" y="3902075"/>
          <p14:tracePt t="48269" x="7712075" y="3911600"/>
          <p14:tracePt t="48278" x="7700963" y="3911600"/>
          <p14:tracePt t="48293" x="7712075" y="3911600"/>
          <p14:tracePt t="49493" x="7721600" y="3911600"/>
          <p14:tracePt t="49501" x="7731125" y="3902075"/>
          <p14:tracePt t="49509" x="7742238" y="3870325"/>
          <p14:tracePt t="49524" x="7762875" y="3840163"/>
          <p14:tracePt t="49525" x="7781925" y="3800475"/>
          <p14:tracePt t="49541" x="7802563" y="3759200"/>
          <p14:tracePt t="49542" x="7832725" y="3708400"/>
          <p14:tracePt t="49558" x="7894638" y="3606800"/>
          <p14:tracePt t="49574" x="7934325" y="3525838"/>
          <p14:tracePt t="49591" x="7985125" y="3444875"/>
          <p14:tracePt t="49608" x="8016875" y="3373438"/>
          <p14:tracePt t="49625" x="8047038" y="3332163"/>
          <p14:tracePt t="49642" x="8047038" y="3311525"/>
          <p14:tracePt t="49657" x="8056563" y="3292475"/>
          <p14:tracePt t="49673" x="8056563" y="3281363"/>
          <p14:tracePt t="49689" x="8056563" y="3260725"/>
          <p14:tracePt t="49705" x="8056563" y="3251200"/>
          <p14:tracePt t="49725" x="8067675" y="3251200"/>
          <p14:tracePt t="49845" x="8067675" y="3260725"/>
          <p14:tracePt t="49853" x="8056563" y="3260725"/>
          <p14:tracePt t="49862" x="8047038" y="3281363"/>
          <p14:tracePt t="49875" x="8026400" y="3292475"/>
          <p14:tracePt t="49891" x="8005763" y="3322638"/>
          <p14:tracePt t="49908" x="7985125" y="3352800"/>
          <p14:tracePt t="49924" x="7985125" y="3362325"/>
          <p14:tracePt t="49966" x="7975600" y="3362325"/>
          <p14:tracePt t="49974" x="7975600" y="3373438"/>
          <p14:tracePt t="49997" x="7975600" y="3382963"/>
          <p14:tracePt t="50007" x="7966075" y="3382963"/>
          <p14:tracePt t="50029" x="7966075" y="3394075"/>
          <p14:tracePt t="50053" x="7954963" y="3403600"/>
          <p14:tracePt t="50062" x="7954963" y="3413125"/>
          <p14:tracePt t="50074" x="7945438" y="3413125"/>
          <p14:tracePt t="50091" x="7934325" y="3433763"/>
          <p14:tracePt t="50108" x="7934325" y="3444875"/>
          <p14:tracePt t="50125" x="7924800" y="3444875"/>
          <p14:tracePt t="50285" x="7924800" y="3454400"/>
          <p14:tracePt t="50294" x="7915275" y="3454400"/>
          <p14:tracePt t="50308" x="7904163" y="3475038"/>
          <p14:tracePt t="50310" x="7874000" y="3484563"/>
          <p14:tracePt t="50323" x="7853363" y="3505200"/>
          <p14:tracePt t="50339" x="7823200" y="3525838"/>
          <p14:tracePt t="50902" x="7832725" y="3525838"/>
          <p14:tracePt t="50950" x="7843838" y="3525838"/>
          <p14:tracePt t="51285" x="7843838" y="3535363"/>
          <p14:tracePt t="51310" x="7853363" y="3535363"/>
          <p14:tracePt t="51894" x="7864475" y="3535363"/>
          <p14:tracePt t="51941" x="7874000" y="3535363"/>
          <p14:tracePt t="53429" x="7874000" y="3514725"/>
          <p14:tracePt t="53453" x="7874000" y="3505200"/>
          <p14:tracePt t="53469" x="7874000" y="3495675"/>
          <p14:tracePt t="53486" x="7874000" y="3475038"/>
          <p14:tracePt t="53494" x="7874000" y="3463925"/>
          <p14:tracePt t="53508" x="7874000" y="3454400"/>
          <p14:tracePt t="53509" x="7874000" y="3444875"/>
          <p14:tracePt t="53525" x="7874000" y="3433763"/>
          <p14:tracePt t="53526" x="7874000" y="3424238"/>
          <p14:tracePt t="53542" x="7874000" y="3394075"/>
          <p14:tracePt t="53558" x="7874000" y="3362325"/>
          <p14:tracePt t="53575" x="7874000" y="3343275"/>
          <p14:tracePt t="53591" x="7874000" y="3311525"/>
          <p14:tracePt t="53608" x="7864475" y="3292475"/>
          <p14:tracePt t="53625" x="7864475" y="3271838"/>
          <p14:tracePt t="53641" x="7864475" y="3251200"/>
          <p14:tracePt t="53657" x="7853363" y="3221038"/>
          <p14:tracePt t="53674" x="7853363" y="3190875"/>
          <p14:tracePt t="53691" x="7853363" y="3179763"/>
          <p14:tracePt t="53708" x="7853363" y="3159125"/>
          <p14:tracePt t="53724" x="7853363" y="3149600"/>
          <p14:tracePt t="53726" x="7853363" y="3140075"/>
          <p14:tracePt t="53766" x="7853363" y="3128963"/>
          <p14:tracePt t="53790" x="7843838" y="3128963"/>
          <p14:tracePt t="53902" x="7843838" y="3108325"/>
          <p14:tracePt t="53917" x="7832725" y="3098800"/>
          <p14:tracePt t="53933" x="7832725" y="3078163"/>
          <p14:tracePt t="53942" x="7823200" y="3078163"/>
          <p14:tracePt t="53958" x="7823200" y="3068638"/>
          <p14:tracePt t="53975" x="7823200" y="3057525"/>
          <p14:tracePt t="54022" x="7813675" y="3057525"/>
          <p14:tracePt t="54078" x="7781925" y="3057525"/>
          <p14:tracePt t="54102" x="7772400" y="3057525"/>
          <p14:tracePt t="54198" x="7762875" y="3057525"/>
          <p14:tracePt t="54214" x="7742238" y="3057525"/>
          <p14:tracePt t="54221" x="7742238" y="3048000"/>
          <p14:tracePt t="54229" x="7731125" y="3048000"/>
          <p14:tracePt t="54240" x="7712075" y="3038475"/>
          <p14:tracePt t="54257" x="7680325" y="3017838"/>
          <p14:tracePt t="54274" x="7640638" y="3006725"/>
          <p14:tracePt t="54291" x="7599363" y="2997200"/>
          <p14:tracePt t="54307" x="7559675" y="2987675"/>
          <p14:tracePt t="54324" x="7497763" y="2967038"/>
          <p14:tracePt t="54340" x="7467600" y="2967038"/>
          <p14:tracePt t="54341" x="7446963" y="2955925"/>
          <p14:tracePt t="54357" x="7396163" y="2946400"/>
          <p14:tracePt t="54374" x="7375525" y="2936875"/>
          <p14:tracePt t="54390" x="7324725" y="2916238"/>
          <p14:tracePt t="54407" x="7264400" y="2886075"/>
          <p14:tracePt t="54424" x="7204075" y="2865438"/>
          <p14:tracePt t="54440" x="7121525" y="2835275"/>
          <p14:tracePt t="54457" x="7070725" y="2814638"/>
          <p14:tracePt t="54474" x="7019925" y="2803525"/>
          <p14:tracePt t="54490" x="7010400" y="2794000"/>
          <p14:tracePt t="54507" x="7000875" y="2794000"/>
          <p14:tracePt t="54533" x="6989763" y="2794000"/>
          <p14:tracePt t="54549" x="6980238" y="2803525"/>
          <p14:tracePt t="54557" x="6969125" y="2803525"/>
          <p14:tracePt t="54573" x="6959600" y="2814638"/>
          <p14:tracePt t="54590" x="6950075" y="2824163"/>
          <p14:tracePt t="54606" x="6938963" y="2835275"/>
          <p14:tracePt t="54625" x="6938963" y="2844800"/>
          <p14:tracePt t="54646" x="6938963" y="2854325"/>
          <p14:tracePt t="55254" x="6950075" y="2854325"/>
          <p14:tracePt t="55261" x="6969125" y="2854325"/>
          <p14:tracePt t="55275" x="6989763" y="2854325"/>
          <p14:tracePt t="55292" x="7091363" y="2854325"/>
          <p14:tracePt t="55308" x="7366000" y="2854325"/>
          <p14:tracePt t="55309" x="7539038" y="2854325"/>
          <p14:tracePt t="55326" x="7966075" y="2895600"/>
          <p14:tracePt t="55342" x="8340725" y="2936875"/>
          <p14:tracePt t="55359" x="8524875" y="2967038"/>
          <p14:tracePt t="55375" x="8615363" y="2987675"/>
          <p14:tracePt t="55392" x="8656638" y="2997200"/>
          <p14:tracePt t="55477" x="8666163" y="2997200"/>
          <p14:tracePt t="55485" x="8666163" y="3006725"/>
          <p14:tracePt t="55502" x="8686800" y="3017838"/>
          <p14:tracePt t="55518" x="8707438" y="3027363"/>
          <p14:tracePt t="55526" x="8728075" y="3038475"/>
          <p14:tracePt t="55540" x="8747125" y="3048000"/>
          <p14:tracePt t="55557" x="8818563" y="3078163"/>
          <p14:tracePt t="55557" x="8859838" y="3089275"/>
          <p14:tracePt t="55574" x="9012238" y="3159125"/>
          <p14:tracePt t="55590" x="9255125" y="3230563"/>
          <p14:tracePt t="55607" x="9520238" y="3311525"/>
          <p14:tracePt t="55623" x="9774238" y="3362325"/>
          <p14:tracePt t="55640" x="9864725" y="3382963"/>
          <p14:tracePt t="55657" x="9875838" y="3382963"/>
          <p14:tracePt t="55718" x="9875838" y="3394075"/>
          <p14:tracePt t="55734" x="9864725" y="3394075"/>
          <p14:tracePt t="55806" x="9864725" y="3403600"/>
          <p14:tracePt t="55830" x="9864725" y="3413125"/>
          <p14:tracePt t="55854" x="9864725" y="3424238"/>
          <p14:tracePt t="55869" x="9864725" y="3433763"/>
          <p14:tracePt t="55877" x="9855200" y="3444875"/>
          <p14:tracePt t="55890" x="9855200" y="3454400"/>
          <p14:tracePt t="55907" x="9834563" y="3484563"/>
          <p14:tracePt t="55924" x="9813925" y="3505200"/>
          <p14:tracePt t="55940" x="9783763" y="3525838"/>
          <p14:tracePt t="55941" x="9763125" y="3535363"/>
          <p14:tracePt t="55957" x="9732963" y="3546475"/>
          <p14:tracePt t="55958" x="9702800" y="3546475"/>
          <p14:tracePt t="55975" x="9601200" y="3556000"/>
          <p14:tracePt t="55995" x="9469438" y="3556000"/>
          <p14:tracePt t="56008" x="9337675" y="3556000"/>
          <p14:tracePt t="56024" x="9194800" y="3546475"/>
          <p14:tracePt t="56041" x="9102725" y="3514725"/>
          <p14:tracePt t="56058" x="9012238" y="3495675"/>
          <p14:tracePt t="56075" x="8950325" y="3484563"/>
          <p14:tracePt t="56091" x="8910638" y="3463925"/>
          <p14:tracePt t="56107" x="8848725" y="3454400"/>
          <p14:tracePt t="56124" x="8809038" y="3444875"/>
          <p14:tracePt t="56141" x="8767763" y="3433763"/>
          <p14:tracePt t="56142" x="8758238" y="3433763"/>
          <p14:tracePt t="56158" x="8747125" y="3433763"/>
          <p14:tracePt t="56174" x="8728075" y="3433763"/>
          <p14:tracePt t="56198" x="8716963" y="3433763"/>
          <p14:tracePt t="56207" x="8707438" y="3433763"/>
          <p14:tracePt t="56229" x="8696325" y="3433763"/>
          <p14:tracePt t="56261" x="8696325" y="3444875"/>
          <p14:tracePt t="56277" x="8686800" y="3444875"/>
          <p14:tracePt t="56294" x="8677275" y="3444875"/>
          <p14:tracePt t="56302" x="8666163" y="3444875"/>
          <p14:tracePt t="56309" x="8656638" y="3444875"/>
          <p14:tracePt t="56326" x="8645525" y="3444875"/>
          <p14:tracePt t="56343" x="8626475" y="3444875"/>
          <p14:tracePt t="56359" x="8605838" y="3444875"/>
          <p14:tracePt t="56375" x="8585200" y="3444875"/>
          <p14:tracePt t="56392" x="8564563" y="3454400"/>
          <p14:tracePt t="56409" x="8524875" y="3463925"/>
          <p14:tracePt t="56426" x="8474075" y="3484563"/>
          <p14:tracePt t="56442" x="8402638" y="3505200"/>
          <p14:tracePt t="56459" x="8321675" y="3525838"/>
          <p14:tracePt t="56475" x="8270875" y="3535363"/>
          <p14:tracePt t="56493" x="8229600" y="3535363"/>
          <p14:tracePt t="56494" x="8208963" y="3535363"/>
          <p14:tracePt t="56518" x="8199438" y="3535363"/>
          <p14:tracePt t="56670" x="8188325" y="3535363"/>
          <p14:tracePt t="56678" x="8178800" y="3535363"/>
          <p14:tracePt t="56694" x="8169275" y="3546475"/>
          <p14:tracePt t="56710" x="8158163" y="3546475"/>
          <p14:tracePt t="56726" x="8137525" y="3556000"/>
          <p14:tracePt t="56742" x="8107363" y="3576638"/>
          <p14:tracePt t="56759" x="8067675" y="3586163"/>
          <p14:tracePt t="56776" x="8047038" y="3586163"/>
          <p14:tracePt t="56792" x="8047038" y="3597275"/>
          <p14:tracePt t="56886" x="8035925" y="3597275"/>
          <p14:tracePt t="56902" x="8026400" y="3597275"/>
          <p14:tracePt t="56909" x="8005763" y="3597275"/>
          <p14:tracePt t="56926" x="7996238" y="3597275"/>
          <p14:tracePt t="57470" x="8005763" y="3597275"/>
          <p14:tracePt t="57478" x="8026400" y="3586163"/>
          <p14:tracePt t="57493" x="8067675" y="3576638"/>
          <p14:tracePt t="57494" x="8107363" y="3565525"/>
          <p14:tracePt t="57510" x="8178800" y="3546475"/>
          <p14:tracePt t="57524" x="8208963" y="3546475"/>
          <p14:tracePt t="57526" x="8239125" y="3535363"/>
          <p14:tracePt t="57541" x="8270875" y="3535363"/>
          <p14:tracePt t="57558" x="8280400" y="3525838"/>
          <p14:tracePt t="57575" x="8289925" y="3525838"/>
          <p14:tracePt t="57591" x="8310563" y="3525838"/>
          <p14:tracePt t="57608" x="8361363" y="3525838"/>
          <p14:tracePt t="57625" x="8474075" y="3535363"/>
          <p14:tracePt t="57641" x="8564563" y="3535363"/>
          <p14:tracePt t="57658" x="8666163" y="3546475"/>
          <p14:tracePt t="57675" x="8728075" y="3546475"/>
          <p14:tracePt t="57692" x="8758238" y="3546475"/>
          <p14:tracePt t="57708" x="8778875" y="3546475"/>
          <p14:tracePt t="57725" x="8788400" y="3546475"/>
          <p14:tracePt t="57726" x="8797925" y="3546475"/>
          <p14:tracePt t="57742" x="8839200" y="3546475"/>
          <p14:tracePt t="57758" x="8880475" y="3546475"/>
          <p14:tracePt t="57775" x="8950325" y="3546475"/>
          <p14:tracePt t="57792" x="9063038" y="3546475"/>
          <p14:tracePt t="57809" x="9144000" y="3546475"/>
          <p14:tracePt t="57824" x="9174163" y="3546475"/>
          <p14:tracePt t="57840" x="9185275" y="3546475"/>
          <p14:tracePt t="57885" x="9194800" y="3546475"/>
          <p14:tracePt t="57910" x="9204325" y="3546475"/>
          <p14:tracePt t="57926" x="9215438" y="3546475"/>
          <p14:tracePt t="57933" x="9236075" y="3535363"/>
          <p14:tracePt t="57941" x="9255125" y="3525838"/>
          <p14:tracePt t="57958" x="9317038" y="3514725"/>
          <p14:tracePt t="57974" x="9407525" y="3505200"/>
          <p14:tracePt t="57991" x="9520238" y="3505200"/>
          <p14:tracePt t="58008" x="9661525" y="3505200"/>
          <p14:tracePt t="58024" x="9783763" y="3525838"/>
          <p14:tracePt t="58043" x="9825038" y="3535363"/>
          <p14:tracePt t="58058" x="9834563" y="3535363"/>
          <p14:tracePt t="58206" x="9834563" y="3546475"/>
          <p14:tracePt t="58646" x="9825038" y="3556000"/>
          <p14:tracePt t="58653" x="9804400" y="3565525"/>
          <p14:tracePt t="58661" x="9783763" y="3586163"/>
          <p14:tracePt t="58676" x="9732963" y="3597275"/>
          <p14:tracePt t="58693" x="9559925" y="3648075"/>
          <p14:tracePt t="58693" x="9428163" y="3667125"/>
          <p14:tracePt t="58709" x="9305925" y="3708400"/>
          <p14:tracePt t="58710" x="9153525" y="3708400"/>
          <p14:tracePt t="58726" x="8797925" y="3749675"/>
          <p14:tracePt t="58743" x="8543925" y="3759200"/>
          <p14:tracePt t="58759" x="8391525" y="3779838"/>
          <p14:tracePt t="58776" x="8351838" y="3779838"/>
          <p14:tracePt t="58798" x="8351838" y="3789363"/>
          <p14:tracePt t="58894" x="8340725" y="3789363"/>
          <p14:tracePt t="59006" x="8331200" y="3789363"/>
          <p14:tracePt t="59013" x="8321675" y="3789363"/>
          <p14:tracePt t="59025" x="8301038" y="3789363"/>
          <p14:tracePt t="59043" x="8259763" y="3800475"/>
          <p14:tracePt t="59059" x="8239125" y="3810000"/>
          <p14:tracePt t="59075" x="8239125" y="3819525"/>
          <p14:tracePt t="59110" x="8239125" y="3830638"/>
          <p14:tracePt t="59358" x="8208963" y="3830638"/>
          <p14:tracePt t="59366" x="8188325" y="3830638"/>
          <p14:tracePt t="59376" x="8158163" y="3830638"/>
          <p14:tracePt t="59393" x="8077200" y="3830638"/>
          <p14:tracePt t="59410" x="8035925" y="3819525"/>
          <p14:tracePt t="59426" x="7996238" y="3810000"/>
          <p14:tracePt t="59443" x="7975600" y="3789363"/>
          <p14:tracePt t="59469" x="7975600" y="3779838"/>
          <p14:tracePt t="59573" x="7975600" y="3768725"/>
          <p14:tracePt t="59606" x="7975600" y="3759200"/>
          <p14:tracePt t="59622" x="7966075" y="3749675"/>
          <p14:tracePt t="59646" x="7954963" y="3738563"/>
          <p14:tracePt t="59654" x="7945438" y="3738563"/>
          <p14:tracePt t="59661" x="7934325" y="3738563"/>
          <p14:tracePt t="59675" x="7924800" y="3729038"/>
          <p14:tracePt t="59692" x="7874000" y="3729038"/>
          <p14:tracePt t="59708" x="7853363" y="3717925"/>
          <p14:tracePt t="59709" x="7823200" y="3717925"/>
          <p14:tracePt t="59725" x="7813675" y="3717925"/>
          <p14:tracePt t="59845" x="7823200" y="3717925"/>
          <p14:tracePt t="59878" x="7823200" y="3729038"/>
          <p14:tracePt t="60109" x="7832725" y="3729038"/>
          <p14:tracePt t="61566" x="7823200" y="3729038"/>
          <p14:tracePt t="61598" x="7813675" y="3729038"/>
          <p14:tracePt t="61606" x="7802563" y="3729038"/>
          <p14:tracePt t="72311" x="7793038" y="3729038"/>
          <p14:tracePt t="74119" x="7781925" y="3729038"/>
          <p14:tracePt t="74135" x="7772400" y="3729038"/>
          <p14:tracePt t="103299" x="7772400" y="3749675"/>
          <p14:tracePt t="103306" x="7772400" y="3768725"/>
          <p14:tracePt t="103320" x="7772400" y="3789363"/>
          <p14:tracePt t="103336" x="7762875" y="3830638"/>
          <p14:tracePt t="103352" x="7762875" y="3851275"/>
          <p14:tracePt t="103369" x="7751763" y="3870325"/>
          <p14:tracePt t="103386" x="7751763" y="3881438"/>
          <p14:tracePt t="103386" x="7751763" y="3890963"/>
          <p14:tracePt t="103402" x="7742238" y="3902075"/>
          <p14:tracePt t="103419" x="7742238" y="3911600"/>
          <p14:tracePt t="103436" x="7731125" y="3932238"/>
          <p14:tracePt t="103452" x="7731125" y="3952875"/>
          <p14:tracePt t="103469" x="7731125" y="3971925"/>
          <p14:tracePt t="103485" x="7731125" y="3983038"/>
          <p14:tracePt t="103502" x="7731125" y="3992563"/>
          <p14:tracePt t="103522" x="7731125" y="4003675"/>
          <p14:tracePt t="103554" x="7731125" y="4013200"/>
          <p14:tracePt t="105410" x="7731125" y="4003675"/>
          <p14:tracePt t="105426" x="7731125" y="3992563"/>
          <p14:tracePt t="105434" x="7731125" y="3983038"/>
          <p14:tracePt t="105442" x="7731125" y="3971925"/>
          <p14:tracePt t="105454" x="7731125" y="3962400"/>
          <p14:tracePt t="105470" x="7751763" y="3941763"/>
          <p14:tracePt t="105487" x="7762875" y="3921125"/>
          <p14:tracePt t="105502" x="7772400" y="3911600"/>
          <p14:tracePt t="105519" x="7772400" y="3902075"/>
          <p14:tracePt t="105535" x="7781925" y="3902075"/>
          <p14:tracePt t="105552" x="7781925" y="3890963"/>
          <p14:tracePt t="105618" x="7781925" y="3881438"/>
          <p14:tracePt t="105642" x="7781925" y="3870325"/>
          <p14:tracePt t="105651" x="7781925" y="3851275"/>
          <p14:tracePt t="105667" x="7781925" y="3840163"/>
          <p14:tracePt t="105682" x="7781925" y="3819525"/>
          <p14:tracePt t="105698" x="7781925" y="3810000"/>
          <p14:tracePt t="105707" x="7781925" y="3800475"/>
          <p14:tracePt t="105720" x="7781925" y="3789363"/>
          <p14:tracePt t="105737" x="7781925" y="3759200"/>
          <p14:tracePt t="105753" x="7781925" y="3738563"/>
          <p14:tracePt t="105771" x="7781925" y="3729038"/>
          <p14:tracePt t="105787" x="7781925" y="3717925"/>
          <p14:tracePt t="105804" x="7781925" y="3708400"/>
          <p14:tracePt t="105821" x="7781925" y="3698875"/>
          <p14:tracePt t="105850" x="7781925" y="3687763"/>
          <p14:tracePt t="105874" x="7781925" y="3678238"/>
          <p14:tracePt t="106010" x="7781925" y="3667125"/>
          <p14:tracePt t="106051" x="7781925" y="3657600"/>
          <p14:tracePt t="106059" x="7793038" y="3657600"/>
          <p14:tracePt t="106070" x="7793038" y="3648075"/>
          <p14:tracePt t="106162" x="7802563" y="3648075"/>
          <p14:tracePt t="106211" x="7813675" y="3648075"/>
          <p14:tracePt t="106267" x="7823200" y="3648075"/>
          <p14:tracePt t="106306" x="7823200" y="3657600"/>
          <p14:tracePt t="107035" x="7832725" y="3657600"/>
          <p14:tracePt t="107067" x="7832725" y="3648075"/>
          <p14:tracePt t="107147" x="7832725" y="3636963"/>
          <p14:tracePt t="107171" x="7843838" y="3636963"/>
          <p14:tracePt t="107178" x="7843838" y="3627438"/>
          <p14:tracePt t="107203" x="7843838" y="3616325"/>
          <p14:tracePt t="107210" x="7843838" y="3606800"/>
          <p14:tracePt t="107221" x="7853363" y="3597275"/>
          <p14:tracePt t="107237" x="7853363" y="3586163"/>
          <p14:tracePt t="107254" x="7853363" y="3576638"/>
          <p14:tracePt t="107270" x="7853363" y="3565525"/>
          <p14:tracePt t="107291" x="7853363" y="3556000"/>
          <p14:tracePt t="107303" x="7853363" y="3546475"/>
          <p14:tracePt t="107320" x="7853363" y="3535363"/>
          <p14:tracePt t="107336" x="7864475" y="3525838"/>
          <p14:tracePt t="107353" x="7864475" y="3514725"/>
          <p14:tracePt t="107354" x="7864475" y="3505200"/>
          <p14:tracePt t="107371" x="7864475" y="3495675"/>
          <p14:tracePt t="107387" x="7864475" y="3475038"/>
          <p14:tracePt t="107403" x="7864475" y="3463925"/>
          <p14:tracePt t="107420" x="7864475" y="3454400"/>
          <p14:tracePt t="107436" x="7864475" y="3444875"/>
          <p14:tracePt t="107453" x="7864475" y="3433763"/>
          <p14:tracePt t="107470" x="7874000" y="3433763"/>
          <p14:tracePt t="107486" x="7874000" y="3413125"/>
          <p14:tracePt t="107502" x="7874000" y="3403600"/>
          <p14:tracePt t="107519" x="7874000" y="3373438"/>
          <p14:tracePt t="107536" x="7883525" y="3362325"/>
          <p14:tracePt t="107552" x="7883525" y="3343275"/>
          <p14:tracePt t="107569" x="7883525" y="3322638"/>
          <p14:tracePt t="107586" x="7894638" y="3311525"/>
          <p14:tracePt t="107586" x="7894638" y="3302000"/>
          <p14:tracePt t="107602" x="7894638" y="3292475"/>
          <p14:tracePt t="107626" x="7894638" y="3281363"/>
          <p14:tracePt t="107635" x="7894638" y="3271838"/>
          <p14:tracePt t="107652" x="7894638" y="3260725"/>
          <p14:tracePt t="107690" x="7894638" y="3251200"/>
          <p14:tracePt t="107715" x="7894638" y="3241675"/>
          <p14:tracePt t="107827" x="7894638" y="3230563"/>
          <p14:tracePt t="107843" x="7883525" y="3230563"/>
          <p14:tracePt t="107851" x="7883525" y="3221038"/>
          <p14:tracePt t="107867" x="7874000" y="3209925"/>
          <p14:tracePt t="107875" x="7864475" y="3209925"/>
          <p14:tracePt t="107887" x="7864475" y="3200400"/>
          <p14:tracePt t="107907" x="7853363" y="3190875"/>
          <p14:tracePt t="107923" x="7843838" y="3179763"/>
          <p14:tracePt t="107938" x="7832725" y="3170238"/>
          <p14:tracePt t="107939" x="7823200" y="3149600"/>
          <p14:tracePt t="107954" x="7813675" y="3140075"/>
          <p14:tracePt t="107955" x="7813675" y="3128963"/>
          <p14:tracePt t="107971" x="7781925" y="3108325"/>
          <p14:tracePt t="107988" x="7762875" y="3108325"/>
          <p14:tracePt t="108004" x="7742238" y="3089275"/>
          <p14:tracePt t="108021" x="7721600" y="3089275"/>
          <p14:tracePt t="108051" x="7700963" y="3089275"/>
          <p14:tracePt t="111804" x="7712075" y="3089275"/>
          <p14:tracePt t="112458" x="7721600" y="3089275"/>
          <p14:tracePt t="112466" x="7731125" y="3078163"/>
          <p14:tracePt t="113123" x="7742238" y="3078163"/>
          <p14:tracePt t="115843" x="7721600" y="3068638"/>
          <p14:tracePt t="115851" x="7640638" y="3048000"/>
          <p14:tracePt t="115859" x="7527925" y="2997200"/>
          <p14:tracePt t="115870" x="7324725" y="2946400"/>
          <p14:tracePt t="115887" x="6451600" y="2733675"/>
          <p14:tracePt t="115904" x="4856163" y="2306638"/>
          <p14:tracePt t="115920" x="2814638" y="1768475"/>
          <p14:tracePt t="115937" x="436563" y="1219200"/>
        </p14:tracePtLst>
      </p14:laserTraceLst>
    </p:ext>
  </p:extLs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a:extLst>
              <a:ext uri="{FF2B5EF4-FFF2-40B4-BE49-F238E27FC236}">
                <a16:creationId xmlns:a16="http://schemas.microsoft.com/office/drawing/2014/main" id="{90A228DF-6971-448F-9BD7-8D7F2098C740}"/>
              </a:ext>
            </a:extLst>
          </p:cNvPr>
          <p:cNvSpPr>
            <a:spLocks noGrp="1" noChangeArrowheads="1"/>
          </p:cNvSpPr>
          <p:nvPr>
            <p:ph type="title"/>
          </p:nvPr>
        </p:nvSpPr>
        <p:spPr>
          <a:xfrm>
            <a:off x="695456" y="299621"/>
            <a:ext cx="10801087" cy="685800"/>
          </a:xfrm>
        </p:spPr>
        <p:txBody>
          <a:bodyPr/>
          <a:lstStyle/>
          <a:p>
            <a:pPr eaLnBrk="1" hangingPunct="1"/>
            <a:r>
              <a:rPr lang="en-US" altLang="en-US" sz="4000" b="1" dirty="0"/>
              <a:t>The Timbron Theory of Voice Production (2)</a:t>
            </a:r>
          </a:p>
        </p:txBody>
      </p:sp>
      <p:pic>
        <p:nvPicPr>
          <p:cNvPr id="5" name="Picture 4" descr="Diagram&#10;&#10;Description automatically generated">
            <a:extLst>
              <a:ext uri="{FF2B5EF4-FFF2-40B4-BE49-F238E27FC236}">
                <a16:creationId xmlns:a16="http://schemas.microsoft.com/office/drawing/2014/main" id="{FC07B140-C829-44A9-BCB8-75C65C0F94A4}"/>
              </a:ext>
            </a:extLst>
          </p:cNvPr>
          <p:cNvPicPr>
            <a:picLocks noChangeAspect="1"/>
          </p:cNvPicPr>
          <p:nvPr/>
        </p:nvPicPr>
        <p:blipFill>
          <a:blip r:embed="rId4"/>
          <a:stretch>
            <a:fillRect/>
          </a:stretch>
        </p:blipFill>
        <p:spPr>
          <a:xfrm>
            <a:off x="5048135" y="1270000"/>
            <a:ext cx="6963243" cy="5262979"/>
          </a:xfrm>
          <a:prstGeom prst="rect">
            <a:avLst/>
          </a:prstGeom>
        </p:spPr>
      </p:pic>
      <p:sp>
        <p:nvSpPr>
          <p:cNvPr id="6" name="TextBox 5">
            <a:extLst>
              <a:ext uri="{FF2B5EF4-FFF2-40B4-BE49-F238E27FC236}">
                <a16:creationId xmlns:a16="http://schemas.microsoft.com/office/drawing/2014/main" id="{0D00B326-32DF-4D87-BE2C-70951A606F54}"/>
              </a:ext>
            </a:extLst>
          </p:cNvPr>
          <p:cNvSpPr txBox="1"/>
          <p:nvPr/>
        </p:nvSpPr>
        <p:spPr>
          <a:xfrm>
            <a:off x="96143" y="1295400"/>
            <a:ext cx="5036471" cy="5262979"/>
          </a:xfrm>
          <a:prstGeom prst="rect">
            <a:avLst/>
          </a:prstGeom>
          <a:noFill/>
        </p:spPr>
        <p:txBody>
          <a:bodyPr wrap="square" rtlCol="0">
            <a:spAutoFit/>
          </a:bodyPr>
          <a:lstStyle/>
          <a:p>
            <a:pPr marL="342900" indent="-342900">
              <a:buFont typeface="Arial" panose="020B0604020202020204" pitchFamily="34" charset="0"/>
              <a:buChar char="•"/>
            </a:pPr>
            <a:r>
              <a:rPr lang="en-US" sz="2800" dirty="0"/>
              <a:t>Before a closing, air flows from trachea to vocal tract.</a:t>
            </a:r>
          </a:p>
          <a:p>
            <a:pPr marL="342900" indent="-342900">
              <a:buFont typeface="Arial" panose="020B0604020202020204" pitchFamily="34" charset="0"/>
              <a:buChar char="•"/>
            </a:pPr>
            <a:r>
              <a:rPr lang="en-US" sz="2800" dirty="0"/>
              <a:t>A closing shuts off the flow.</a:t>
            </a:r>
          </a:p>
          <a:p>
            <a:pPr marL="342900" indent="-342900">
              <a:buFont typeface="Arial" panose="020B0604020202020204" pitchFamily="34" charset="0"/>
              <a:buChar char="•"/>
            </a:pPr>
            <a:r>
              <a:rPr lang="en-US" sz="2800" dirty="0"/>
              <a:t>Moving air in the vocal tract keeps moving due to inertia. </a:t>
            </a:r>
          </a:p>
          <a:p>
            <a:pPr marL="342900" indent="-342900">
              <a:buFont typeface="Arial" panose="020B0604020202020204" pitchFamily="34" charset="0"/>
              <a:buChar char="•"/>
            </a:pPr>
            <a:r>
              <a:rPr lang="en-US" sz="2800" b="1" dirty="0"/>
              <a:t>Kinetic energy of moving air converts into acoustic energy</a:t>
            </a:r>
            <a:r>
              <a:rPr lang="en-US" sz="2800" dirty="0"/>
              <a:t>.</a:t>
            </a:r>
          </a:p>
          <a:p>
            <a:pPr marL="342900" indent="-342900">
              <a:buFont typeface="Arial" panose="020B0604020202020204" pitchFamily="34" charset="0"/>
              <a:buChar char="•"/>
            </a:pPr>
            <a:r>
              <a:rPr lang="en-US" sz="2800" dirty="0"/>
              <a:t>At the end of the vocal tract, the sound wave reflects.</a:t>
            </a:r>
          </a:p>
          <a:p>
            <a:pPr marL="342900" indent="-342900">
              <a:buFont typeface="Arial" panose="020B0604020202020204" pitchFamily="34" charset="0"/>
              <a:buChar char="•"/>
            </a:pPr>
            <a:r>
              <a:rPr lang="en-US" sz="2800" dirty="0"/>
              <a:t>The sound wave radiates into the open air to make voice.</a:t>
            </a:r>
          </a:p>
          <a:p>
            <a:pPr marL="342900" indent="-342900">
              <a:buFont typeface="Arial" panose="020B0604020202020204" pitchFamily="34" charset="0"/>
              <a:buChar char="•"/>
            </a:pPr>
            <a:r>
              <a:rPr lang="en-US" sz="2800" b="1" dirty="0"/>
              <a:t>The sound wave is -6dB/oct.</a:t>
            </a:r>
            <a:r>
              <a:rPr lang="en-US" sz="2800" dirty="0"/>
              <a:t> </a:t>
            </a:r>
          </a:p>
        </p:txBody>
      </p:sp>
      <p:sp>
        <p:nvSpPr>
          <p:cNvPr id="2" name="Slide Number Placeholder 1">
            <a:extLst>
              <a:ext uri="{FF2B5EF4-FFF2-40B4-BE49-F238E27FC236}">
                <a16:creationId xmlns:a16="http://schemas.microsoft.com/office/drawing/2014/main" id="{B98550F5-03BF-4BD6-8C1B-1E3B81223D9C}"/>
              </a:ext>
            </a:extLst>
          </p:cNvPr>
          <p:cNvSpPr>
            <a:spLocks noGrp="1"/>
          </p:cNvSpPr>
          <p:nvPr>
            <p:ph type="sldNum" sz="quarter" idx="12"/>
          </p:nvPr>
        </p:nvSpPr>
        <p:spPr>
          <a:xfrm>
            <a:off x="8814606" y="6477000"/>
            <a:ext cx="2540000" cy="457200"/>
          </a:xfrm>
        </p:spPr>
        <p:txBody>
          <a:bodyPr/>
          <a:lstStyle/>
          <a:p>
            <a:fld id="{24B8D5EB-2C77-489F-B6C0-5CB3DFC6676B}" type="slidenum">
              <a:rPr lang="en-US" altLang="en-US" smtClean="0"/>
              <a:pPr/>
              <a:t>23</a:t>
            </a:fld>
            <a:endParaRPr lang="en-US" altLang="en-US" dirty="0"/>
          </a:p>
        </p:txBody>
      </p:sp>
      <p:pic>
        <p:nvPicPr>
          <p:cNvPr id="3" name="Audio 2">
            <a:hlinkClick r:id="" action="ppaction://media"/>
            <a:extLst>
              <a:ext uri="{FF2B5EF4-FFF2-40B4-BE49-F238E27FC236}">
                <a16:creationId xmlns:a16="http://schemas.microsoft.com/office/drawing/2014/main" id="{DC46E58F-AC40-411C-AE68-DD6A6B8D194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435378159"/>
      </p:ext>
    </p:extLst>
  </p:cSld>
  <p:clrMapOvr>
    <a:masterClrMapping/>
  </p:clrMapOvr>
  <mc:AlternateContent xmlns:mc="http://schemas.openxmlformats.org/markup-compatibility/2006">
    <mc:Choice xmlns:p14="http://schemas.microsoft.com/office/powerpoint/2010/main" Requires="p14">
      <p:transition spd="slow" p14:dur="2000" advTm="119231"/>
    </mc:Choice>
    <mc:Fallback>
      <p:transition spd="slow" advTm="1192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p:ext uri="{3A86A75C-4F4B-4683-9AE1-C65F6400EC91}">
      <p14:laserTraceLst xmlns:p14="http://schemas.microsoft.com/office/powerpoint/2010/main">
        <p14:tracePtLst>
          <p14:tracePt t="7384" x="833438" y="711200"/>
          <p14:tracePt t="7393" x="822325" y="720725"/>
          <p14:tracePt t="7411" x="762000" y="771525"/>
          <p14:tracePt t="7427" x="681038" y="863600"/>
          <p14:tracePt t="7444" x="639763" y="944563"/>
          <p14:tracePt t="7461" x="579438" y="1036638"/>
          <p14:tracePt t="7478" x="538163" y="1138238"/>
          <p14:tracePt t="7494" x="498475" y="1228725"/>
          <p14:tracePt t="7497" x="457200" y="1279525"/>
          <p14:tracePt t="7511" x="447675" y="1311275"/>
          <p14:tracePt t="7512" x="436563" y="1341438"/>
          <p14:tracePt t="7527" x="415925" y="1371600"/>
          <p14:tracePt t="7528" x="415925" y="1392238"/>
          <p14:tracePt t="7545" x="415925" y="1401763"/>
          <p14:tracePt t="7561" x="406400" y="1412875"/>
          <p14:tracePt t="7577" x="406400" y="1422400"/>
          <p14:tracePt t="7593" x="396875" y="1431925"/>
          <p14:tracePt t="7611" x="396875" y="1452563"/>
          <p14:tracePt t="7628" x="365125" y="1503363"/>
          <p14:tracePt t="7644" x="346075" y="1533525"/>
          <p14:tracePt t="7661" x="325438" y="1574800"/>
          <p14:tracePt t="7677" x="314325" y="1595438"/>
          <p14:tracePt t="7696" x="314325" y="1604963"/>
          <p14:tracePt t="7921" x="325438" y="1604963"/>
          <p14:tracePt t="7968" x="325438" y="1625600"/>
          <p14:tracePt t="8096" x="334963" y="1625600"/>
          <p14:tracePt t="8136" x="346075" y="1625600"/>
          <p14:tracePt t="8232" x="355600" y="1625600"/>
          <p14:tracePt t="8240" x="365125" y="1616075"/>
          <p14:tracePt t="8249" x="376238" y="1604963"/>
          <p14:tracePt t="8260" x="376238" y="1595438"/>
          <p14:tracePt t="8277" x="385763" y="1595438"/>
          <p14:tracePt t="8294" x="396875" y="1574800"/>
          <p14:tracePt t="8311" x="415925" y="1565275"/>
          <p14:tracePt t="9376" x="396875" y="1565275"/>
          <p14:tracePt t="9384" x="385763" y="1565275"/>
          <p14:tracePt t="9394" x="376238" y="1565275"/>
          <p14:tracePt t="9410" x="365125" y="1565275"/>
          <p14:tracePt t="9427" x="355600" y="1565275"/>
          <p14:tracePt t="9537" x="365125" y="1565275"/>
          <p14:tracePt t="9552" x="376238" y="1565275"/>
          <p14:tracePt t="9561" x="385763" y="1554163"/>
          <p14:tracePt t="9577" x="415925" y="1544638"/>
          <p14:tracePt t="9594" x="436563" y="1544638"/>
          <p14:tracePt t="9610" x="457200" y="1533525"/>
          <p14:tracePt t="9627" x="477838" y="1533525"/>
          <p14:tracePt t="9644" x="498475" y="1533525"/>
          <p14:tracePt t="9660" x="528638" y="1533525"/>
          <p14:tracePt t="9677" x="549275" y="1533525"/>
          <p14:tracePt t="9694" x="600075" y="1533525"/>
          <p14:tracePt t="9710" x="630238" y="1544638"/>
          <p14:tracePt t="9727" x="650875" y="1544638"/>
          <p14:tracePt t="9728" x="681038" y="1554163"/>
          <p14:tracePt t="9745" x="690563" y="1554163"/>
          <p14:tracePt t="9761" x="711200" y="1554163"/>
          <p14:tracePt t="9776" x="720725" y="1554163"/>
          <p14:tracePt t="9792" x="752475" y="1554163"/>
          <p14:tracePt t="9809" x="771525" y="1565275"/>
          <p14:tracePt t="9826" x="792163" y="1574800"/>
          <p14:tracePt t="9842" x="812800" y="1584325"/>
          <p14:tracePt t="9859" x="842963" y="1584325"/>
          <p14:tracePt t="9876" x="873125" y="1616075"/>
          <p14:tracePt t="9895" x="914400" y="1635125"/>
          <p14:tracePt t="9911" x="995363" y="1655763"/>
          <p14:tracePt t="9912" x="1036638" y="1666875"/>
          <p14:tracePt t="9928" x="1087438" y="1685925"/>
          <p14:tracePt t="9929" x="1138238" y="1706563"/>
          <p14:tracePt t="9945" x="1249363" y="1736725"/>
          <p14:tracePt t="9961" x="1362075" y="1768475"/>
          <p14:tracePt t="9978" x="1443038" y="1778000"/>
          <p14:tracePt t="9993" x="1524000" y="1787525"/>
          <p14:tracePt t="10010" x="1544638" y="1787525"/>
          <p14:tracePt t="10025" x="1565275" y="1787525"/>
          <p14:tracePt t="10056" x="1584325" y="1787525"/>
          <p14:tracePt t="10064" x="1584325" y="1778000"/>
          <p14:tracePt t="10075" x="1595438" y="1778000"/>
          <p14:tracePt t="10092" x="1616075" y="1768475"/>
          <p14:tracePt t="10109" x="1646238" y="1757363"/>
          <p14:tracePt t="10125" x="1717675" y="1727200"/>
          <p14:tracePt t="10142" x="1787525" y="1717675"/>
          <p14:tracePt t="10159" x="1939925" y="1717675"/>
          <p14:tracePt t="10177" x="2225675" y="1717675"/>
          <p14:tracePt t="10194" x="2346325" y="1727200"/>
          <p14:tracePt t="10211" x="2479675" y="1727200"/>
          <p14:tracePt t="10227" x="2549525" y="1736725"/>
          <p14:tracePt t="10244" x="2581275" y="1736725"/>
          <p14:tracePt t="10260" x="2611438" y="1736725"/>
          <p14:tracePt t="10673" x="2620963" y="1736725"/>
          <p14:tracePt t="10680" x="2632075" y="1736725"/>
          <p14:tracePt t="10695" x="2671763" y="1736725"/>
          <p14:tracePt t="10712" x="2814638" y="1736725"/>
          <p14:tracePt t="10713" x="2916238" y="1736725"/>
          <p14:tracePt t="10728" x="2997200" y="1736725"/>
          <p14:tracePt t="10730" x="3068638" y="1736725"/>
          <p14:tracePt t="10743" x="3190875" y="1736725"/>
          <p14:tracePt t="10745" x="3260725" y="1736725"/>
          <p14:tracePt t="10759" x="3311525" y="1736725"/>
          <p14:tracePt t="10760" x="3382963" y="1736725"/>
          <p14:tracePt t="10776" x="3475038" y="1736725"/>
          <p14:tracePt t="10793" x="3565525" y="1736725"/>
          <p14:tracePt t="10810" x="3636963" y="1736725"/>
          <p14:tracePt t="10826" x="3708400" y="1736725"/>
          <p14:tracePt t="10843" x="3789363" y="1736725"/>
          <p14:tracePt t="10859" x="3840163" y="1736725"/>
          <p14:tracePt t="10876" x="3932238" y="1736725"/>
          <p14:tracePt t="10893" x="4013200" y="1736725"/>
          <p14:tracePt t="10909" x="4114800" y="1736725"/>
          <p14:tracePt t="10926" x="4246563" y="1736725"/>
          <p14:tracePt t="10945" x="4470400" y="1747838"/>
          <p14:tracePt t="10961" x="4652963" y="1757363"/>
          <p14:tracePt t="10978" x="4835525" y="1768475"/>
          <p14:tracePt t="10996" x="4987925" y="1778000"/>
          <p14:tracePt t="11012" x="5070475" y="1778000"/>
          <p14:tracePt t="11028" x="5089525" y="1768475"/>
          <p14:tracePt t="11104" x="5089525" y="1757363"/>
          <p14:tracePt t="11152" x="5080000" y="1757363"/>
          <p14:tracePt t="11160" x="5070475" y="1757363"/>
          <p14:tracePt t="11176" x="5059363" y="1757363"/>
          <p14:tracePt t="11184" x="5059363" y="1768475"/>
          <p14:tracePt t="11193" x="5049838" y="1768475"/>
          <p14:tracePt t="11209" x="5038725" y="1768475"/>
          <p14:tracePt t="11226" x="5029200" y="1768475"/>
          <p14:tracePt t="11256" x="5008563" y="1778000"/>
          <p14:tracePt t="11272" x="4987925" y="1778000"/>
          <p14:tracePt t="11280" x="4968875" y="1787525"/>
          <p14:tracePt t="11295" x="4937125" y="1787525"/>
          <p14:tracePt t="11296" x="4906963" y="1798638"/>
          <p14:tracePt t="11311" x="4835525" y="1798638"/>
          <p14:tracePt t="11328" x="4622800" y="1819275"/>
          <p14:tracePt t="11329" x="4491038" y="1819275"/>
          <p14:tracePt t="11344" x="4186238" y="1838325"/>
          <p14:tracePt t="11361" x="3932238" y="1879600"/>
          <p14:tracePt t="11378" x="3717925" y="1909763"/>
          <p14:tracePt t="11393" x="3546475" y="1951038"/>
          <p14:tracePt t="11409" x="3444875" y="1981200"/>
          <p14:tracePt t="11427" x="3352800" y="2001838"/>
          <p14:tracePt t="11444" x="3251200" y="2022475"/>
          <p14:tracePt t="11461" x="3128963" y="2022475"/>
          <p14:tracePt t="11477" x="2905125" y="2032000"/>
          <p14:tracePt t="11494" x="2632075" y="2022475"/>
          <p14:tracePt t="11511" x="2366963" y="2001838"/>
          <p14:tracePt t="11527" x="2124075" y="1971675"/>
          <p14:tracePt t="11528" x="2052638" y="1960563"/>
          <p14:tracePt t="11544" x="1990725" y="1939925"/>
          <p14:tracePt t="11561" x="1981200" y="1939925"/>
          <p14:tracePt t="11625" x="1971675" y="1939925"/>
          <p14:tracePt t="11640" x="1960563" y="1939925"/>
          <p14:tracePt t="11649" x="1930400" y="1939925"/>
          <p14:tracePt t="11661" x="1900238" y="1939925"/>
          <p14:tracePt t="11676" x="1819275" y="1939925"/>
          <p14:tracePt t="11694" x="1706563" y="1939925"/>
          <p14:tracePt t="11710" x="1574800" y="1920875"/>
          <p14:tracePt t="11725" x="1412875" y="1889125"/>
          <p14:tracePt t="11742" x="1279525" y="1858963"/>
          <p14:tracePt t="11759" x="1177925" y="1828800"/>
          <p14:tracePt t="11760" x="1147763" y="1828800"/>
          <p14:tracePt t="11776" x="1127125" y="1828800"/>
          <p14:tracePt t="11776" x="1108075" y="1828800"/>
          <p14:tracePt t="11792" x="1087438" y="1828800"/>
          <p14:tracePt t="11809" x="1066800" y="1828800"/>
          <p14:tracePt t="11827" x="1036638" y="1849438"/>
          <p14:tracePt t="11844" x="1006475" y="1889125"/>
          <p14:tracePt t="11861" x="995363" y="1920875"/>
          <p14:tracePt t="11877" x="985838" y="1930400"/>
          <p14:tracePt t="11904" x="985838" y="1939925"/>
          <p14:tracePt t="11936" x="985838" y="1951038"/>
          <p14:tracePt t="11968" x="985838" y="1960563"/>
          <p14:tracePt t="12000" x="985838" y="1971675"/>
          <p14:tracePt t="12016" x="985838" y="1981200"/>
          <p14:tracePt t="12024" x="974725" y="1990725"/>
          <p14:tracePt t="12033" x="974725" y="2001838"/>
          <p14:tracePt t="12044" x="955675" y="2001838"/>
          <p14:tracePt t="12059" x="923925" y="2052638"/>
          <p14:tracePt t="12076" x="884238" y="2082800"/>
          <p14:tracePt t="12093" x="854075" y="2112963"/>
          <p14:tracePt t="12109" x="833438" y="2133600"/>
          <p14:tracePt t="12126" x="822325" y="2143125"/>
          <p14:tracePt t="12143" x="822325" y="2163763"/>
          <p14:tracePt t="12159" x="812800" y="2174875"/>
          <p14:tracePt t="12160" x="803275" y="2174875"/>
          <p14:tracePt t="12400" x="812800" y="2174875"/>
          <p14:tracePt t="12417" x="812800" y="2163763"/>
          <p14:tracePt t="12432" x="822325" y="2163763"/>
          <p14:tracePt t="12440" x="833438" y="2163763"/>
          <p14:tracePt t="12448" x="842963" y="2154238"/>
          <p14:tracePt t="12462" x="854075" y="2154238"/>
          <p14:tracePt t="12478" x="884238" y="2133600"/>
          <p14:tracePt t="12495" x="923925" y="2112963"/>
          <p14:tracePt t="12511" x="965200" y="2103438"/>
          <p14:tracePt t="12512" x="995363" y="2103438"/>
          <p14:tracePt t="12528" x="1025525" y="2103438"/>
          <p14:tracePt t="12529" x="1057275" y="2103438"/>
          <p14:tracePt t="12545" x="1168400" y="2103438"/>
          <p14:tracePt t="12562" x="1290638" y="2103438"/>
          <p14:tracePt t="12578" x="1463675" y="2103438"/>
          <p14:tracePt t="12595" x="1604963" y="2112963"/>
          <p14:tracePt t="12612" x="1685925" y="2124075"/>
          <p14:tracePt t="12628" x="1736725" y="2124075"/>
          <p14:tracePt t="12645" x="1778000" y="2124075"/>
          <p14:tracePt t="12661" x="1808163" y="2124075"/>
          <p14:tracePt t="12679" x="1879600" y="2124075"/>
          <p14:tracePt t="12696" x="1971675" y="2124075"/>
          <p14:tracePt t="12697" x="2032000" y="2133600"/>
          <p14:tracePt t="12711" x="2133600" y="2133600"/>
          <p14:tracePt t="12726" x="2295525" y="2154238"/>
          <p14:tracePt t="12745" x="2549525" y="2184400"/>
          <p14:tracePt t="12761" x="2733675" y="2193925"/>
          <p14:tracePt t="12777" x="2874963" y="2205038"/>
          <p14:tracePt t="12793" x="3017838" y="2214563"/>
          <p14:tracePt t="12810" x="3128963" y="2214563"/>
          <p14:tracePt t="12827" x="3241675" y="2214563"/>
          <p14:tracePt t="12843" x="3332163" y="2205038"/>
          <p14:tracePt t="12860" x="3424238" y="2193925"/>
          <p14:tracePt t="12877" x="3514725" y="2174875"/>
          <p14:tracePt t="12893" x="3616325" y="2154238"/>
          <p14:tracePt t="12910" x="3729038" y="2143125"/>
          <p14:tracePt t="12927" x="3881438" y="2133600"/>
          <p14:tracePt t="12944" x="4043363" y="2133600"/>
          <p14:tracePt t="12945" x="4114800" y="2133600"/>
          <p14:tracePt t="12960" x="4237038" y="2133600"/>
          <p14:tracePt t="12977" x="4338638" y="2143125"/>
          <p14:tracePt t="12995" x="4419600" y="2154238"/>
          <p14:tracePt t="13011" x="4491038" y="2184400"/>
          <p14:tracePt t="13027" x="4521200" y="2193925"/>
          <p14:tracePt t="13043" x="4551363" y="2214563"/>
          <p14:tracePt t="13060" x="4581525" y="2225675"/>
          <p14:tracePt t="13077" x="4673600" y="2265363"/>
          <p14:tracePt t="13094" x="4775200" y="2327275"/>
          <p14:tracePt t="13110" x="4927600" y="2417763"/>
          <p14:tracePt t="13127" x="5160963" y="2509838"/>
          <p14:tracePt t="13144" x="5375275" y="2600325"/>
          <p14:tracePt t="13145" x="5476875" y="2662238"/>
          <p14:tracePt t="13160" x="5608638" y="2713038"/>
          <p14:tracePt t="13177" x="5680075" y="2752725"/>
          <p14:tracePt t="13195" x="5719763" y="2803525"/>
          <p14:tracePt t="13210" x="5811838" y="2874963"/>
          <p14:tracePt t="13227" x="5913438" y="3027363"/>
          <p14:tracePt t="13243" x="6096000" y="3209925"/>
          <p14:tracePt t="13260" x="6308725" y="3413125"/>
          <p14:tracePt t="13277" x="6511925" y="3586163"/>
          <p14:tracePt t="13294" x="6696075" y="3729038"/>
          <p14:tracePt t="13310" x="6807200" y="3810000"/>
          <p14:tracePt t="13327" x="6848475" y="3840163"/>
          <p14:tracePt t="13328" x="6858000" y="3860800"/>
          <p14:tracePt t="13342" x="6858000" y="3870325"/>
          <p14:tracePt t="13359" x="6867525" y="3902075"/>
          <p14:tracePt t="13360" x="6867525" y="3921125"/>
          <p14:tracePt t="13376" x="6878638" y="3971925"/>
          <p14:tracePt t="13393" x="6888163" y="4033838"/>
          <p14:tracePt t="13412" x="6899275" y="4105275"/>
          <p14:tracePt t="13428" x="6908800" y="4186238"/>
          <p14:tracePt t="13445" x="6908800" y="4237038"/>
          <p14:tracePt t="13462" x="6918325" y="4276725"/>
          <p14:tracePt t="13478" x="6929438" y="4327525"/>
          <p14:tracePt t="13495" x="6929438" y="4359275"/>
          <p14:tracePt t="13496" x="6929438" y="4378325"/>
          <p14:tracePt t="13512" x="6929438" y="4398963"/>
          <p14:tracePt t="13528" x="6929438" y="4419600"/>
          <p14:tracePt t="13545" x="6938963" y="4440238"/>
          <p14:tracePt t="13562" x="6938963" y="4470400"/>
          <p14:tracePt t="13578" x="6929438" y="4511675"/>
          <p14:tracePt t="13595" x="6929438" y="4562475"/>
          <p14:tracePt t="13611" x="6918325" y="4613275"/>
          <p14:tracePt t="13629" x="6888163" y="4673600"/>
          <p14:tracePt t="13645" x="6867525" y="4745038"/>
          <p14:tracePt t="13662" x="6837363" y="4795838"/>
          <p14:tracePt t="13677" x="6827838" y="4846638"/>
          <p14:tracePt t="13694" x="6807200" y="4886325"/>
          <p14:tracePt t="13710" x="6797675" y="4906963"/>
          <p14:tracePt t="13727" x="6786563" y="4937125"/>
          <p14:tracePt t="13745" x="6777038" y="4987925"/>
          <p14:tracePt t="13762" x="6765925" y="5019675"/>
          <p14:tracePt t="13778" x="6765925" y="5038725"/>
          <p14:tracePt t="13795" x="6756400" y="5059363"/>
          <p14:tracePt t="13812" x="6756400" y="5070475"/>
          <p14:tracePt t="13828" x="6746875" y="5089525"/>
          <p14:tracePt t="13845" x="6746875" y="5110163"/>
          <p14:tracePt t="13862" x="6735763" y="5140325"/>
          <p14:tracePt t="13878" x="6735763" y="5151438"/>
          <p14:tracePt t="13895" x="6726238" y="5160963"/>
          <p14:tracePt t="13896" x="6726238" y="5172075"/>
          <p14:tracePt t="13912" x="6715125" y="5181600"/>
          <p14:tracePt t="13912" x="6715125" y="5191125"/>
          <p14:tracePt t="13929" x="6705600" y="5211763"/>
          <p14:tracePt t="13945" x="6696075" y="5253038"/>
          <p14:tracePt t="13962" x="6675438" y="5283200"/>
          <p14:tracePt t="13978" x="6654800" y="5324475"/>
          <p14:tracePt t="13997" x="6645275" y="5354638"/>
          <p14:tracePt t="14009" x="6624638" y="5384800"/>
          <p14:tracePt t="14026" x="6624638" y="5405438"/>
          <p14:tracePt t="14043" x="6624638" y="5414963"/>
          <p14:tracePt t="14059" x="6624638" y="5426075"/>
          <p14:tracePt t="14076" x="6613525" y="5435600"/>
          <p14:tracePt t="14104" x="6613525" y="5445125"/>
          <p14:tracePt t="14112" x="6613525" y="5456238"/>
          <p14:tracePt t="14127" x="6613525" y="5465763"/>
          <p14:tracePt t="14144" x="6604000" y="5486400"/>
          <p14:tracePt t="14144" x="6604000" y="5495925"/>
          <p14:tracePt t="14160" x="6583363" y="5527675"/>
          <p14:tracePt t="14177" x="6573838" y="5557838"/>
          <p14:tracePt t="14194" x="6553200" y="5588000"/>
          <p14:tracePt t="14210" x="6532563" y="5618163"/>
          <p14:tracePt t="14227" x="6523038" y="5638800"/>
          <p14:tracePt t="14245" x="6511925" y="5659438"/>
          <p14:tracePt t="14262" x="6492875" y="5680075"/>
          <p14:tracePt t="14278" x="6492875" y="5689600"/>
          <p14:tracePt t="14295" x="6492875" y="5699125"/>
          <p14:tracePt t="14512" x="6492875" y="5689600"/>
          <p14:tracePt t="14528" x="6492875" y="5680075"/>
          <p14:tracePt t="14536" x="6492875" y="5668963"/>
          <p14:tracePt t="14545" x="6492875" y="5648325"/>
          <p14:tracePt t="14562" x="6492875" y="5618163"/>
          <p14:tracePt t="14579" x="6511925" y="5588000"/>
          <p14:tracePt t="14595" x="6511925" y="5546725"/>
          <p14:tracePt t="14612" x="6532563" y="5527675"/>
          <p14:tracePt t="14629" x="6532563" y="5507038"/>
          <p14:tracePt t="14645" x="6543675" y="5486400"/>
          <p14:tracePt t="14661" x="6553200" y="5465763"/>
          <p14:tracePt t="14676" x="6553200" y="5456238"/>
          <p14:tracePt t="14695" x="6553200" y="5435600"/>
          <p14:tracePt t="14712" x="6562725" y="5435600"/>
          <p14:tracePt t="14712" x="6562725" y="5426075"/>
          <p14:tracePt t="14752" x="6562725" y="5414963"/>
          <p14:tracePt t="14904" x="6562725" y="5405438"/>
          <p14:tracePt t="14912" x="6562725" y="5394325"/>
          <p14:tracePt t="14928" x="6573838" y="5324475"/>
          <p14:tracePt t="14945" x="6573838" y="5241925"/>
          <p14:tracePt t="14962" x="6573838" y="5151438"/>
          <p14:tracePt t="14979" x="6573838" y="5100638"/>
          <p14:tracePt t="14995" x="6573838" y="5049838"/>
          <p14:tracePt t="15010" x="6573838" y="5019675"/>
          <p14:tracePt t="15027" x="6583363" y="4978400"/>
          <p14:tracePt t="15043" x="6583363" y="4957763"/>
          <p14:tracePt t="15062" x="6594475" y="4927600"/>
          <p14:tracePt t="15078" x="6594475" y="4897438"/>
          <p14:tracePt t="15080" x="6604000" y="4886325"/>
          <p14:tracePt t="15096" x="6604000" y="4876800"/>
          <p14:tracePt t="15097" x="6604000" y="4856163"/>
          <p14:tracePt t="15112" x="6604000" y="4846638"/>
          <p14:tracePt t="15113" x="6604000" y="4835525"/>
          <p14:tracePt t="15128" x="6604000" y="4805363"/>
          <p14:tracePt t="15145" x="6604000" y="4775200"/>
          <p14:tracePt t="15162" x="6604000" y="4745038"/>
          <p14:tracePt t="15177" x="6604000" y="4714875"/>
          <p14:tracePt t="15193" x="6604000" y="4694238"/>
          <p14:tracePt t="15210" x="6613525" y="4673600"/>
          <p14:tracePt t="15227" x="6613525" y="4632325"/>
          <p14:tracePt t="15244" x="6613525" y="4613275"/>
          <p14:tracePt t="15260" x="6613525" y="4602163"/>
          <p14:tracePt t="15277" x="6613525" y="4581525"/>
          <p14:tracePt t="15294" x="6613525" y="4572000"/>
          <p14:tracePt t="15310" x="6613525" y="4551363"/>
          <p14:tracePt t="15326" x="6613525" y="4541838"/>
          <p14:tracePt t="15343" x="6613525" y="4521200"/>
          <p14:tracePt t="15362" x="6613525" y="4491038"/>
          <p14:tracePt t="15379" x="6613525" y="4470400"/>
          <p14:tracePt t="15395" x="6613525" y="4440238"/>
          <p14:tracePt t="15412" x="6613525" y="4410075"/>
          <p14:tracePt t="15428" x="6613525" y="4398963"/>
          <p14:tracePt t="15444" x="6613525" y="4368800"/>
          <p14:tracePt t="15461" x="6604000" y="4338638"/>
          <p14:tracePt t="15478" x="6594475" y="4308475"/>
          <p14:tracePt t="15494" x="6594475" y="4276725"/>
          <p14:tracePt t="15511" x="6594475" y="4237038"/>
          <p14:tracePt t="15512" x="6594475" y="4225925"/>
          <p14:tracePt t="15527" x="6594475" y="4195763"/>
          <p14:tracePt t="15528" x="6594475" y="4175125"/>
          <p14:tracePt t="15545" x="6594475" y="4124325"/>
          <p14:tracePt t="15561" x="6583363" y="4064000"/>
          <p14:tracePt t="15578" x="6583363" y="4022725"/>
          <p14:tracePt t="15594" x="6583363" y="3971925"/>
          <p14:tracePt t="15611" x="6573838" y="3902075"/>
          <p14:tracePt t="15628" x="6573838" y="3860800"/>
          <p14:tracePt t="15644" x="6562725" y="3830638"/>
          <p14:tracePt t="15660" x="6562725" y="3810000"/>
          <p14:tracePt t="15677" x="6562725" y="3789363"/>
          <p14:tracePt t="15695" x="6562725" y="3768725"/>
          <p14:tracePt t="15697" x="6562725" y="3759200"/>
          <p14:tracePt t="15712" x="6562725" y="3749675"/>
          <p14:tracePt t="15712" x="6562725" y="3738563"/>
          <p14:tracePt t="15727" x="6562725" y="3729038"/>
          <p14:tracePt t="15728" x="6562725" y="3708400"/>
          <p14:tracePt t="15745" x="6562725" y="3698875"/>
          <p14:tracePt t="15761" x="6553200" y="3657600"/>
          <p14:tracePt t="15778" x="6553200" y="3616325"/>
          <p14:tracePt t="15794" x="6553200" y="3576638"/>
          <p14:tracePt t="15811" x="6553200" y="3546475"/>
          <p14:tracePt t="15828" x="6553200" y="3495675"/>
          <p14:tracePt t="15844" x="6553200" y="3444875"/>
          <p14:tracePt t="15861" x="6553200" y="3403600"/>
          <p14:tracePt t="15878" x="6553200" y="3362325"/>
          <p14:tracePt t="15894" x="6553200" y="3332163"/>
          <p14:tracePt t="15911" x="6553200" y="3292475"/>
          <p14:tracePt t="15912" x="6553200" y="3281363"/>
          <p14:tracePt t="15928" x="6553200" y="3271838"/>
          <p14:tracePt t="15928" x="6553200" y="3260725"/>
          <p14:tracePt t="15945" x="6553200" y="3241675"/>
          <p14:tracePt t="15961" x="6553200" y="3221038"/>
          <p14:tracePt t="15978" x="6553200" y="3190875"/>
          <p14:tracePt t="15995" x="6553200" y="3159125"/>
          <p14:tracePt t="16010" x="6543675" y="3119438"/>
          <p14:tracePt t="16027" x="6532563" y="3089275"/>
          <p14:tracePt t="16043" x="6532563" y="3057525"/>
          <p14:tracePt t="16060" x="6532563" y="3038475"/>
          <p14:tracePt t="16077" x="6532563" y="3017838"/>
          <p14:tracePt t="16093" x="6532563" y="2997200"/>
          <p14:tracePt t="16110" x="6532563" y="2976563"/>
          <p14:tracePt t="16127" x="6532563" y="2936875"/>
          <p14:tracePt t="16146" x="6532563" y="2874963"/>
          <p14:tracePt t="16161" x="6532563" y="2835275"/>
          <p14:tracePt t="16177" x="6523038" y="2794000"/>
          <p14:tracePt t="16194" x="6523038" y="2752725"/>
          <p14:tracePt t="16210" x="6511925" y="2722563"/>
          <p14:tracePt t="16227" x="6511925" y="2701925"/>
          <p14:tracePt t="16244" x="6511925" y="2671763"/>
          <p14:tracePt t="16260" x="6502400" y="2662238"/>
          <p14:tracePt t="16277" x="6502400" y="2641600"/>
          <p14:tracePt t="16294" x="6492875" y="2611438"/>
          <p14:tracePt t="16310" x="6492875" y="2581275"/>
          <p14:tracePt t="16327" x="6481763" y="2560638"/>
          <p14:tracePt t="16328" x="6472238" y="2540000"/>
          <p14:tracePt t="16345" x="6472238" y="2509838"/>
          <p14:tracePt t="16362" x="6472238" y="2459038"/>
          <p14:tracePt t="16378" x="6461125" y="2438400"/>
          <p14:tracePt t="16395" x="6451600" y="2408238"/>
          <p14:tracePt t="16412" x="6451600" y="2366963"/>
          <p14:tracePt t="16429" x="6442075" y="2346325"/>
          <p14:tracePt t="16444" x="6430963" y="2327275"/>
          <p14:tracePt t="16461" x="6430963" y="2295525"/>
          <p14:tracePt t="16477" x="6430963" y="2276475"/>
          <p14:tracePt t="16495" x="6430963" y="2235200"/>
          <p14:tracePt t="16512" x="6421438" y="2174875"/>
          <p14:tracePt t="16529" x="6421438" y="2143125"/>
          <p14:tracePt t="16545" x="6421438" y="2092325"/>
          <p14:tracePt t="16561" x="6421438" y="2032000"/>
          <p14:tracePt t="16578" x="6421438" y="1990725"/>
          <p14:tracePt t="16595" x="6421438" y="1960563"/>
          <p14:tracePt t="16611" x="6421438" y="1939925"/>
          <p14:tracePt t="16627" x="6421438" y="1920875"/>
          <p14:tracePt t="16643" x="6421438" y="1909763"/>
          <p14:tracePt t="16660" x="6421438" y="1879600"/>
          <p14:tracePt t="16676" x="6421438" y="1870075"/>
          <p14:tracePt t="16693" x="6421438" y="1849438"/>
          <p14:tracePt t="16710" x="6421438" y="1828800"/>
          <p14:tracePt t="16727" x="6421438" y="1798638"/>
          <p14:tracePt t="16745" x="6410325" y="1768475"/>
          <p14:tracePt t="16762" x="6410325" y="1757363"/>
          <p14:tracePt t="16778" x="6410325" y="1747838"/>
          <p14:tracePt t="16794" x="6410325" y="1727200"/>
          <p14:tracePt t="16811" x="6410325" y="1717675"/>
          <p14:tracePt t="16828" x="6410325" y="1706563"/>
          <p14:tracePt t="16844" x="6410325" y="1697038"/>
          <p14:tracePt t="16860" x="6400800" y="1685925"/>
          <p14:tracePt t="16880" x="6400800" y="1676400"/>
          <p14:tracePt t="16921" x="6400800" y="1666875"/>
          <p14:tracePt t="16936" x="6400800" y="1655763"/>
          <p14:tracePt t="16944" x="6400800" y="1646238"/>
          <p14:tracePt t="16960" x="6400800" y="1635125"/>
          <p14:tracePt t="16976" x="6400800" y="1616075"/>
          <p14:tracePt t="16995" x="6400800" y="1604963"/>
          <p14:tracePt t="17009" x="6400800" y="1595438"/>
          <p14:tracePt t="17026" x="6400800" y="1584325"/>
          <p14:tracePt t="17049" x="6400800" y="1574800"/>
          <p14:tracePt t="17088" x="6400800" y="1565275"/>
          <p14:tracePt t="17096" x="6400800" y="1554163"/>
          <p14:tracePt t="17112" x="6400800" y="1544638"/>
          <p14:tracePt t="17152" x="6400800" y="1533525"/>
          <p14:tracePt t="17200" x="6400800" y="1524000"/>
          <p14:tracePt t="17208" x="6400800" y="1514475"/>
          <p14:tracePt t="17240" x="6400800" y="1503363"/>
          <p14:tracePt t="17272" x="6400800" y="1493838"/>
          <p14:tracePt t="17280" x="6400800" y="1482725"/>
          <p14:tracePt t="17296" x="6400800" y="1473200"/>
          <p14:tracePt t="17312" x="6400800" y="1463675"/>
          <p14:tracePt t="17328" x="6400800" y="1452563"/>
          <p14:tracePt t="17360" x="6400800" y="1443038"/>
          <p14:tracePt t="19128" x="6400800" y="1452563"/>
          <p14:tracePt t="19136" x="6400800" y="1463675"/>
          <p14:tracePt t="19144" x="6391275" y="1503363"/>
          <p14:tracePt t="19160" x="6359525" y="1635125"/>
          <p14:tracePt t="19177" x="6340475" y="1819275"/>
          <p14:tracePt t="19194" x="6329363" y="2032000"/>
          <p14:tracePt t="19211" x="6319838" y="2265363"/>
          <p14:tracePt t="19227" x="6299200" y="2530475"/>
          <p14:tracePt t="19243" x="6289675" y="2803525"/>
          <p14:tracePt t="19260" x="6289675" y="3068638"/>
          <p14:tracePt t="19276" x="6289675" y="3311525"/>
          <p14:tracePt t="19295" x="6289675" y="3546475"/>
          <p14:tracePt t="19311" x="6289675" y="3768725"/>
          <p14:tracePt t="19312" x="6308725" y="3902075"/>
          <p14:tracePt t="19327" x="6308725" y="4022725"/>
          <p14:tracePt t="19329" x="6340475" y="4144963"/>
          <p14:tracePt t="19344" x="6400800" y="4389438"/>
          <p14:tracePt t="19361" x="6442075" y="4562475"/>
          <p14:tracePt t="19377" x="6481763" y="4703763"/>
          <p14:tracePt t="19394" x="6532563" y="4835525"/>
          <p14:tracePt t="19410" x="6562725" y="4957763"/>
          <p14:tracePt t="19428" x="6594475" y="5038725"/>
          <p14:tracePt t="19444" x="6624638" y="5121275"/>
          <p14:tracePt t="19461" x="6634163" y="5172075"/>
          <p14:tracePt t="19477" x="6634163" y="5222875"/>
          <p14:tracePt t="19496" x="6634163" y="5232400"/>
          <p14:tracePt t="19497" x="6634163" y="5253038"/>
          <p14:tracePt t="19512" x="6634163" y="5262563"/>
          <p14:tracePt t="19529" x="6634163" y="5283200"/>
          <p14:tracePt t="19546" x="6634163" y="5334000"/>
          <p14:tracePt t="19561" x="6634163" y="5394325"/>
          <p14:tracePt t="19577" x="6634163" y="5435600"/>
          <p14:tracePt t="19596" x="6634163" y="5486400"/>
          <p14:tracePt t="19612" x="6654800" y="5537200"/>
          <p14:tracePt t="19628" x="6664325" y="5557838"/>
          <p14:tracePt t="19644" x="6675438" y="5557838"/>
          <p14:tracePt t="19672" x="6675438" y="5567363"/>
          <p14:tracePt t="19785" x="6664325" y="5567363"/>
          <p14:tracePt t="19800" x="6654800" y="5578475"/>
          <p14:tracePt t="19809" x="6645275" y="5588000"/>
          <p14:tracePt t="19816" x="6634163" y="5597525"/>
          <p14:tracePt t="19829" x="6624638" y="5597525"/>
          <p14:tracePt t="19846" x="6624638" y="5608638"/>
          <p14:tracePt t="19863" x="6613525" y="5608638"/>
          <p14:tracePt t="19880" x="6613525" y="5618163"/>
          <p14:tracePt t="19881" x="6604000" y="5629275"/>
          <p14:tracePt t="19904" x="6594475" y="5629275"/>
          <p14:tracePt t="19912" x="6594475" y="5638800"/>
          <p14:tracePt t="19927" x="6573838" y="5638800"/>
          <p14:tracePt t="19946" x="6511925" y="5668963"/>
          <p14:tracePt t="19962" x="6472238" y="5689600"/>
          <p14:tracePt t="19979" x="6442075" y="5699125"/>
          <p14:tracePt t="20272" x="6442075" y="5689600"/>
          <p14:tracePt t="20280" x="6442075" y="5648325"/>
          <p14:tracePt t="20296" x="6451600" y="5618163"/>
          <p14:tracePt t="20297" x="6461125" y="5578475"/>
          <p14:tracePt t="20312" x="6472238" y="5486400"/>
          <p14:tracePt t="20328" x="6502400" y="5394325"/>
          <p14:tracePt t="20345" x="6511925" y="5303838"/>
          <p14:tracePt t="20362" x="6532563" y="5232400"/>
          <p14:tracePt t="20379" x="6553200" y="5160963"/>
          <p14:tracePt t="20395" x="6573838" y="5100638"/>
          <p14:tracePt t="20412" x="6594475" y="5029200"/>
          <p14:tracePt t="20428" x="6613525" y="4948238"/>
          <p14:tracePt t="20445" x="6645275" y="4876800"/>
          <p14:tracePt t="20462" x="6645275" y="4816475"/>
          <p14:tracePt t="20479" x="6654800" y="4754563"/>
          <p14:tracePt t="20495" x="6664325" y="4714875"/>
          <p14:tracePt t="20496" x="6675438" y="4694238"/>
          <p14:tracePt t="20513" x="6675438" y="4652963"/>
          <p14:tracePt t="20529" x="6675438" y="4622800"/>
          <p14:tracePt t="20544" x="6675438" y="4592638"/>
          <p14:tracePt t="20560" x="6675438" y="4562475"/>
          <p14:tracePt t="20577" x="6664325" y="4551363"/>
          <p14:tracePt t="20594" x="6664325" y="4541838"/>
          <p14:tracePt t="20640" x="6664325" y="4530725"/>
          <p14:tracePt t="20680" x="6664325" y="4521200"/>
          <p14:tracePt t="20698" x="6664325" y="4500563"/>
          <p14:tracePt t="20704" x="6654800" y="4500563"/>
          <p14:tracePt t="20713" x="6654800" y="4491038"/>
          <p14:tracePt t="20729" x="6645275" y="4449763"/>
          <p14:tracePt t="20746" x="6634163" y="4389438"/>
          <p14:tracePt t="20763" x="6613525" y="4338638"/>
          <p14:tracePt t="20779" x="6613525" y="4287838"/>
          <p14:tracePt t="20796" x="6613525" y="4216400"/>
          <p14:tracePt t="20812" x="6613525" y="4165600"/>
          <p14:tracePt t="20829" x="6613525" y="4105275"/>
          <p14:tracePt t="20845" x="6613525" y="4043363"/>
          <p14:tracePt t="20862" x="6613525" y="3983038"/>
          <p14:tracePt t="20877" x="6594475" y="3932238"/>
          <p14:tracePt t="20894" x="6594475" y="3890963"/>
          <p14:tracePt t="20913" x="6594475" y="3819525"/>
          <p14:tracePt t="20929" x="6583363" y="3789363"/>
          <p14:tracePt t="20945" x="6583363" y="3759200"/>
          <p14:tracePt t="20961" x="6573838" y="3749675"/>
          <p14:tracePt t="20978" x="6573838" y="3717925"/>
          <p14:tracePt t="20996" x="6562725" y="3698875"/>
          <p14:tracePt t="21011" x="6562725" y="3667125"/>
          <p14:tracePt t="21028" x="6562725" y="3627438"/>
          <p14:tracePt t="21044" x="6553200" y="3586163"/>
          <p14:tracePt t="21061" x="6553200" y="3535363"/>
          <p14:tracePt t="21078" x="6553200" y="3475038"/>
          <p14:tracePt t="21094" x="6553200" y="3413125"/>
          <p14:tracePt t="21111" x="6543675" y="3362325"/>
          <p14:tracePt t="21112" x="6543675" y="3343275"/>
          <p14:tracePt t="21128" x="6543675" y="3311525"/>
          <p14:tracePt t="21128" x="6543675" y="3292475"/>
          <p14:tracePt t="21144" x="6543675" y="3230563"/>
          <p14:tracePt t="21161" x="6543675" y="3190875"/>
          <p14:tracePt t="21178" x="6543675" y="3140075"/>
          <p14:tracePt t="21195" x="6523038" y="3078163"/>
          <p14:tracePt t="21211" x="6511925" y="3038475"/>
          <p14:tracePt t="21228" x="6511925" y="2976563"/>
          <p14:tracePt t="21244" x="6502400" y="2936875"/>
          <p14:tracePt t="21261" x="6502400" y="2886075"/>
          <p14:tracePt t="21278" x="6492875" y="2844800"/>
          <p14:tracePt t="21297" x="6481763" y="2784475"/>
          <p14:tracePt t="21313" x="6481763" y="2752725"/>
          <p14:tracePt t="21329" x="6472238" y="2701925"/>
          <p14:tracePt t="21345" x="6472238" y="2662238"/>
          <p14:tracePt t="21362" x="6472238" y="2611438"/>
          <p14:tracePt t="21378" x="6472238" y="2549525"/>
          <p14:tracePt t="21395" x="6472238" y="2489200"/>
          <p14:tracePt t="21412" x="6472238" y="2447925"/>
          <p14:tracePt t="21428" x="6472238" y="2387600"/>
          <p14:tracePt t="21445" x="6472238" y="2336800"/>
          <p14:tracePt t="21462" x="6461125" y="2295525"/>
          <p14:tracePt t="21479" x="6461125" y="2255838"/>
          <p14:tracePt t="21495" x="6461125" y="2235200"/>
          <p14:tracePt t="21497" x="6461125" y="2214563"/>
          <p14:tracePt t="21512" x="6461125" y="2174875"/>
          <p14:tracePt t="21529" x="6461125" y="2133600"/>
          <p14:tracePt t="21545" x="6461125" y="2092325"/>
          <p14:tracePt t="21562" x="6461125" y="2052638"/>
          <p14:tracePt t="21578" x="6461125" y="2001838"/>
          <p14:tracePt t="21595" x="6461125" y="1971675"/>
          <p14:tracePt t="21612" x="6461125" y="1951038"/>
          <p14:tracePt t="21629" x="6461125" y="1930400"/>
          <p14:tracePt t="21645" x="6461125" y="1920875"/>
          <p14:tracePt t="21662" x="6461125" y="1900238"/>
          <p14:tracePt t="21679" x="6461125" y="1879600"/>
          <p14:tracePt t="21695" x="6451600" y="1870075"/>
          <p14:tracePt t="21696" x="6451600" y="1849438"/>
          <p14:tracePt t="21712" x="6451600" y="1838325"/>
          <p14:tracePt t="21712" x="6451600" y="1828800"/>
          <p14:tracePt t="21729" x="6451600" y="1798638"/>
          <p14:tracePt t="21745" x="6451600" y="1768475"/>
          <p14:tracePt t="21762" x="6451600" y="1757363"/>
          <p14:tracePt t="21779" x="6451600" y="1727200"/>
          <p14:tracePt t="21795" x="6451600" y="1685925"/>
          <p14:tracePt t="21812" x="6442075" y="1676400"/>
          <p14:tracePt t="21829" x="6430963" y="1635125"/>
          <p14:tracePt t="21846" x="6430963" y="1604963"/>
          <p14:tracePt t="21862" x="6430963" y="1584325"/>
          <p14:tracePt t="21878" x="6421438" y="1554163"/>
          <p14:tracePt t="21895" x="6421438" y="1544638"/>
          <p14:tracePt t="21896" x="6410325" y="1533525"/>
          <p14:tracePt t="21944" x="6410325" y="1524000"/>
          <p14:tracePt t="21968" x="6410325" y="1514475"/>
          <p14:tracePt t="21984" x="6410325" y="1503363"/>
          <p14:tracePt t="21992" x="6410325" y="1493838"/>
          <p14:tracePt t="22000" x="6410325" y="1482725"/>
          <p14:tracePt t="22011" x="6410325" y="1473200"/>
          <p14:tracePt t="22029" x="6410325" y="1452563"/>
          <p14:tracePt t="22045" x="6380163" y="1412875"/>
          <p14:tracePt t="22062" x="6380163" y="1392238"/>
          <p14:tracePt t="22079" x="6380163" y="1371600"/>
          <p14:tracePt t="22096" x="6380163" y="1362075"/>
          <p14:tracePt t="22112" x="6370638" y="1362075"/>
          <p14:tracePt t="22216" x="6359525" y="1362075"/>
          <p14:tracePt t="22233" x="6340475" y="1362075"/>
          <p14:tracePt t="22240" x="6319838" y="1362075"/>
          <p14:tracePt t="22248" x="6299200" y="1362075"/>
          <p14:tracePt t="22262" x="6299200" y="1371600"/>
          <p14:tracePt t="22279" x="6238875" y="1381125"/>
          <p14:tracePt t="22295" x="6137275" y="1392238"/>
          <p14:tracePt t="22297" x="6086475" y="1422400"/>
          <p14:tracePt t="22312" x="5913438" y="1443038"/>
          <p14:tracePt t="22329" x="5699125" y="1482725"/>
          <p14:tracePt t="22346" x="5394325" y="1574800"/>
          <p14:tracePt t="22362" x="4987925" y="1736725"/>
          <p14:tracePt t="22379" x="4419600" y="1971675"/>
          <p14:tracePt t="22395" x="3860800" y="2235200"/>
          <p14:tracePt t="22412" x="3373438" y="2459038"/>
          <p14:tracePt t="22429" x="3038475" y="2590800"/>
          <p14:tracePt t="22445" x="2824163" y="2662238"/>
          <p14:tracePt t="22462" x="2632075" y="2682875"/>
          <p14:tracePt t="22479" x="2447925" y="2682875"/>
          <p14:tracePt t="22481" x="2357438" y="2692400"/>
          <p14:tracePt t="22496" x="2265363" y="2692400"/>
          <p14:tracePt t="22496" x="2163763" y="2692400"/>
          <p14:tracePt t="22512" x="2052638" y="2692400"/>
          <p14:tracePt t="22512" x="1971675" y="2692400"/>
          <p14:tracePt t="22529" x="1778000" y="2692400"/>
          <p14:tracePt t="22545" x="1595438" y="2692400"/>
          <p14:tracePt t="22562" x="1422400" y="2692400"/>
          <p14:tracePt t="22579" x="1279525" y="2692400"/>
          <p14:tracePt t="22595" x="1147763" y="2692400"/>
          <p14:tracePt t="22612" x="1046163" y="2713038"/>
          <p14:tracePt t="22629" x="955675" y="2743200"/>
          <p14:tracePt t="22645" x="884238" y="2773363"/>
          <p14:tracePt t="22662" x="854075" y="2784475"/>
          <p14:tracePt t="22679" x="842963" y="2794000"/>
          <p14:tracePt t="22720" x="833438" y="2794000"/>
          <p14:tracePt t="22736" x="812800" y="2794000"/>
          <p14:tracePt t="22744" x="782638" y="2794000"/>
          <p14:tracePt t="22752" x="720725" y="2763838"/>
          <p14:tracePt t="22762" x="650875" y="2722563"/>
          <p14:tracePt t="22779" x="466725" y="2662238"/>
          <p14:tracePt t="22796" x="304800" y="2620963"/>
          <p14:tracePt t="22812" x="223838" y="2611438"/>
          <p14:tracePt t="22832" x="223838" y="2600325"/>
          <p14:tracePt t="22984" x="233363" y="2600325"/>
          <p14:tracePt t="22992" x="254000" y="2600325"/>
          <p14:tracePt t="23000" x="263525" y="2590800"/>
          <p14:tracePt t="23012" x="274638" y="2581275"/>
          <p14:tracePt t="23029" x="304800" y="2570163"/>
          <p14:tracePt t="23046" x="325438" y="2560638"/>
          <p14:tracePt t="23063" x="334963" y="2540000"/>
          <p14:tracePt t="23079" x="346075" y="2540000"/>
          <p14:tracePt t="23184" x="346075" y="2530475"/>
          <p14:tracePt t="23192" x="355600" y="2530475"/>
          <p14:tracePt t="23200" x="365125" y="2530475"/>
          <p14:tracePt t="23213" x="376238" y="2530475"/>
          <p14:tracePt t="23230" x="396875" y="2519363"/>
          <p14:tracePt t="23246" x="415925" y="2509838"/>
          <p14:tracePt t="23264" x="415925" y="2498725"/>
          <p14:tracePt t="23280" x="427038" y="2498725"/>
          <p14:tracePt t="23296" x="427038" y="2489200"/>
          <p14:tracePt t="23904" x="415925" y="2479675"/>
          <p14:tracePt t="24000" x="406400" y="2479675"/>
          <p14:tracePt t="27081" x="427038" y="2479675"/>
          <p14:tracePt t="27088" x="487363" y="2479675"/>
          <p14:tracePt t="27097" x="579438" y="2498725"/>
          <p14:tracePt t="27113" x="812800" y="2581275"/>
          <p14:tracePt t="27129" x="1209675" y="2722563"/>
          <p14:tracePt t="27146" x="1778000" y="2886075"/>
          <p14:tracePt t="27162" x="2479675" y="3068638"/>
          <p14:tracePt t="27179" x="3322638" y="3281363"/>
          <p14:tracePt t="27196" x="4124325" y="3463925"/>
          <p14:tracePt t="27212" x="4784725" y="3678238"/>
          <p14:tracePt t="27229" x="5172075" y="3819525"/>
          <p14:tracePt t="27246" x="5375275" y="3902075"/>
          <p14:tracePt t="27262" x="5456238" y="3932238"/>
          <p14:tracePt t="27279" x="5476875" y="3941763"/>
          <p14:tracePt t="27296" x="5495925" y="3941763"/>
          <p14:tracePt t="27297" x="5495925" y="3952875"/>
          <p14:tracePt t="27313" x="5516563" y="3962400"/>
          <p14:tracePt t="27329" x="5557838" y="3992563"/>
          <p14:tracePt t="27346" x="5638800" y="4043363"/>
          <p14:tracePt t="27362" x="5730875" y="4073525"/>
          <p14:tracePt t="27379" x="5781675" y="4094163"/>
          <p14:tracePt t="27396" x="5800725" y="4094163"/>
          <p14:tracePt t="27412" x="5821363" y="4094163"/>
          <p14:tracePt t="27429" x="5851525" y="4094163"/>
          <p14:tracePt t="27446" x="5913438" y="4105275"/>
          <p14:tracePt t="27462" x="6054725" y="4144963"/>
          <p14:tracePt t="27479" x="6329363" y="4156075"/>
          <p14:tracePt t="27496" x="6765925" y="4175125"/>
          <p14:tracePt t="27497" x="6938963" y="4175125"/>
          <p14:tracePt t="27512" x="7121525" y="4105275"/>
          <p14:tracePt t="27529" x="7172325" y="4054475"/>
          <p14:tracePt t="27546" x="7213600" y="4013200"/>
          <p14:tracePt t="27563" x="7223125" y="3983038"/>
          <p14:tracePt t="27579" x="7273925" y="3983038"/>
          <p14:tracePt t="27596" x="7285038" y="3962400"/>
          <p14:tracePt t="27612" x="7285038" y="3952875"/>
          <p14:tracePt t="27629" x="7285038" y="3932238"/>
          <p14:tracePt t="27646" x="7285038" y="3921125"/>
          <p14:tracePt t="27662" x="7285038" y="3881438"/>
          <p14:tracePt t="27679" x="7305675" y="3830638"/>
          <p14:tracePt t="27696" x="7356475" y="3738563"/>
          <p14:tracePt t="27696" x="7375525" y="3708400"/>
          <p14:tracePt t="27713" x="7467600" y="3636963"/>
          <p14:tracePt t="27729" x="7589838" y="3576638"/>
          <p14:tracePt t="27746" x="7721600" y="3525838"/>
          <p14:tracePt t="27762" x="7823200" y="3505200"/>
          <p14:tracePt t="27779" x="7874000" y="3484563"/>
          <p14:tracePt t="27796" x="7883525" y="3475038"/>
          <p14:tracePt t="27840" x="7894638" y="3475038"/>
          <p14:tracePt t="27897" x="7894638" y="3484563"/>
          <p14:tracePt t="27905" x="7894638" y="3495675"/>
          <p14:tracePt t="27921" x="7883525" y="3505200"/>
          <p14:tracePt t="27930" x="7874000" y="3505200"/>
          <p14:tracePt t="27947" x="7874000" y="3514725"/>
          <p14:tracePt t="27964" x="7853363" y="3525838"/>
          <p14:tracePt t="28200" x="7843838" y="3525838"/>
          <p14:tracePt t="28224" x="7832725" y="3525838"/>
          <p14:tracePt t="28249" x="7823200" y="3525838"/>
          <p14:tracePt t="28921" x="7802563" y="3525838"/>
          <p14:tracePt t="28928" x="7793038" y="3525838"/>
          <p14:tracePt t="28953" x="7781925" y="3525838"/>
          <p14:tracePt t="28977" x="7762875" y="3525838"/>
          <p14:tracePt t="29001" x="7751763" y="3525838"/>
          <p14:tracePt t="29017" x="7751763" y="3535363"/>
          <p14:tracePt t="29025" x="7742238" y="3535363"/>
          <p14:tracePt t="29041" x="7731125" y="3535363"/>
          <p14:tracePt t="29097" x="7721600" y="3535363"/>
          <p14:tracePt t="29121" x="7700963" y="3546475"/>
          <p14:tracePt t="29145" x="7680325" y="3546475"/>
          <p14:tracePt t="29168" x="7670800" y="3546475"/>
          <p14:tracePt t="29193" x="7661275" y="3546475"/>
          <p14:tracePt t="29201" x="7650163" y="3546475"/>
          <p14:tracePt t="29214" x="7650163" y="3556000"/>
          <p14:tracePt t="29233" x="7640638" y="3556000"/>
          <p14:tracePt t="29417" x="7629525" y="3556000"/>
          <p14:tracePt t="29440" x="7620000" y="3556000"/>
          <p14:tracePt t="29457" x="7610475" y="3556000"/>
          <p14:tracePt t="29465" x="7599363" y="3556000"/>
          <p14:tracePt t="29481" x="7589838" y="3556000"/>
          <p14:tracePt t="29497" x="7569200" y="3556000"/>
          <p14:tracePt t="29514" x="7569200" y="3546475"/>
          <p14:tracePt t="29530" x="7559675" y="3546475"/>
          <p14:tracePt t="29585" x="7548563" y="3546475"/>
          <p14:tracePt t="29609" x="7539038" y="3546475"/>
          <p14:tracePt t="29617" x="7527925" y="3535363"/>
          <p14:tracePt t="29633" x="7508875" y="3535363"/>
          <p14:tracePt t="29657" x="7497763" y="3535363"/>
          <p14:tracePt t="29688" x="7477125" y="3525838"/>
          <p14:tracePt t="30193" x="7488238" y="3525838"/>
          <p14:tracePt t="30209" x="7497763" y="3525838"/>
          <p14:tracePt t="30233" x="7508875" y="3525838"/>
          <p14:tracePt t="30249" x="7518400" y="3525838"/>
          <p14:tracePt t="30256" x="7527925" y="3525838"/>
          <p14:tracePt t="30265" x="7527925" y="3514725"/>
          <p14:tracePt t="30281" x="7539038" y="3514725"/>
          <p14:tracePt t="30298" x="7548563" y="3514725"/>
          <p14:tracePt t="30321" x="7559675" y="3514725"/>
          <p14:tracePt t="30385" x="7569200" y="3514725"/>
          <p14:tracePt t="30401" x="7578725" y="3514725"/>
          <p14:tracePt t="30417" x="7589838" y="3514725"/>
          <p14:tracePt t="30433" x="7599363" y="3514725"/>
          <p14:tracePt t="30449" x="7610475" y="3514725"/>
          <p14:tracePt t="30465" x="7620000" y="3514725"/>
          <p14:tracePt t="30632" x="7629525" y="3514725"/>
          <p14:tracePt t="30641" x="7640638" y="3514725"/>
          <p14:tracePt t="30649" x="7650163" y="3514725"/>
          <p14:tracePt t="30697" x="7661275" y="3514725"/>
          <p14:tracePt t="30889" x="7661275" y="3525838"/>
          <p14:tracePt t="30897" x="7670800" y="3525838"/>
          <p14:tracePt t="32385" x="7640638" y="3525838"/>
          <p14:tracePt t="32393" x="7610475" y="3525838"/>
          <p14:tracePt t="32401" x="7578725" y="3525838"/>
          <p14:tracePt t="32415" x="7508875" y="3525838"/>
          <p14:tracePt t="32431" x="7213600" y="3514725"/>
          <p14:tracePt t="32448" x="6410325" y="3394075"/>
          <p14:tracePt t="32449" x="5862638" y="3311525"/>
          <p14:tracePt t="32465" x="5262563" y="3221038"/>
          <p14:tracePt t="32465" x="4602163" y="3140075"/>
          <p14:tracePt t="32481" x="3251200" y="2987675"/>
          <p14:tracePt t="32498" x="2103438" y="2844800"/>
          <p14:tracePt t="32515" x="1330325" y="2794000"/>
          <p14:tracePt t="32531" x="965200" y="2773363"/>
          <p14:tracePt t="32548" x="854075" y="2773363"/>
          <p14:tracePt t="32565" x="822325" y="2773363"/>
          <p14:tracePt t="32581" x="782638" y="2784475"/>
          <p14:tracePt t="32599" x="771525" y="2803525"/>
          <p14:tracePt t="32614" x="752475" y="2803525"/>
          <p14:tracePt t="32630" x="741363" y="2803525"/>
          <p14:tracePt t="32647" x="731838" y="2814638"/>
          <p14:tracePt t="32697" x="720725" y="2814638"/>
          <p14:tracePt t="32705" x="711200" y="2814638"/>
          <p14:tracePt t="32715" x="701675" y="2814638"/>
          <p14:tracePt t="32731" x="650875" y="2803525"/>
          <p14:tracePt t="32748" x="498475" y="2752725"/>
          <p14:tracePt t="32765" x="304800" y="2713038"/>
          <p14:tracePt t="32782" x="60325" y="2692400"/>
          <p14:tracePt t="32986" x="41275" y="2936875"/>
          <p14:tracePt t="32999" x="71438" y="2936875"/>
          <p14:tracePt t="33014" x="101600" y="2936875"/>
          <p14:tracePt t="33145" x="111125" y="2936875"/>
          <p14:tracePt t="33153" x="122238" y="2936875"/>
          <p14:tracePt t="33164" x="142875" y="2936875"/>
          <p14:tracePt t="33181" x="244475" y="2916238"/>
          <p14:tracePt t="33198" x="396875" y="2895600"/>
          <p14:tracePt t="33214" x="517525" y="2865438"/>
          <p14:tracePt t="33231" x="558800" y="2835275"/>
          <p14:tracePt t="33248" x="600075" y="2814638"/>
          <p14:tracePt t="33249" x="609600" y="2803525"/>
          <p14:tracePt t="33265" x="609600" y="2794000"/>
          <p14:tracePt t="33297" x="619125" y="2794000"/>
          <p14:tracePt t="33433" x="619125" y="2803525"/>
          <p14:tracePt t="33513" x="619125" y="2814638"/>
          <p14:tracePt t="33545" x="609600" y="2814638"/>
          <p14:tracePt t="33553" x="588963" y="2814638"/>
          <p14:tracePt t="33570" x="568325" y="2824163"/>
          <p14:tracePt t="33585" x="558800" y="2824163"/>
          <p14:tracePt t="33601" x="549275" y="2824163"/>
          <p14:tracePt t="33617" x="538163" y="2835275"/>
          <p14:tracePt t="33633" x="517525" y="2835275"/>
          <p14:tracePt t="33647" x="508000" y="2835275"/>
          <p14:tracePt t="33663" x="477838" y="2844800"/>
          <p14:tracePt t="33680" x="447675" y="2844800"/>
          <p14:tracePt t="33681" x="447675" y="2854325"/>
          <p14:tracePt t="33841" x="447675" y="2865438"/>
          <p14:tracePt t="35857" x="427038" y="2865438"/>
          <p14:tracePt t="39401" x="436563" y="2865438"/>
          <p14:tracePt t="39409" x="457200" y="2865438"/>
          <p14:tracePt t="39417" x="466725" y="2865438"/>
          <p14:tracePt t="39431" x="487363" y="2865438"/>
          <p14:tracePt t="39448" x="517525" y="2865438"/>
          <p14:tracePt t="39466" x="579438" y="2865438"/>
          <p14:tracePt t="39480" x="588963" y="2865438"/>
          <p14:tracePt t="39497" x="630238" y="2854325"/>
          <p14:tracePt t="39516" x="639763" y="2844800"/>
          <p14:tracePt t="39532" x="650875" y="2844800"/>
          <p14:tracePt t="39549" x="660400" y="2835275"/>
          <p14:tracePt t="39566" x="690563" y="2835275"/>
          <p14:tracePt t="39582" x="741363" y="2835275"/>
          <p14:tracePt t="39599" x="812800" y="2844800"/>
          <p14:tracePt t="39615" x="914400" y="2865438"/>
          <p14:tracePt t="39633" x="985838" y="2886075"/>
          <p14:tracePt t="39633" x="1036638" y="2886075"/>
          <p14:tracePt t="39649" x="1066800" y="2886075"/>
          <p14:tracePt t="39649" x="1108075" y="2895600"/>
          <p14:tracePt t="39666" x="1198563" y="2895600"/>
          <p14:tracePt t="39682" x="1270000" y="2895600"/>
          <p14:tracePt t="39699" x="1350963" y="2895600"/>
          <p14:tracePt t="39715" x="1452563" y="2895600"/>
          <p14:tracePt t="39732" x="1524000" y="2905125"/>
          <p14:tracePt t="39749" x="1565275" y="2905125"/>
          <p14:tracePt t="39765" x="1646238" y="2905125"/>
          <p14:tracePt t="39782" x="1717675" y="2905125"/>
          <p14:tracePt t="39799" x="1787525" y="2905125"/>
          <p14:tracePt t="39815" x="1849438" y="2905125"/>
          <p14:tracePt t="39832" x="1939925" y="2916238"/>
          <p14:tracePt t="39833" x="1960563" y="2916238"/>
          <p14:tracePt t="39849" x="2001838" y="2916238"/>
          <p14:tracePt t="39850" x="2041525" y="2916238"/>
          <p14:tracePt t="39865" x="2092325" y="2916238"/>
          <p14:tracePt t="39865" x="2124075" y="2916238"/>
          <p14:tracePt t="39881" x="2184400" y="2925763"/>
          <p14:tracePt t="39898" x="2214563" y="2925763"/>
          <p14:tracePt t="39915" x="2255838" y="2925763"/>
          <p14:tracePt t="39931" x="2295525" y="2905125"/>
          <p14:tracePt t="39948" x="2336800" y="2905125"/>
          <p14:tracePt t="39965" x="2378075" y="2905125"/>
          <p14:tracePt t="39981" x="2417763" y="2895600"/>
          <p14:tracePt t="40000" x="2447925" y="2895600"/>
          <p14:tracePt t="40015" x="2459038" y="2895600"/>
          <p14:tracePt t="40031" x="2519363" y="2905125"/>
          <p14:tracePt t="40048" x="2570163" y="2925763"/>
          <p14:tracePt t="40065" x="2662238" y="2936875"/>
          <p14:tracePt t="40065" x="2722563" y="2955925"/>
          <p14:tracePt t="40082" x="2835275" y="2987675"/>
          <p14:tracePt t="40098" x="2967038" y="3017838"/>
          <p14:tracePt t="40115" x="3089275" y="3027363"/>
          <p14:tracePt t="40132" x="3190875" y="3038475"/>
          <p14:tracePt t="40148" x="3271838" y="3038475"/>
          <p14:tracePt t="40165" x="3332163" y="3038475"/>
          <p14:tracePt t="40181" x="3362325" y="3038475"/>
          <p14:tracePt t="40198" x="3394075" y="3038475"/>
          <p14:tracePt t="40215" x="3424238" y="3038475"/>
          <p14:tracePt t="40232" x="3444875" y="3027363"/>
          <p14:tracePt t="40248" x="3475038" y="3027363"/>
          <p14:tracePt t="40249" x="3484563" y="3027363"/>
          <p14:tracePt t="40266" x="3505200" y="3017838"/>
          <p14:tracePt t="40282" x="3525838" y="3017838"/>
          <p14:tracePt t="40298" x="3565525" y="3017838"/>
          <p14:tracePt t="40315" x="3616325" y="3017838"/>
          <p14:tracePt t="40331" x="3678238" y="3017838"/>
          <p14:tracePt t="40350" x="3768725" y="3006725"/>
          <p14:tracePt t="40366" x="3830638" y="3006725"/>
          <p14:tracePt t="40383" x="3890963" y="3006725"/>
          <p14:tracePt t="40400" x="3941763" y="3006725"/>
          <p14:tracePt t="40416" x="3971925" y="2997200"/>
          <p14:tracePt t="40418" x="3992563" y="2987675"/>
          <p14:tracePt t="40434" x="4022725" y="2976563"/>
          <p14:tracePt t="40449" x="4043363" y="2976563"/>
          <p14:tracePt t="40450" x="4073525" y="2976563"/>
          <p14:tracePt t="40465" x="4094163" y="2967038"/>
          <p14:tracePt t="40465" x="4135438" y="2967038"/>
          <p14:tracePt t="40482" x="4237038" y="2967038"/>
          <p14:tracePt t="40498" x="4348163" y="2987675"/>
          <p14:tracePt t="40515" x="4479925" y="3017838"/>
          <p14:tracePt t="40532" x="4572000" y="3017838"/>
          <p14:tracePt t="40548" x="4622800" y="3017838"/>
          <p14:tracePt t="40565" x="4643438" y="3017838"/>
          <p14:tracePt t="40581" x="4652963" y="3017838"/>
          <p14:tracePt t="40601" x="4664075" y="3006725"/>
          <p14:tracePt t="40625" x="4673600" y="3006725"/>
          <p14:tracePt t="40690" x="4673600" y="2997200"/>
          <p14:tracePt t="40897" x="4664075" y="2997200"/>
          <p14:tracePt t="40906" x="4632325" y="3006725"/>
          <p14:tracePt t="40918" x="4572000" y="3038475"/>
          <p14:tracePt t="40933" x="4410075" y="3108325"/>
          <p14:tracePt t="40950" x="4165600" y="3230563"/>
          <p14:tracePt t="40966" x="3962400" y="3322638"/>
          <p14:tracePt t="40983" x="3717925" y="3394075"/>
          <p14:tracePt t="41000" x="3424238" y="3433763"/>
          <p14:tracePt t="41002" x="3271838" y="3444875"/>
          <p14:tracePt t="41016" x="3149600" y="3444875"/>
          <p14:tracePt t="41033" x="2925763" y="3454400"/>
          <p14:tracePt t="41034" x="2844800" y="3454400"/>
          <p14:tracePt t="41050" x="2662238" y="3454400"/>
          <p14:tracePt t="41066" x="2479675" y="3454400"/>
          <p14:tracePt t="41084" x="2295525" y="3454400"/>
          <p14:tracePt t="41098" x="2133600" y="3444875"/>
          <p14:tracePt t="41115" x="2001838" y="3444875"/>
          <p14:tracePt t="41132" x="1920875" y="3433763"/>
          <p14:tracePt t="41148" x="1870075" y="3433763"/>
          <p14:tracePt t="41165" x="1849438" y="3433763"/>
          <p14:tracePt t="41182" x="1819275" y="3433763"/>
          <p14:tracePt t="41198" x="1778000" y="3433763"/>
          <p14:tracePt t="41215" x="1717675" y="3444875"/>
          <p14:tracePt t="41232" x="1616075" y="3444875"/>
          <p14:tracePt t="41249" x="1431925" y="3444875"/>
          <p14:tracePt t="41250" x="1330325" y="3444875"/>
          <p14:tracePt t="41265" x="1108075" y="3444875"/>
          <p14:tracePt t="41282" x="944563" y="3444875"/>
          <p14:tracePt t="41298" x="854075" y="3454400"/>
          <p14:tracePt t="41315" x="833438" y="3475038"/>
          <p14:tracePt t="41332" x="822325" y="3475038"/>
          <p14:tracePt t="41354" x="822325" y="3484563"/>
          <p14:tracePt t="41553" x="812800" y="3484563"/>
          <p14:tracePt t="41817" x="822325" y="3484563"/>
          <p14:tracePt t="41825" x="833438" y="3484563"/>
          <p14:tracePt t="41841" x="854075" y="3484563"/>
          <p14:tracePt t="41850" x="873125" y="3484563"/>
          <p14:tracePt t="41866" x="935038" y="3484563"/>
          <p14:tracePt t="41882" x="1016000" y="3475038"/>
          <p14:tracePt t="41899" x="1127125" y="3475038"/>
          <p14:tracePt t="41916" x="1249363" y="3475038"/>
          <p14:tracePt t="41932" x="1341438" y="3475038"/>
          <p14:tracePt t="41950" x="1431925" y="3475038"/>
          <p14:tracePt t="41966" x="1514475" y="3475038"/>
          <p14:tracePt t="41983" x="1584325" y="3475038"/>
          <p14:tracePt t="42001" x="1676400" y="3475038"/>
          <p14:tracePt t="42002" x="1706563" y="3475038"/>
          <p14:tracePt t="42016" x="1736725" y="3475038"/>
          <p14:tracePt t="42032" x="1787525" y="3475038"/>
          <p14:tracePt t="42049" x="1838325" y="3475038"/>
          <p14:tracePt t="42050" x="1849438" y="3475038"/>
          <p14:tracePt t="42066" x="1889125" y="3475038"/>
          <p14:tracePt t="42083" x="1920875" y="3475038"/>
          <p14:tracePt t="42099" x="1971675" y="3484563"/>
          <p14:tracePt t="42116" x="2032000" y="3495675"/>
          <p14:tracePt t="42132" x="2082800" y="3495675"/>
          <p14:tracePt t="42149" x="2124075" y="3495675"/>
          <p14:tracePt t="42166" x="2163763" y="3495675"/>
          <p14:tracePt t="42182" x="2184400" y="3495675"/>
          <p14:tracePt t="42199" x="2205038" y="3495675"/>
          <p14:tracePt t="42216" x="2214563" y="3495675"/>
          <p14:tracePt t="42232" x="2225675" y="3495675"/>
          <p14:tracePt t="42249" x="2255838" y="3495675"/>
          <p14:tracePt t="42266" x="2276475" y="3495675"/>
          <p14:tracePt t="42283" x="2316163" y="3495675"/>
          <p14:tracePt t="42299" x="2357438" y="3495675"/>
          <p14:tracePt t="42316" x="2397125" y="3495675"/>
          <p14:tracePt t="42332" x="2438400" y="3495675"/>
          <p14:tracePt t="42349" x="2459038" y="3495675"/>
          <p14:tracePt t="42366" x="2468563" y="3495675"/>
          <p14:tracePt t="42383" x="2489200" y="3495675"/>
          <p14:tracePt t="42399" x="2498725" y="3495675"/>
          <p14:tracePt t="42416" x="2519363" y="3495675"/>
          <p14:tracePt t="42432" x="2530475" y="3495675"/>
          <p14:tracePt t="42450" x="2549525" y="3495675"/>
          <p14:tracePt t="42466" x="2560638" y="3495675"/>
          <p14:tracePt t="42482" x="2570163" y="3495675"/>
          <p14:tracePt t="42505" x="2590800" y="3495675"/>
          <p14:tracePt t="42521" x="2600325" y="3495675"/>
          <p14:tracePt t="42532" x="2611438" y="3495675"/>
          <p14:tracePt t="42550" x="2632075" y="3495675"/>
          <p14:tracePt t="42566" x="2671763" y="3495675"/>
          <p14:tracePt t="42582" x="2722563" y="3495675"/>
          <p14:tracePt t="42599" x="2773363" y="3495675"/>
          <p14:tracePt t="42616" x="2814638" y="3495675"/>
          <p14:tracePt t="42632" x="2854325" y="3495675"/>
          <p14:tracePt t="42633" x="2865438" y="3495675"/>
          <p14:tracePt t="42649" x="2886075" y="3495675"/>
          <p14:tracePt t="42666" x="2905125" y="3495675"/>
          <p14:tracePt t="42683" x="2925763" y="3495675"/>
          <p14:tracePt t="42699" x="2936875" y="3495675"/>
          <p14:tracePt t="42716" x="2946400" y="3495675"/>
          <p14:tracePt t="42733" x="2955925" y="3495675"/>
          <p14:tracePt t="42749" x="2976563" y="3495675"/>
          <p14:tracePt t="42766" x="2987675" y="3495675"/>
          <p14:tracePt t="42782" x="3006725" y="3495675"/>
          <p14:tracePt t="42799" x="3017838" y="3495675"/>
          <p14:tracePt t="42816" x="3038475" y="3495675"/>
          <p14:tracePt t="42832" x="3048000" y="3495675"/>
          <p14:tracePt t="42834" x="3068638" y="3495675"/>
          <p14:tracePt t="42850" x="3078163" y="3495675"/>
          <p14:tracePt t="42866" x="3098800" y="3495675"/>
          <p14:tracePt t="42883" x="3128963" y="3495675"/>
          <p14:tracePt t="42899" x="3140075" y="3495675"/>
          <p14:tracePt t="42916" x="3170238" y="3495675"/>
          <p14:tracePt t="42933" x="3200400" y="3495675"/>
          <p14:tracePt t="42949" x="3230563" y="3495675"/>
          <p14:tracePt t="42966" x="3292475" y="3495675"/>
          <p14:tracePt t="42982" x="3332163" y="3495675"/>
          <p14:tracePt t="42999" x="3382963" y="3495675"/>
          <p14:tracePt t="43016" x="3444875" y="3495675"/>
          <p14:tracePt t="43032" x="3484563" y="3505200"/>
          <p14:tracePt t="43033" x="3505200" y="3505200"/>
          <p14:tracePt t="43050" x="3546475" y="3505200"/>
          <p14:tracePt t="43066" x="3565525" y="3505200"/>
          <p14:tracePt t="43083" x="3586163" y="3505200"/>
          <p14:tracePt t="43099" x="3606800" y="3505200"/>
          <p14:tracePt t="43115" x="3616325" y="3505200"/>
          <p14:tracePt t="43133" x="3648075" y="3495675"/>
          <p14:tracePt t="43149" x="3667125" y="3495675"/>
          <p14:tracePt t="43166" x="3708400" y="3495675"/>
          <p14:tracePt t="43183" x="3749675" y="3484563"/>
          <p14:tracePt t="43202" x="3851275" y="3484563"/>
          <p14:tracePt t="43216" x="3870325" y="3484563"/>
          <p14:tracePt t="43217" x="3921125" y="3484563"/>
          <p14:tracePt t="43232" x="3952875" y="3484563"/>
          <p14:tracePt t="43233" x="3971925" y="3484563"/>
          <p14:tracePt t="43249" x="4022725" y="3475038"/>
          <p14:tracePt t="43266" x="4064000" y="3475038"/>
          <p14:tracePt t="43283" x="4114800" y="3475038"/>
          <p14:tracePt t="43299" x="4165600" y="3475038"/>
          <p14:tracePt t="43316" x="4216400" y="3475038"/>
          <p14:tracePt t="43332" x="4297363" y="3475038"/>
          <p14:tracePt t="43349" x="4410075" y="3475038"/>
          <p14:tracePt t="43366" x="4541838" y="3475038"/>
          <p14:tracePt t="43382" x="4694238" y="3475038"/>
          <p14:tracePt t="43398" x="4846638" y="3475038"/>
          <p14:tracePt t="43415" x="4987925" y="3475038"/>
          <p14:tracePt t="43431" x="5110163" y="3475038"/>
          <p14:tracePt t="43448" x="5241925" y="3475038"/>
          <p14:tracePt t="43449" x="5303838" y="3484563"/>
          <p14:tracePt t="43465" x="5364163" y="3484563"/>
          <p14:tracePt t="43465" x="5414963" y="3484563"/>
          <p14:tracePt t="43481" x="5537200" y="3484563"/>
          <p14:tracePt t="43500" x="5668963" y="3484563"/>
          <p14:tracePt t="43517" x="5781675" y="3505200"/>
          <p14:tracePt t="43533" x="5913438" y="3514725"/>
          <p14:tracePt t="43550" x="6045200" y="3556000"/>
          <p14:tracePt t="43567" x="6126163" y="3586163"/>
          <p14:tracePt t="43583" x="6176963" y="3616325"/>
          <p14:tracePt t="43600" x="6227763" y="3636963"/>
          <p14:tracePt t="43602" x="6257925" y="3657600"/>
          <p14:tracePt t="43617" x="6289675" y="3678238"/>
          <p14:tracePt t="43619" x="6319838" y="3698875"/>
          <p14:tracePt t="43634" x="6400800" y="3759200"/>
          <p14:tracePt t="43650" x="6481763" y="3800475"/>
          <p14:tracePt t="43667" x="6583363" y="3840163"/>
          <p14:tracePt t="43684" x="6715125" y="3902075"/>
          <p14:tracePt t="43701" x="6858000" y="3941763"/>
          <p14:tracePt t="43715" x="6938963" y="3962400"/>
          <p14:tracePt t="43732" x="6969125" y="3962400"/>
          <p14:tracePt t="43748" x="7000875" y="3962400"/>
          <p14:tracePt t="43765" x="7040563" y="3962400"/>
          <p14:tracePt t="43781" x="7132638" y="3962400"/>
          <p14:tracePt t="43798" x="7315200" y="3962400"/>
          <p14:tracePt t="43815" x="7599363" y="3983038"/>
          <p14:tracePt t="43832" x="8005763" y="3992563"/>
          <p14:tracePt t="43848" x="8289925" y="4013200"/>
          <p14:tracePt t="43850" x="8391525" y="4013200"/>
          <p14:tracePt t="43865" x="8462963" y="4013200"/>
          <p14:tracePt t="43866" x="8474075" y="4013200"/>
          <p14:tracePt t="43882" x="8483600" y="4013200"/>
          <p14:tracePt t="43969" x="8483600" y="4003675"/>
          <p14:tracePt t="43977" x="8483600" y="3992563"/>
          <p14:tracePt t="43986" x="8483600" y="3971925"/>
          <p14:tracePt t="44000" x="8483600" y="3952875"/>
          <p14:tracePt t="44001" x="8483600" y="3932238"/>
          <p14:tracePt t="44016" x="8483600" y="3890963"/>
          <p14:tracePt t="44017" x="8483600" y="3840163"/>
          <p14:tracePt t="44034" x="8513763" y="3738563"/>
          <p14:tracePt t="44048" x="8543925" y="3678238"/>
          <p14:tracePt t="44049" x="8594725" y="3606800"/>
          <p14:tracePt t="44065" x="8728075" y="3484563"/>
          <p14:tracePt t="44082" x="8950325" y="3382963"/>
          <p14:tracePt t="44098" x="9215438" y="3302000"/>
          <p14:tracePt t="44115" x="9407525" y="3241675"/>
          <p14:tracePt t="44132" x="9458325" y="3209925"/>
          <p14:tracePt t="44148" x="9469438" y="3209925"/>
          <p14:tracePt t="44226" x="9458325" y="3209925"/>
          <p14:tracePt t="44233" x="9428163" y="3209925"/>
          <p14:tracePt t="44250" x="9398000" y="3221038"/>
          <p14:tracePt t="44267" x="9337675" y="3251200"/>
          <p14:tracePt t="44283" x="9286875" y="3281363"/>
          <p14:tracePt t="44300" x="9255125" y="3302000"/>
          <p14:tracePt t="44316" x="9245600" y="3311525"/>
          <p14:tracePt t="44450" x="9245600" y="3302000"/>
          <p14:tracePt t="44490" x="9245600" y="3292475"/>
          <p14:tracePt t="44562" x="9245600" y="3281363"/>
          <p14:tracePt t="46098" x="9236075" y="3281363"/>
          <p14:tracePt t="46121" x="9224963" y="3281363"/>
          <p14:tracePt t="46145" x="9215438" y="3281363"/>
          <p14:tracePt t="46153" x="9215438" y="3292475"/>
          <p14:tracePt t="46166" x="9204325" y="3292475"/>
          <p14:tracePt t="46182" x="9194800" y="3311525"/>
          <p14:tracePt t="47138" x="9194800" y="3322638"/>
          <p14:tracePt t="47225" x="9185275" y="3322638"/>
          <p14:tracePt t="47266" x="9153525" y="3332163"/>
          <p14:tracePt t="47290" x="9144000" y="3332163"/>
          <p14:tracePt t="47306" x="9134475" y="3332163"/>
          <p14:tracePt t="47330" x="9123363" y="3332163"/>
          <p14:tracePt t="47346" x="9123363" y="3343275"/>
          <p14:tracePt t="47361" x="9113838" y="3343275"/>
          <p14:tracePt t="47378" x="9102725" y="3352800"/>
          <p14:tracePt t="47401" x="9093200" y="3352800"/>
          <p14:tracePt t="47418" x="9093200" y="3362325"/>
          <p14:tracePt t="48026" x="9072563" y="3373438"/>
          <p14:tracePt t="48042" x="9051925" y="3373438"/>
          <p14:tracePt t="48051" x="9032875" y="3382963"/>
          <p14:tracePt t="48068" x="8982075" y="3403600"/>
          <p14:tracePt t="48084" x="8880475" y="3424238"/>
          <p14:tracePt t="48101" x="8767763" y="3444875"/>
          <p14:tracePt t="48118" x="8626475" y="3463925"/>
          <p14:tracePt t="48134" x="8513763" y="3495675"/>
          <p14:tracePt t="48150" x="8474075" y="3505200"/>
          <p14:tracePt t="48167" x="8462963" y="3505200"/>
          <p14:tracePt t="48183" x="8453438" y="3505200"/>
          <p14:tracePt t="48200" x="8442325" y="3514725"/>
          <p14:tracePt t="48362" x="8432800" y="3514725"/>
          <p14:tracePt t="48370" x="8402638" y="3514725"/>
          <p14:tracePt t="48384" x="8372475" y="3514725"/>
          <p14:tracePt t="48401" x="8301038" y="3514725"/>
          <p14:tracePt t="48402" x="8259763" y="3514725"/>
          <p14:tracePt t="48418" x="8199438" y="3514725"/>
          <p14:tracePt t="48434" x="8158163" y="3525838"/>
          <p14:tracePt t="48458" x="8148638" y="3525838"/>
          <p14:tracePt t="48482" x="8148638" y="3535363"/>
          <p14:tracePt t="48562" x="8148638" y="3546475"/>
          <p14:tracePt t="48586" x="8148638" y="3565525"/>
          <p14:tracePt t="48594" x="8148638" y="3576638"/>
          <p14:tracePt t="48602" x="8148638" y="3586163"/>
          <p14:tracePt t="48618" x="8148638" y="3606800"/>
          <p14:tracePt t="48633" x="8148638" y="3616325"/>
          <p14:tracePt t="48649" x="8148638" y="3627438"/>
          <p14:tracePt t="48649" x="8148638" y="3636963"/>
          <p14:tracePt t="48666" x="8148638" y="3648075"/>
          <p14:tracePt t="48882" x="8158163" y="3636963"/>
          <p14:tracePt t="48898" x="8169275" y="3636963"/>
          <p14:tracePt t="48906" x="8178800" y="3627438"/>
          <p14:tracePt t="48918" x="8188325" y="3627438"/>
          <p14:tracePt t="48934" x="8220075" y="3606800"/>
          <p14:tracePt t="48952" x="8270875" y="3606800"/>
          <p14:tracePt t="48966" x="8331200" y="3586163"/>
          <p14:tracePt t="48982" x="8423275" y="3586163"/>
          <p14:tracePt t="48999" x="8504238" y="3576638"/>
          <p14:tracePt t="49016" x="8543925" y="3565525"/>
          <p14:tracePt t="49032" x="8594725" y="3565525"/>
          <p14:tracePt t="49051" x="8636000" y="3565525"/>
          <p14:tracePt t="49074" x="8656638" y="3565525"/>
          <p14:tracePt t="49097" x="8666163" y="3565525"/>
          <p14:tracePt t="49106" x="8686800" y="3565525"/>
          <p14:tracePt t="49117" x="8696325" y="3565525"/>
          <p14:tracePt t="49134" x="8716963" y="3565525"/>
          <p14:tracePt t="49150" x="8728075" y="3565525"/>
          <p14:tracePt t="49298" x="8737600" y="3565525"/>
          <p14:tracePt t="49305" x="8758238" y="3556000"/>
          <p14:tracePt t="49316" x="8758238" y="3546475"/>
          <p14:tracePt t="49332" x="8848725" y="3525838"/>
          <p14:tracePt t="49351" x="8950325" y="3505200"/>
          <p14:tracePt t="49368" x="9032875" y="3475038"/>
          <p14:tracePt t="49384" x="9051925" y="3454400"/>
          <p14:tracePt t="49385" x="9063038" y="3454400"/>
          <p14:tracePt t="49401" x="9063038" y="3444875"/>
          <p14:tracePt t="49426" x="9063038" y="3433763"/>
          <p14:tracePt t="49441" x="9063038" y="3424238"/>
          <p14:tracePt t="49466" x="9072563" y="3413125"/>
          <p14:tracePt t="49481" x="9083675" y="3394075"/>
          <p14:tracePt t="49489" x="9083675" y="3382963"/>
          <p14:tracePt t="49499" x="9083675" y="3373438"/>
          <p14:tracePt t="49516" x="9102725" y="3322638"/>
          <p14:tracePt t="49533" x="9123363" y="3281363"/>
          <p14:tracePt t="49549" x="9153525" y="3241675"/>
          <p14:tracePt t="49566" x="9153525" y="3200400"/>
          <p14:tracePt t="49583" x="9153525" y="3179763"/>
          <p14:tracePt t="49599" x="9164638" y="3159125"/>
          <p14:tracePt t="49616" x="9164638" y="3140075"/>
          <p14:tracePt t="49633" x="9164638" y="3128963"/>
          <p14:tracePt t="49651" x="9164638" y="3119438"/>
          <p14:tracePt t="49674" x="9164638" y="3108325"/>
          <p14:tracePt t="49706" x="9164638" y="3098800"/>
          <p14:tracePt t="49714" x="9164638" y="3089275"/>
          <p14:tracePt t="49723" x="9153525" y="3089275"/>
          <p14:tracePt t="49734" x="9153525" y="3078163"/>
          <p14:tracePt t="49751" x="9144000" y="3057525"/>
          <p14:tracePt t="49768" x="9134475" y="3038475"/>
          <p14:tracePt t="49785" x="9113838" y="3017838"/>
          <p14:tracePt t="49786" x="9113838" y="3006725"/>
          <p14:tracePt t="49801" x="9113838" y="2997200"/>
          <p14:tracePt t="49802" x="9102725" y="2976563"/>
          <p14:tracePt t="49818" x="9102725" y="2955925"/>
          <p14:tracePt t="49835" x="9093200" y="2936875"/>
          <p14:tracePt t="49851" x="9093200" y="2916238"/>
          <p14:tracePt t="49868" x="9093200" y="2905125"/>
          <p14:tracePt t="49890" x="9083675" y="2895600"/>
          <p14:tracePt t="49962" x="9072563" y="2886075"/>
          <p14:tracePt t="50002" x="9063038" y="2874963"/>
          <p14:tracePt t="50034" x="9051925" y="2865438"/>
          <p14:tracePt t="50066" x="9051925" y="2854325"/>
          <p14:tracePt t="50082" x="9051925" y="2844800"/>
          <p14:tracePt t="50090" x="9051925" y="2835275"/>
          <p14:tracePt t="50102" x="9042400" y="2835275"/>
          <p14:tracePt t="50118" x="9042400" y="2824163"/>
          <p14:tracePt t="50134" x="9042400" y="2814638"/>
          <p14:tracePt t="50151" x="9042400" y="2803525"/>
          <p14:tracePt t="50168" x="9042400" y="2794000"/>
          <p14:tracePt t="50185" x="9042400" y="2784475"/>
          <p14:tracePt t="50201" x="9042400" y="2773363"/>
          <p14:tracePt t="50202" x="9042400" y="2763838"/>
          <p14:tracePt t="50218" x="9042400" y="2733675"/>
          <p14:tracePt t="50235" x="9032875" y="2713038"/>
          <p14:tracePt t="50249" x="9021763" y="2692400"/>
          <p14:tracePt t="50266" x="9012238" y="2682875"/>
          <p14:tracePt t="50313" x="9012238" y="2671763"/>
          <p14:tracePt t="50329" x="9012238" y="2662238"/>
          <p14:tracePt t="50354" x="9012238" y="2651125"/>
          <p14:tracePt t="50361" x="9012238" y="2641600"/>
          <p14:tracePt t="50370" x="9012238" y="2632075"/>
          <p14:tracePt t="50386" x="9012238" y="2620963"/>
          <p14:tracePt t="50442" x="9012238" y="2611438"/>
          <p14:tracePt t="50449" x="9021763" y="2611438"/>
          <p14:tracePt t="50466" x="9021763" y="2600325"/>
          <p14:tracePt t="50481" x="9021763" y="2590800"/>
          <p14:tracePt t="50498" x="9021763" y="2581275"/>
          <p14:tracePt t="50586" x="9021763" y="2590800"/>
          <p14:tracePt t="50593" x="9021763" y="2600325"/>
          <p14:tracePt t="50609" x="9021763" y="2620963"/>
          <p14:tracePt t="50625" x="9021763" y="2641600"/>
          <p14:tracePt t="50634" x="9012238" y="2671763"/>
          <p14:tracePt t="50651" x="9012238" y="2701925"/>
          <p14:tracePt t="50667" x="8991600" y="2752725"/>
          <p14:tracePt t="50684" x="8982075" y="2794000"/>
          <p14:tracePt t="50701" x="8970963" y="2844800"/>
          <p14:tracePt t="50718" x="8950325" y="2886075"/>
          <p14:tracePt t="50734" x="8950325" y="2925763"/>
          <p14:tracePt t="50750" x="8940800" y="2955925"/>
          <p14:tracePt t="50767" x="8940800" y="2967038"/>
          <p14:tracePt t="50784" x="8940800" y="2976563"/>
          <p14:tracePt t="50800" x="8931275" y="2976563"/>
          <p14:tracePt t="50882" x="8931275" y="2967038"/>
          <p14:tracePt t="51674" x="8931275" y="2955925"/>
          <p14:tracePt t="51681" x="8940800" y="2955925"/>
          <p14:tracePt t="51690" x="8950325" y="2936875"/>
          <p14:tracePt t="51701" x="8950325" y="2925763"/>
          <p14:tracePt t="51718" x="8961438" y="2895600"/>
          <p14:tracePt t="51735" x="8991600" y="2865438"/>
          <p14:tracePt t="51751" x="8991600" y="2814638"/>
          <p14:tracePt t="51768" x="9001125" y="2803525"/>
          <p14:tracePt t="51785" x="9012238" y="2773363"/>
          <p14:tracePt t="51785" x="9012238" y="2763838"/>
          <p14:tracePt t="51801" x="9012238" y="2743200"/>
          <p14:tracePt t="51802" x="9012238" y="2733675"/>
          <p14:tracePt t="51818" x="9012238" y="2701925"/>
          <p14:tracePt t="51835" x="9012238" y="2682875"/>
          <p14:tracePt t="51851" x="9012238" y="2662238"/>
          <p14:tracePt t="51868" x="9012238" y="2632075"/>
          <p14:tracePt t="51885" x="9012238" y="2611438"/>
          <p14:tracePt t="51900" x="9012238" y="2600325"/>
          <p14:tracePt t="51916" x="9012238" y="2570163"/>
          <p14:tracePt t="51933" x="9012238" y="2560638"/>
          <p14:tracePt t="51950" x="9012238" y="2549525"/>
          <p14:tracePt t="52066" x="9012238" y="2540000"/>
          <p14:tracePt t="52082" x="9012238" y="2530475"/>
          <p14:tracePt t="52106" x="9012238" y="2519363"/>
          <p14:tracePt t="52322" x="9012238" y="2509838"/>
          <p14:tracePt t="52346" x="9012238" y="2498725"/>
          <p14:tracePt t="52354" x="9032875" y="2489200"/>
          <p14:tracePt t="52368" x="9051925" y="2489200"/>
          <p14:tracePt t="52385" x="9063038" y="2489200"/>
          <p14:tracePt t="52882" x="9063038" y="2479675"/>
          <p14:tracePt t="52897" x="9063038" y="2468563"/>
          <p14:tracePt t="52914" x="9063038" y="2459038"/>
          <p14:tracePt t="52930" x="9072563" y="2447925"/>
          <p14:tracePt t="52938" x="9072563" y="2438400"/>
          <p14:tracePt t="52952" x="9083675" y="2428875"/>
          <p14:tracePt t="52970" x="9083675" y="2397125"/>
          <p14:tracePt t="52986" x="9083675" y="2387600"/>
          <p14:tracePt t="53003" x="9093200" y="2378075"/>
          <p14:tracePt t="53258" x="9113838" y="2378075"/>
          <p14:tracePt t="53361" x="9113838" y="2387600"/>
          <p14:tracePt t="53386" x="9102725" y="2387600"/>
          <p14:tracePt t="53393" x="9093200" y="2387600"/>
          <p14:tracePt t="53402" x="9093200" y="2397125"/>
          <p14:tracePt t="53418" x="9083675" y="2408238"/>
          <p14:tracePt t="53442" x="9072563" y="2408238"/>
          <p14:tracePt t="53474" x="9063038" y="2408238"/>
          <p14:tracePt t="53482" x="9051925" y="2408238"/>
          <p14:tracePt t="53506" x="9042400" y="2417763"/>
          <p14:tracePt t="53522" x="9032875" y="2417763"/>
          <p14:tracePt t="53538" x="9021763" y="2417763"/>
          <p14:tracePt t="53569" x="9012238" y="2417763"/>
          <p14:tracePt t="53586" x="9001125" y="2417763"/>
          <p14:tracePt t="53602" x="8991600" y="2417763"/>
          <p14:tracePt t="53610" x="8982075" y="2417763"/>
          <p14:tracePt t="53619" x="8961438" y="2417763"/>
          <p14:tracePt t="53635" x="8931275" y="2438400"/>
          <p14:tracePt t="53651" x="8890000" y="2447925"/>
          <p14:tracePt t="53667" x="8839200" y="2459038"/>
          <p14:tracePt t="53684" x="8788400" y="2459038"/>
          <p14:tracePt t="53702" x="8758238" y="2468563"/>
          <p14:tracePt t="53718" x="8737600" y="2479675"/>
          <p14:tracePt t="53735" x="8728075" y="2489200"/>
          <p14:tracePt t="53752" x="8707438" y="2489200"/>
          <p14:tracePt t="53768" x="8686800" y="2509838"/>
          <p14:tracePt t="53785" x="8656638" y="2530475"/>
          <p14:tracePt t="53786" x="8636000" y="2540000"/>
          <p14:tracePt t="53802" x="8615363" y="2560638"/>
          <p14:tracePt t="53818" x="8564563" y="2590800"/>
          <p14:tracePt t="53835" x="8513763" y="2620963"/>
          <p14:tracePt t="53853" x="8442325" y="2641600"/>
          <p14:tracePt t="53869" x="8382000" y="2671763"/>
          <p14:tracePt t="53884" x="8331200" y="2692400"/>
          <p14:tracePt t="53901" x="8280400" y="2713038"/>
          <p14:tracePt t="53917" x="8239125" y="2733675"/>
          <p14:tracePt t="53934" x="8208963" y="2743200"/>
          <p14:tracePt t="53951" x="8178800" y="2763838"/>
          <p14:tracePt t="53967" x="8148638" y="2773363"/>
          <p14:tracePt t="53984" x="8118475" y="2784475"/>
          <p14:tracePt t="54000" x="8086725" y="2803525"/>
          <p14:tracePt t="54017" x="8067675" y="2814638"/>
          <p14:tracePt t="54018" x="8067675" y="2824163"/>
          <p14:tracePt t="54034" x="8047038" y="2835275"/>
          <p14:tracePt t="54050" x="8035925" y="2844800"/>
          <p14:tracePt t="54067" x="8016875" y="2854325"/>
          <p14:tracePt t="54146" x="8005763" y="2854325"/>
          <p14:tracePt t="54170" x="7996238" y="2854325"/>
          <p14:tracePt t="54178" x="7985125" y="2865438"/>
          <p14:tracePt t="54186" x="7966075" y="2865438"/>
          <p14:tracePt t="54201" x="7945438" y="2865438"/>
          <p14:tracePt t="54203" x="7915275" y="2865438"/>
          <p14:tracePt t="54218" x="7874000" y="2874963"/>
          <p14:tracePt t="54235" x="7823200" y="2874963"/>
          <p14:tracePt t="54251" x="7781925" y="2886075"/>
          <p14:tracePt t="54268" x="7762875" y="2895600"/>
          <p14:tracePt t="54284" x="7751763" y="2895600"/>
          <p14:tracePt t="54301" x="7751763" y="2905125"/>
          <p14:tracePt t="54318" x="7742238" y="2916238"/>
          <p14:tracePt t="54450" x="7751763" y="2916238"/>
          <p14:tracePt t="54466" x="7762875" y="2916238"/>
          <p14:tracePt t="54474" x="7772400" y="2916238"/>
          <p14:tracePt t="54485" x="7781925" y="2916238"/>
          <p14:tracePt t="54502" x="7823200" y="2905125"/>
          <p14:tracePt t="54519" x="7894638" y="2895600"/>
          <p14:tracePt t="54535" x="8026400" y="2886075"/>
          <p14:tracePt t="54552" x="8169275" y="2886075"/>
          <p14:tracePt t="54568" x="8321675" y="2865438"/>
          <p14:tracePt t="54569" x="8361363" y="2854325"/>
          <p14:tracePt t="54585" x="8412163" y="2835275"/>
          <p14:tracePt t="54587" x="8462963" y="2814638"/>
          <p14:tracePt t="54602" x="8543925" y="2773363"/>
          <p14:tracePt t="54618" x="8636000" y="2743200"/>
          <p14:tracePt t="54635" x="8716963" y="2713038"/>
          <p14:tracePt t="54652" x="8818563" y="2662238"/>
          <p14:tracePt t="54669" x="8910638" y="2620963"/>
          <p14:tracePt t="54686" x="8961438" y="2590800"/>
          <p14:tracePt t="54702" x="8970963" y="2581275"/>
          <p14:tracePt t="54719" x="8982075" y="2570163"/>
          <p14:tracePt t="54817" x="8982075" y="2560638"/>
          <p14:tracePt t="54834" x="8991600" y="2560638"/>
          <p14:tracePt t="54842" x="8991600" y="2549525"/>
          <p14:tracePt t="54850" x="9001125" y="2540000"/>
          <p14:tracePt t="54867" x="9042400" y="2509838"/>
          <p14:tracePt t="54884" x="9063038" y="2489200"/>
          <p14:tracePt t="54902" x="9093200" y="2468563"/>
          <p14:tracePt t="54919" x="9113838" y="2438400"/>
          <p14:tracePt t="54934" x="9164638" y="2408238"/>
          <p14:tracePt t="54950" x="9185275" y="2397125"/>
          <p14:tracePt t="54967" x="9194800" y="2387600"/>
          <p14:tracePt t="55041" x="9185275" y="2387600"/>
          <p14:tracePt t="55057" x="9174163" y="2387600"/>
          <p14:tracePt t="55066" x="9164638" y="2397125"/>
          <p14:tracePt t="55073" x="9153525" y="2408238"/>
          <p14:tracePt t="55089" x="9144000" y="2417763"/>
          <p14:tracePt t="55099" x="9134475" y="2417763"/>
          <p14:tracePt t="55116" x="9123363" y="2417763"/>
          <p14:tracePt t="55133" x="9102725" y="2438400"/>
          <p14:tracePt t="55149" x="9093200" y="2438400"/>
          <p14:tracePt t="55166" x="9093200" y="2447925"/>
          <p14:tracePt t="55183" x="9083675" y="2447925"/>
          <p14:tracePt t="56426" x="9093200" y="2447925"/>
          <p14:tracePt t="56433" x="9102725" y="2447925"/>
          <p14:tracePt t="56506" x="9113838" y="2447925"/>
          <p14:tracePt t="57506" x="9113838" y="2438400"/>
          <p14:tracePt t="57554" x="9102725" y="2428875"/>
          <p14:tracePt t="57562" x="9102725" y="2417763"/>
          <p14:tracePt t="57914" x="9093200" y="2417763"/>
          <p14:tracePt t="60291" x="9072563" y="2417763"/>
          <p14:tracePt t="60298" x="9012238" y="2447925"/>
          <p14:tracePt t="60307" x="8920163" y="2498725"/>
          <p14:tracePt t="60320" x="8818563" y="2570163"/>
          <p14:tracePt t="60336" x="8575675" y="2701925"/>
          <p14:tracePt t="60353" x="8208963" y="2925763"/>
          <p14:tracePt t="60354" x="7915275" y="3068638"/>
          <p14:tracePt t="60370" x="7569200" y="3209925"/>
          <p14:tracePt t="60371" x="7183438" y="3382963"/>
          <p14:tracePt t="60387" x="6308725" y="3657600"/>
          <p14:tracePt t="60403" x="5283200" y="3840163"/>
          <p14:tracePt t="60420" x="4368800" y="4013200"/>
          <p14:tracePt t="60437" x="3729038" y="4165600"/>
          <p14:tracePt t="60453" x="3281363" y="4276725"/>
          <p14:tracePt t="60470" x="3098800" y="4327525"/>
          <p14:tracePt t="60486" x="3027363" y="4359275"/>
          <p14:tracePt t="60503" x="3006725" y="4359275"/>
          <p14:tracePt t="60520" x="2987675" y="4368800"/>
          <p14:tracePt t="60537" x="2955925" y="4368800"/>
          <p14:tracePt t="60553" x="2905125" y="4368800"/>
          <p14:tracePt t="60554" x="2874963" y="4368800"/>
          <p14:tracePt t="60570" x="2824163" y="4368800"/>
          <p14:tracePt t="60571" x="2794000" y="4359275"/>
          <p14:tracePt t="60587" x="2722563" y="4338638"/>
          <p14:tracePt t="60603" x="2701925" y="4318000"/>
          <p14:tracePt t="60620" x="2692400" y="4318000"/>
          <p14:tracePt t="60637" x="2682875" y="4297363"/>
          <p14:tracePt t="60653" x="2671763" y="4257675"/>
          <p14:tracePt t="60670" x="2651125" y="4225925"/>
          <p14:tracePt t="60686" x="2632075" y="4175125"/>
          <p14:tracePt t="60703" x="2620963" y="4156075"/>
          <p14:tracePt t="60720" x="2600325" y="4144963"/>
          <p14:tracePt t="60739" x="2581275" y="4144963"/>
          <p14:tracePt t="60794" x="2570163" y="4144963"/>
          <p14:tracePt t="61530" x="2581275" y="4144963"/>
          <p14:tracePt t="61562" x="2590800" y="4144963"/>
          <p14:tracePt t="61970" x="2581275" y="4144963"/>
          <p14:tracePt t="61987" x="2549525" y="4144963"/>
          <p14:tracePt t="61994" x="2540000" y="4144963"/>
          <p14:tracePt t="62004" x="2519363" y="4156075"/>
          <p14:tracePt t="62020" x="2428875" y="4156075"/>
          <p14:tracePt t="62037" x="2265363" y="4165600"/>
          <p14:tracePt t="62052" x="2011363" y="4156075"/>
          <p14:tracePt t="62068" x="1757363" y="4114800"/>
          <p14:tracePt t="62085" x="1533525" y="4094163"/>
          <p14:tracePt t="62103" x="1381125" y="4094163"/>
          <p14:tracePt t="62120" x="1300163" y="4094163"/>
          <p14:tracePt t="62136" x="1260475" y="4084638"/>
          <p14:tracePt t="62153" x="1249363" y="4084638"/>
          <p14:tracePt t="62169" x="1239838" y="4084638"/>
          <p14:tracePt t="62194" x="1228725" y="4084638"/>
          <p14:tracePt t="62218" x="1219200" y="4084638"/>
          <p14:tracePt t="62235" x="1209675" y="4084638"/>
          <p14:tracePt t="62250" x="1198563" y="4084638"/>
          <p14:tracePt t="62258" x="1177925" y="4084638"/>
          <p14:tracePt t="62269" x="1158875" y="4084638"/>
          <p14:tracePt t="62286" x="1076325" y="4084638"/>
          <p14:tracePt t="62303" x="914400" y="4073525"/>
          <p14:tracePt t="62319" x="701675" y="4022725"/>
          <p14:tracePt t="62336" x="498475" y="3971925"/>
          <p14:tracePt t="62353" x="346075" y="3952875"/>
          <p14:tracePt t="62354" x="314325" y="3952875"/>
          <p14:tracePt t="62369" x="304800" y="3952875"/>
          <p14:tracePt t="62386" x="295275" y="3952875"/>
          <p14:tracePt t="62570" x="295275" y="3941763"/>
          <p14:tracePt t="62579" x="295275" y="3932238"/>
          <p14:tracePt t="62594" x="295275" y="3921125"/>
          <p14:tracePt t="62603" x="295275" y="3902075"/>
          <p14:tracePt t="62620" x="304800" y="3870325"/>
          <p14:tracePt t="62636" x="304800" y="3860800"/>
          <p14:tracePt t="62659" x="304800" y="3851275"/>
          <p14:tracePt t="62738" x="314325" y="3851275"/>
          <p14:tracePt t="62826" x="325438" y="3851275"/>
          <p14:tracePt t="62883" x="334963" y="3851275"/>
          <p14:tracePt t="62890" x="334963" y="3860800"/>
          <p14:tracePt t="62914" x="334963" y="3870325"/>
          <p14:tracePt t="62923" x="346075" y="3870325"/>
          <p14:tracePt t="62938" x="346075" y="3890963"/>
          <p14:tracePt t="62954" x="365125" y="3890963"/>
          <p14:tracePt t="62978" x="385763" y="3902075"/>
          <p14:tracePt t="62987" x="396875" y="3902075"/>
          <p14:tracePt t="63006" x="427038" y="3902075"/>
          <p14:tracePt t="63021" x="457200" y="3902075"/>
          <p14:tracePt t="63035" x="498475" y="3902075"/>
          <p14:tracePt t="63051" x="538163" y="3902075"/>
          <p14:tracePt t="63070" x="579438" y="3902075"/>
          <p14:tracePt t="63087" x="650875" y="3902075"/>
          <p14:tracePt t="63104" x="701675" y="3902075"/>
          <p14:tracePt t="63120" x="731838" y="3902075"/>
          <p14:tracePt t="63137" x="771525" y="3902075"/>
          <p14:tracePt t="63138" x="782638" y="3902075"/>
          <p14:tracePt t="63154" x="803275" y="3902075"/>
          <p14:tracePt t="63154" x="812800" y="3902075"/>
          <p14:tracePt t="63170" x="833438" y="3902075"/>
          <p14:tracePt t="63171" x="854075" y="3890963"/>
          <p14:tracePt t="63187" x="904875" y="3890963"/>
          <p14:tracePt t="63204" x="965200" y="3890963"/>
          <p14:tracePt t="63220" x="1016000" y="3890963"/>
          <p14:tracePt t="63237" x="1076325" y="3890963"/>
          <p14:tracePt t="63253" x="1158875" y="3890963"/>
          <p14:tracePt t="63270" x="1239838" y="3890963"/>
          <p14:tracePt t="63287" x="1320800" y="3902075"/>
          <p14:tracePt t="63304" x="1381125" y="3911600"/>
          <p14:tracePt t="63320" x="1431925" y="3911600"/>
          <p14:tracePt t="63337" x="1482725" y="3911600"/>
          <p14:tracePt t="63339" x="1503363" y="3921125"/>
          <p14:tracePt t="63354" x="1514475" y="3921125"/>
          <p14:tracePt t="63356" x="1533525" y="3921125"/>
          <p14:tracePt t="63368" x="1554163" y="3921125"/>
          <p14:tracePt t="63385" x="1574800" y="3921125"/>
          <p14:tracePt t="63386" x="1595438" y="3921125"/>
          <p14:tracePt t="63402" x="1604963" y="3921125"/>
          <p14:tracePt t="63402" x="1616075" y="3921125"/>
          <p14:tracePt t="63418" x="1635125" y="3921125"/>
          <p14:tracePt t="63435" x="1655763" y="3911600"/>
          <p14:tracePt t="63452" x="1676400" y="3902075"/>
          <p14:tracePt t="63468" x="1706563" y="3902075"/>
          <p14:tracePt t="63485" x="1727200" y="3902075"/>
          <p14:tracePt t="63502" x="1768475" y="3902075"/>
          <p14:tracePt t="63519" x="1798638" y="3902075"/>
          <p14:tracePt t="63535" x="1828800" y="3902075"/>
          <p14:tracePt t="63552" x="1879600" y="3902075"/>
          <p14:tracePt t="63568" x="1930400" y="3902075"/>
          <p14:tracePt t="63585" x="1981200" y="3902075"/>
          <p14:tracePt t="63586" x="2011363" y="3902075"/>
          <p14:tracePt t="63601" x="2032000" y="3902075"/>
          <p14:tracePt t="63602" x="2052638" y="3902075"/>
          <p14:tracePt t="63619" x="2112963" y="3902075"/>
          <p14:tracePt t="63635" x="2163763" y="3902075"/>
          <p14:tracePt t="63652" x="2235200" y="3911600"/>
          <p14:tracePt t="63669" x="2295525" y="3911600"/>
          <p14:tracePt t="63685" x="2357438" y="3911600"/>
          <p14:tracePt t="63702" x="2408238" y="3921125"/>
          <p14:tracePt t="63718" x="2438400" y="3921125"/>
          <p14:tracePt t="63735" x="2479675" y="3921125"/>
          <p14:tracePt t="63752" x="2509838" y="3921125"/>
          <p14:tracePt t="63768" x="2581275" y="3921125"/>
          <p14:tracePt t="63785" x="2651125" y="3932238"/>
          <p14:tracePt t="63786" x="2692400" y="3932238"/>
          <p14:tracePt t="63802" x="2743200" y="3932238"/>
          <p14:tracePt t="63802" x="2773363" y="3932238"/>
          <p14:tracePt t="63819" x="2824163" y="3941763"/>
          <p14:tracePt t="63835" x="2854325" y="3941763"/>
          <p14:tracePt t="63852" x="2886075" y="3941763"/>
          <p14:tracePt t="63868" x="2905125" y="3941763"/>
          <p14:tracePt t="63885" x="2916238" y="3941763"/>
          <p14:tracePt t="63904" x="2936875" y="3941763"/>
          <p14:tracePt t="63920" x="2955925" y="3941763"/>
          <p14:tracePt t="63936" x="2987675" y="3941763"/>
          <p14:tracePt t="63953" x="3038475" y="3941763"/>
          <p14:tracePt t="63969" x="3108325" y="3941763"/>
          <p14:tracePt t="63970" x="3140075" y="3941763"/>
          <p14:tracePt t="63986" x="3209925" y="3941763"/>
          <p14:tracePt t="64005" x="3260725" y="3941763"/>
          <p14:tracePt t="64019" x="3281363" y="3941763"/>
          <p14:tracePt t="64034" x="3311525" y="3941763"/>
          <p14:tracePt t="64051" x="3343275" y="3932238"/>
          <p14:tracePt t="64068" x="3382963" y="3932238"/>
          <p14:tracePt t="64085" x="3433763" y="3921125"/>
          <p14:tracePt t="64101" x="3484563" y="3921125"/>
          <p14:tracePt t="64118" x="3546475" y="3921125"/>
          <p14:tracePt t="64135" x="3586163" y="3921125"/>
          <p14:tracePt t="64151" x="3616325" y="3902075"/>
          <p14:tracePt t="64168" x="3636963" y="3902075"/>
          <p14:tracePt t="64185" x="3667125" y="3902075"/>
          <p14:tracePt t="64186" x="3687763" y="3902075"/>
          <p14:tracePt t="64202" x="3729038" y="3902075"/>
          <p14:tracePt t="64218" x="3779838" y="3902075"/>
          <p14:tracePt t="64235" x="3830638" y="3890963"/>
          <p14:tracePt t="64252" x="3881438" y="3890963"/>
          <p14:tracePt t="64268" x="3921125" y="3881438"/>
          <p14:tracePt t="64284" x="3962400" y="3870325"/>
          <p14:tracePt t="64301" x="3992563" y="3870325"/>
          <p14:tracePt t="64318" x="4033838" y="3870325"/>
          <p14:tracePt t="64335" x="4064000" y="3870325"/>
          <p14:tracePt t="64352" x="4094163" y="3870325"/>
          <p14:tracePt t="64368" x="4135438" y="3870325"/>
          <p14:tracePt t="64385" x="4186238" y="3870325"/>
          <p14:tracePt t="64386" x="4206875" y="3870325"/>
          <p14:tracePt t="64401" x="4237038" y="3870325"/>
          <p14:tracePt t="64402" x="4267200" y="3870325"/>
          <p14:tracePt t="64418" x="4327525" y="3881438"/>
          <p14:tracePt t="64435" x="4398963" y="3890963"/>
          <p14:tracePt t="64452" x="4449763" y="3890963"/>
          <p14:tracePt t="64469" x="4491038" y="3902075"/>
          <p14:tracePt t="64487" x="4530725" y="3911600"/>
          <p14:tracePt t="64502" x="4562475" y="3911600"/>
          <p14:tracePt t="64519" x="4572000" y="3911600"/>
          <p14:tracePt t="64536" x="4592638" y="3911600"/>
          <p14:tracePt t="64552" x="4613275" y="3911600"/>
          <p14:tracePt t="64569" x="4622800" y="3911600"/>
          <p14:tracePt t="64570" x="4632325" y="3911600"/>
          <p14:tracePt t="64585" x="4643438" y="3911600"/>
          <p14:tracePt t="64587" x="4652963" y="3911600"/>
          <p14:tracePt t="64602" x="4683125" y="3911600"/>
          <p14:tracePt t="64619" x="4703763" y="3911600"/>
          <p14:tracePt t="64636" x="4733925" y="3902075"/>
          <p14:tracePt t="64652" x="4775200" y="3890963"/>
          <p14:tracePt t="64669" x="4846638" y="3881438"/>
          <p14:tracePt t="64686" x="4897438" y="3881438"/>
          <p14:tracePt t="64702" x="4937125" y="3881438"/>
          <p14:tracePt t="64719" x="4937125" y="3870325"/>
          <p14:tracePt t="64810" x="4937125" y="3881438"/>
          <p14:tracePt t="64818" x="4937125" y="3890963"/>
          <p14:tracePt t="64826" x="4918075" y="3941763"/>
          <p14:tracePt t="64836" x="4867275" y="3983038"/>
          <p14:tracePt t="64853" x="4632325" y="4064000"/>
          <p14:tracePt t="64870" x="4297363" y="4156075"/>
          <p14:tracePt t="64886" x="3902075" y="4216400"/>
          <p14:tracePt t="64903" x="3597275" y="4225925"/>
          <p14:tracePt t="64920" x="3343275" y="4246563"/>
          <p14:tracePt t="64936" x="3149600" y="4246563"/>
          <p14:tracePt t="64953" x="2987675" y="4257675"/>
          <p14:tracePt t="64954" x="2886075" y="4257675"/>
          <p14:tracePt t="64970" x="2794000" y="4257675"/>
          <p14:tracePt t="64971" x="2682875" y="4257675"/>
          <p14:tracePt t="64985" x="2570163" y="4257675"/>
          <p14:tracePt t="65001" x="2316163" y="4257675"/>
          <p14:tracePt t="65002" x="2205038" y="4246563"/>
          <p14:tracePt t="65018" x="2022475" y="4237038"/>
          <p14:tracePt t="65035" x="1900238" y="4225925"/>
          <p14:tracePt t="65051" x="1798638" y="4225925"/>
          <p14:tracePt t="65068" x="1706563" y="4216400"/>
          <p14:tracePt t="65085" x="1625600" y="4216400"/>
          <p14:tracePt t="65104" x="1524000" y="4206875"/>
          <p14:tracePt t="65120" x="1381125" y="4206875"/>
          <p14:tracePt t="65137" x="1260475" y="4206875"/>
          <p14:tracePt t="65138" x="1189038" y="4206875"/>
          <p14:tracePt t="65154" x="1127125" y="4216400"/>
          <p14:tracePt t="65155" x="1087438" y="4237038"/>
          <p14:tracePt t="65170" x="1036638" y="4257675"/>
          <p14:tracePt t="65188" x="1006475" y="4276725"/>
          <p14:tracePt t="65210" x="1006475" y="4287838"/>
          <p14:tracePt t="65226" x="1006475" y="4297363"/>
          <p14:tracePt t="65250" x="1006475" y="4308475"/>
          <p14:tracePt t="65275" x="1006475" y="4318000"/>
          <p14:tracePt t="65298" x="1006475" y="4327525"/>
          <p14:tracePt t="65330" x="985838" y="4327525"/>
          <p14:tracePt t="65354" x="955675" y="4327525"/>
          <p14:tracePt t="65362" x="944563" y="4327525"/>
          <p14:tracePt t="65370" x="914400" y="4327525"/>
          <p14:tracePt t="65386" x="854075" y="4327525"/>
          <p14:tracePt t="65403" x="792163" y="4327525"/>
          <p14:tracePt t="65420" x="752475" y="4327525"/>
          <p14:tracePt t="65436" x="741363" y="4338638"/>
          <p14:tracePt t="65554" x="741363" y="4327525"/>
          <p14:tracePt t="65562" x="752475" y="4327525"/>
          <p14:tracePt t="65571" x="752475" y="4318000"/>
          <p14:tracePt t="65588" x="752475" y="4308475"/>
          <p14:tracePt t="65604" x="762000" y="4297363"/>
          <p14:tracePt t="65706" x="771525" y="4297363"/>
          <p14:tracePt t="65754" x="782638" y="4297363"/>
          <p14:tracePt t="65762" x="792163" y="4297363"/>
          <p14:tracePt t="65778" x="803275" y="4297363"/>
          <p14:tracePt t="65787" x="812800" y="4297363"/>
          <p14:tracePt t="65803" x="863600" y="4297363"/>
          <p14:tracePt t="65820" x="965200" y="4297363"/>
          <p14:tracePt t="65836" x="1087438" y="4297363"/>
          <p14:tracePt t="65853" x="1249363" y="4297363"/>
          <p14:tracePt t="65870" x="1371600" y="4297363"/>
          <p14:tracePt t="65886" x="1452563" y="4297363"/>
          <p14:tracePt t="65903" x="1533525" y="4297363"/>
          <p14:tracePt t="65920" x="1604963" y="4297363"/>
          <p14:tracePt t="65937" x="1666875" y="4276725"/>
          <p14:tracePt t="65953" x="1717675" y="4276725"/>
          <p14:tracePt t="65955" x="1736725" y="4267200"/>
          <p14:tracePt t="65970" x="1757363" y="4257675"/>
          <p14:tracePt t="65970" x="1778000" y="4257675"/>
          <p14:tracePt t="65985" x="1798638" y="4257675"/>
          <p14:tracePt t="65986" x="1808163" y="4257675"/>
          <p14:tracePt t="66003" x="1849438" y="4257675"/>
          <p14:tracePt t="66019" x="1870075" y="4257675"/>
          <p14:tracePt t="66035" x="1900238" y="4246563"/>
          <p14:tracePt t="66052" x="1920875" y="4246563"/>
          <p14:tracePt t="66069" x="1930400" y="4246563"/>
          <p14:tracePt t="66085" x="1960563" y="4246563"/>
          <p14:tracePt t="66102" x="1971675" y="4246563"/>
          <p14:tracePt t="66119" x="1990725" y="4246563"/>
          <p14:tracePt t="66135" x="2032000" y="4246563"/>
          <p14:tracePt t="66152" x="2052638" y="4246563"/>
          <p14:tracePt t="66169" x="2092325" y="4246563"/>
          <p14:tracePt t="66185" x="2124075" y="4246563"/>
          <p14:tracePt t="66186" x="2143125" y="4257675"/>
          <p14:tracePt t="66202" x="2174875" y="4267200"/>
          <p14:tracePt t="66219" x="2205038" y="4276725"/>
          <p14:tracePt t="66235" x="2235200" y="4276725"/>
          <p14:tracePt t="66252" x="2265363" y="4297363"/>
          <p14:tracePt t="66269" x="2286000" y="4297363"/>
          <p14:tracePt t="66286" x="2306638" y="4308475"/>
          <p14:tracePt t="66302" x="2316163" y="4318000"/>
          <p14:tracePt t="66319" x="2336800" y="4318000"/>
          <p14:tracePt t="66335" x="2346325" y="4318000"/>
          <p14:tracePt t="66352" x="2357438" y="4318000"/>
          <p14:tracePt t="66354" x="2366963" y="4318000"/>
          <p14:tracePt t="66369" x="2378075" y="4318000"/>
          <p14:tracePt t="66386" x="2397125" y="4318000"/>
          <p14:tracePt t="66386" x="2408238" y="4318000"/>
          <p14:tracePt t="66402" x="2438400" y="4318000"/>
          <p14:tracePt t="66419" x="2459038" y="4318000"/>
          <p14:tracePt t="66435" x="2489200" y="4318000"/>
          <p14:tracePt t="66452" x="2519363" y="4318000"/>
          <p14:tracePt t="66469" x="2560638" y="4318000"/>
          <p14:tracePt t="66485" x="2611438" y="4318000"/>
          <p14:tracePt t="66502" x="2662238" y="4318000"/>
          <p14:tracePt t="66519" x="2722563" y="4318000"/>
          <p14:tracePt t="66535" x="2784475" y="4318000"/>
          <p14:tracePt t="66552" x="2835275" y="4318000"/>
          <p14:tracePt t="66569" x="2886075" y="4318000"/>
          <p14:tracePt t="66586" x="2946400" y="4318000"/>
          <p14:tracePt t="66587" x="2987675" y="4318000"/>
          <p14:tracePt t="66601" x="3006725" y="4318000"/>
          <p14:tracePt t="66602" x="3027363" y="4318000"/>
          <p14:tracePt t="66618" x="3068638" y="4318000"/>
          <p14:tracePt t="66637" x="3089275" y="4318000"/>
          <p14:tracePt t="66653" x="3108325" y="4318000"/>
          <p14:tracePt t="66670" x="3140075" y="4318000"/>
          <p14:tracePt t="66687" x="3149600" y="4318000"/>
          <p14:tracePt t="66703" x="3209925" y="4318000"/>
          <p14:tracePt t="66720" x="3260725" y="4338638"/>
          <p14:tracePt t="66736" x="3311525" y="4348163"/>
          <p14:tracePt t="66753" x="3362325" y="4348163"/>
          <p14:tracePt t="66769" x="3394075" y="4348163"/>
          <p14:tracePt t="66770" x="3413125" y="4348163"/>
          <p14:tracePt t="66786" x="3433763" y="4348163"/>
          <p14:tracePt t="66802" x="3444875" y="4348163"/>
          <p14:tracePt t="66819" x="3463925" y="4348163"/>
          <p14:tracePt t="66850" x="3475038" y="4348163"/>
          <p14:tracePt t="66866" x="3484563" y="4348163"/>
          <p14:tracePt t="66890" x="3495675" y="4348163"/>
          <p14:tracePt t="66898" x="3505200" y="4348163"/>
          <p14:tracePt t="66906" x="3514725" y="4348163"/>
          <p14:tracePt t="66922" x="3535363" y="4348163"/>
          <p14:tracePt t="66936" x="3546475" y="4348163"/>
          <p14:tracePt t="66953" x="3565525" y="4348163"/>
          <p14:tracePt t="66969" x="3606800" y="4348163"/>
          <p14:tracePt t="66970" x="3627438" y="4348163"/>
          <p14:tracePt t="66986" x="3648075" y="4348163"/>
          <p14:tracePt t="66986" x="3667125" y="4348163"/>
          <p14:tracePt t="67004" x="3708400" y="4348163"/>
          <p14:tracePt t="67020" x="3738563" y="4348163"/>
          <p14:tracePt t="67036" x="3789363" y="4348163"/>
          <p14:tracePt t="67052" x="3819525" y="4348163"/>
          <p14:tracePt t="67069" x="3840163" y="4348163"/>
          <p14:tracePt t="67086" x="3860800" y="4348163"/>
          <p14:tracePt t="67103" x="3881438" y="4348163"/>
          <p14:tracePt t="67119" x="3890963" y="4348163"/>
          <p14:tracePt t="67136" x="3932238" y="4348163"/>
          <p14:tracePt t="67153" x="3971925" y="4348163"/>
          <p14:tracePt t="67169" x="4022725" y="4348163"/>
          <p14:tracePt t="67170" x="4064000" y="4348163"/>
          <p14:tracePt t="67186" x="4144963" y="4348163"/>
          <p14:tracePt t="67203" x="4237038" y="4348163"/>
          <p14:tracePt t="67219" x="4318000" y="4348163"/>
          <p14:tracePt t="67236" x="4389438" y="4359275"/>
          <p14:tracePt t="67253" x="4440238" y="4359275"/>
          <p14:tracePt t="67269" x="4470400" y="4359275"/>
          <p14:tracePt t="67285" x="4479925" y="4359275"/>
          <p14:tracePt t="67302" x="4491038" y="4359275"/>
          <p14:tracePt t="67319" x="4500563" y="4359275"/>
          <p14:tracePt t="67338" x="4511675" y="4359275"/>
          <p14:tracePt t="67353" x="4521200" y="4359275"/>
          <p14:tracePt t="67369" x="4541838" y="4359275"/>
          <p14:tracePt t="67386" x="4562475" y="4359275"/>
          <p14:tracePt t="67402" x="4572000" y="4359275"/>
          <p14:tracePt t="67794" x="4572000" y="4348163"/>
          <p14:tracePt t="67826" x="4572000" y="4338638"/>
          <p14:tracePt t="67850" x="4572000" y="4327525"/>
          <p14:tracePt t="67898" x="4572000" y="4318000"/>
          <p14:tracePt t="67906" x="4581525" y="4318000"/>
          <p14:tracePt t="68194" x="4592638" y="4318000"/>
          <p14:tracePt t="68250" x="4602163" y="4318000"/>
          <p14:tracePt t="68274" x="4613275" y="4318000"/>
          <p14:tracePt t="68282" x="4632325" y="4318000"/>
          <p14:tracePt t="68290" x="4683125" y="4318000"/>
          <p14:tracePt t="68304" x="4754563" y="4318000"/>
          <p14:tracePt t="68321" x="5029200" y="4308475"/>
          <p14:tracePt t="68338" x="5324475" y="4297363"/>
          <p14:tracePt t="68338" x="5486400" y="4297363"/>
          <p14:tracePt t="68355" x="5883275" y="4297363"/>
          <p14:tracePt t="68371" x="6289675" y="4287838"/>
          <p14:tracePt t="68387" x="6675438" y="4276725"/>
          <p14:tracePt t="68404" x="6980238" y="4225925"/>
          <p14:tracePt t="68421" x="7264400" y="4186238"/>
          <p14:tracePt t="68438" x="7599363" y="4156075"/>
          <p14:tracePt t="68454" x="8208963" y="4124325"/>
          <p14:tracePt t="68471" x="8920163" y="4105275"/>
          <p14:tracePt t="68487" x="9661525" y="4064000"/>
          <p14:tracePt t="68504" x="10302875" y="4013200"/>
          <p14:tracePt t="68521" x="10626725" y="3952875"/>
          <p14:tracePt t="68522" x="10698163" y="3932238"/>
          <p14:tracePt t="68538" x="10748963" y="3911600"/>
          <p14:tracePt t="68539" x="10760075" y="3911600"/>
          <p14:tracePt t="68553" x="10769600" y="3890963"/>
          <p14:tracePt t="68569" x="10769600" y="3870325"/>
          <p14:tracePt t="68570" x="10769600" y="3851275"/>
          <p14:tracePt t="68586" x="10760075" y="3830638"/>
          <p14:tracePt t="68586" x="10739438" y="3800475"/>
          <p14:tracePt t="68602" x="10688638" y="3768725"/>
          <p14:tracePt t="68619" x="10626725" y="3729038"/>
          <p14:tracePt t="68636" x="10575925" y="3698875"/>
          <p14:tracePt t="68652" x="10556875" y="3687763"/>
          <p14:tracePt t="68669" x="10556875" y="3678238"/>
          <p14:tracePt t="68730" x="10556875" y="3667125"/>
          <p14:tracePt t="68746" x="10556875" y="3657600"/>
          <p14:tracePt t="68756" x="10556875" y="3627438"/>
          <p14:tracePt t="68770" x="10566400" y="3597275"/>
          <p14:tracePt t="68787" x="10566400" y="3546475"/>
          <p14:tracePt t="68804" x="10545763" y="3495675"/>
          <p14:tracePt t="68820" x="10485438" y="3424238"/>
          <p14:tracePt t="68837" x="10342563" y="3362325"/>
          <p14:tracePt t="68854" x="10201275" y="3332163"/>
          <p14:tracePt t="68870" x="10088563" y="3322638"/>
          <p14:tracePt t="68885" x="10017125" y="3322638"/>
          <p14:tracePt t="68902" x="9956800" y="3322638"/>
          <p14:tracePt t="68919" x="9906000" y="3322638"/>
          <p14:tracePt t="68935" x="9855200" y="3332163"/>
          <p14:tracePt t="68952" x="9794875" y="3343275"/>
          <p14:tracePt t="68969" x="9732963" y="3343275"/>
          <p14:tracePt t="68969" x="9702800" y="3343275"/>
          <p14:tracePt t="68986" x="9682163" y="3343275"/>
          <p14:tracePt t="68986" x="9672638" y="3343275"/>
          <p14:tracePt t="69004" x="9631363" y="3352800"/>
          <p14:tracePt t="69019" x="9591675" y="3352800"/>
          <p14:tracePt t="69035" x="9559925" y="3373438"/>
          <p14:tracePt t="69052" x="9499600" y="3382963"/>
          <p14:tracePt t="69071" x="9356725" y="3394075"/>
          <p14:tracePt t="69087" x="9185275" y="3394075"/>
          <p14:tracePt t="69104" x="9042400" y="3394075"/>
          <p14:tracePt t="69121" x="8970963" y="3403600"/>
          <p14:tracePt t="69122" x="8940800" y="3403600"/>
          <p14:tracePt t="69187" x="8961438" y="3403600"/>
          <p14:tracePt t="69194" x="8970963" y="3403600"/>
          <p14:tracePt t="69205" x="8991600" y="3403600"/>
          <p14:tracePt t="69219" x="9032875" y="3403600"/>
          <p14:tracePt t="69236" x="9042400" y="3403600"/>
          <p14:tracePt t="69322" x="9021763" y="3403600"/>
          <p14:tracePt t="69330" x="9012238" y="3403600"/>
          <p14:tracePt t="69338" x="8991600" y="3403600"/>
          <p14:tracePt t="69354" x="8970963" y="3403600"/>
          <p14:tracePt t="69371" x="8950325" y="3403600"/>
          <p14:tracePt t="69388" x="8940800" y="3403600"/>
          <p14:tracePt t="69506" x="8950325" y="3403600"/>
          <p14:tracePt t="69514" x="8961438" y="3403600"/>
          <p14:tracePt t="69523" x="8970963" y="3403600"/>
          <p14:tracePt t="69538" x="8982075" y="3403600"/>
          <p14:tracePt t="69554" x="8991600" y="3403600"/>
          <p14:tracePt t="69626" x="9001125" y="3403600"/>
          <p14:tracePt t="69682" x="9012238" y="3403600"/>
          <p14:tracePt t="69706" x="9021763" y="3403600"/>
          <p14:tracePt t="69730" x="9032875" y="3403600"/>
          <p14:tracePt t="69787" x="9032875" y="3413125"/>
          <p14:tracePt t="71674" x="9042400" y="3413125"/>
          <p14:tracePt t="75923" x="9042400" y="3424238"/>
          <p14:tracePt t="77203" x="9021763" y="3433763"/>
          <p14:tracePt t="77211" x="9012238" y="3463925"/>
          <p14:tracePt t="77223" x="8961438" y="3535363"/>
          <p14:tracePt t="77239" x="8818563" y="3636963"/>
          <p14:tracePt t="77255" x="8534400" y="3789363"/>
          <p14:tracePt t="77272" x="8056563" y="3971925"/>
          <p14:tracePt t="77289" x="7396163" y="4225925"/>
          <p14:tracePt t="77305" x="6726238" y="4368800"/>
          <p14:tracePt t="77322" x="5973763" y="4530725"/>
          <p14:tracePt t="77323" x="5689600" y="4613275"/>
          <p14:tracePt t="77339" x="5191125" y="4714875"/>
          <p14:tracePt t="77356" x="4897438" y="4805363"/>
          <p14:tracePt t="77372" x="4694238" y="4856163"/>
          <p14:tracePt t="77387" x="4541838" y="4918075"/>
          <p14:tracePt t="77406" x="4410075" y="4957763"/>
          <p14:tracePt t="77423" x="4267200" y="4978400"/>
          <p14:tracePt t="77439" x="4105275" y="4999038"/>
          <p14:tracePt t="77456" x="3952875" y="5019675"/>
          <p14:tracePt t="77472" x="3768725" y="5029200"/>
          <p14:tracePt t="77489" x="3586163" y="5029200"/>
          <p14:tracePt t="77505" x="3424238" y="5029200"/>
          <p14:tracePt t="77523" x="3251200" y="5029200"/>
          <p14:tracePt t="77524" x="3149600" y="5029200"/>
          <p14:tracePt t="77539" x="2997200" y="5029200"/>
          <p14:tracePt t="77555" x="2835275" y="5019675"/>
          <p14:tracePt t="77572" x="2701925" y="5019675"/>
          <p14:tracePt t="77589" x="2590800" y="5019675"/>
          <p14:tracePt t="77605" x="2519363" y="5038725"/>
          <p14:tracePt t="77622" x="2459038" y="5059363"/>
          <p14:tracePt t="77639" x="2408238" y="5080000"/>
          <p14:tracePt t="77655" x="2378075" y="5089525"/>
          <p14:tracePt t="78084" x="2397125" y="5089525"/>
          <p14:tracePt t="78091" x="2459038" y="5080000"/>
          <p14:tracePt t="78106" x="2632075" y="5008563"/>
          <p14:tracePt t="78107" x="2874963" y="4948238"/>
          <p14:tracePt t="78123" x="3667125" y="4724400"/>
          <p14:tracePt t="78139" x="4551363" y="4429125"/>
          <p14:tracePt t="78155" x="5334000" y="4225925"/>
          <p14:tracePt t="78172" x="5892800" y="4073525"/>
          <p14:tracePt t="78189" x="6308725" y="3932238"/>
          <p14:tracePt t="78205" x="6645275" y="3779838"/>
          <p14:tracePt t="78222" x="6918325" y="3657600"/>
          <p14:tracePt t="78239" x="7264400" y="3556000"/>
          <p14:tracePt t="78255" x="7569200" y="3495675"/>
          <p14:tracePt t="78272" x="8056563" y="3413125"/>
          <p14:tracePt t="78289" x="8524875" y="3373438"/>
          <p14:tracePt t="78306" x="8880475" y="3362325"/>
          <p14:tracePt t="78323" x="9153525" y="3322638"/>
          <p14:tracePt t="78338" x="9185275" y="3322638"/>
          <p14:tracePt t="78387" x="9164638" y="3322638"/>
          <p14:tracePt t="78395" x="9153525" y="3322638"/>
          <p14:tracePt t="78406" x="9113838" y="3343275"/>
          <p14:tracePt t="78423" x="8991600" y="3382963"/>
          <p14:tracePt t="78440" x="8747125" y="3433763"/>
          <p14:tracePt t="78456" x="8178800" y="3525838"/>
          <p14:tracePt t="78473" x="7356475" y="3657600"/>
          <p14:tracePt t="78489" x="6410325" y="3738563"/>
          <p14:tracePt t="78507" x="5537200" y="3851275"/>
          <p14:tracePt t="78508" x="5160963" y="3881438"/>
          <p14:tracePt t="78523" x="4530725" y="3983038"/>
          <p14:tracePt t="78540" x="4105275" y="4043363"/>
          <p14:tracePt t="78556" x="3860800" y="4114800"/>
          <p14:tracePt t="78573" x="3636963" y="4165600"/>
          <p14:tracePt t="78589" x="3463925" y="4216400"/>
          <p14:tracePt t="78606" x="3302000" y="4246563"/>
          <p14:tracePt t="78623" x="3140075" y="4257675"/>
          <p14:tracePt t="78639" x="3006725" y="4257675"/>
          <p14:tracePt t="78656" x="2905125" y="4257675"/>
          <p14:tracePt t="78671" x="2803525" y="4246563"/>
          <p14:tracePt t="78688" x="2733675" y="4225925"/>
          <p14:tracePt t="78704" x="2701925" y="4216400"/>
          <p14:tracePt t="78721" x="2692400" y="4206875"/>
          <p14:tracePt t="78738" x="2682875" y="4206875"/>
          <p14:tracePt t="78756" x="2671763" y="4206875"/>
          <p14:tracePt t="78773" x="2651125" y="4206875"/>
          <p14:tracePt t="78788" x="2611438" y="4206875"/>
          <p14:tracePt t="78805" x="2479675" y="4206875"/>
          <p14:tracePt t="78821" x="2306638" y="4206875"/>
          <p14:tracePt t="78838" x="2112963" y="4246563"/>
          <p14:tracePt t="78855" x="1971675" y="4297363"/>
          <p14:tracePt t="78872" x="1870075" y="4348163"/>
          <p14:tracePt t="78888" x="1798638" y="4398963"/>
          <p14:tracePt t="78905" x="1736725" y="4449763"/>
          <p14:tracePt t="78921" x="1685925" y="4511675"/>
          <p14:tracePt t="78938" x="1655763" y="4551363"/>
          <p14:tracePt t="78939" x="1646238" y="4551363"/>
          <p14:tracePt t="78955" x="1616075" y="4581525"/>
          <p14:tracePt t="78972" x="1595438" y="4602163"/>
          <p14:tracePt t="78989" x="1574800" y="4622800"/>
          <p14:tracePt t="79007" x="1554163" y="4643438"/>
          <p14:tracePt t="79022" x="1533525" y="4652963"/>
          <p14:tracePt t="79038" x="1493838" y="4664075"/>
          <p14:tracePt t="79055" x="1473200" y="4664075"/>
          <p14:tracePt t="79072" x="1443038" y="4664075"/>
          <p14:tracePt t="79088" x="1412875" y="4664075"/>
          <p14:tracePt t="79105" x="1371600" y="4664075"/>
          <p14:tracePt t="79121" x="1290638" y="4673600"/>
          <p14:tracePt t="79138" x="1147763" y="4673600"/>
          <p14:tracePt t="79139" x="1057275" y="4694238"/>
          <p14:tracePt t="79155" x="904875" y="4714875"/>
          <p14:tracePt t="79172" x="741363" y="4745038"/>
          <p14:tracePt t="79188" x="630238" y="4775200"/>
          <p14:tracePt t="79205" x="588963" y="4795838"/>
          <p14:tracePt t="79221" x="579438" y="4805363"/>
          <p14:tracePt t="79238" x="579438" y="4816475"/>
          <p14:tracePt t="79355" x="600075" y="4816475"/>
          <p14:tracePt t="79363" x="609600" y="4805363"/>
          <p14:tracePt t="79373" x="619125" y="4795838"/>
          <p14:tracePt t="79389" x="639763" y="4784725"/>
          <p14:tracePt t="79406" x="669925" y="4765675"/>
          <p14:tracePt t="79422" x="681038" y="4765675"/>
          <p14:tracePt t="79439" x="690563" y="4754563"/>
          <p14:tracePt t="79456" x="701675" y="4754563"/>
          <p14:tracePt t="79472" x="720725" y="4754563"/>
          <p14:tracePt t="79489" x="782638" y="4733925"/>
          <p14:tracePt t="79506" x="904875" y="4724400"/>
          <p14:tracePt t="79522" x="1127125" y="4714875"/>
          <p14:tracePt t="79523" x="1249363" y="4714875"/>
          <p14:tracePt t="79539" x="1514475" y="4714875"/>
          <p14:tracePt t="79556" x="1747838" y="4714875"/>
          <p14:tracePt t="79572" x="1909763" y="4714875"/>
          <p14:tracePt t="79589" x="2052638" y="4714875"/>
          <p14:tracePt t="79605" x="2143125" y="4714875"/>
          <p14:tracePt t="79623" x="2205038" y="4714875"/>
          <p14:tracePt t="79639" x="2255838" y="4714875"/>
          <p14:tracePt t="79654" x="2316163" y="4703763"/>
          <p14:tracePt t="79671" x="2417763" y="4703763"/>
          <p14:tracePt t="79688" x="2509838" y="4724400"/>
          <p14:tracePt t="79705" x="2632075" y="4754563"/>
          <p14:tracePt t="79722" x="2784475" y="4784725"/>
          <p14:tracePt t="79723" x="2854325" y="4795838"/>
          <p14:tracePt t="79739" x="3006725" y="4816475"/>
          <p14:tracePt t="79755" x="3119438" y="4826000"/>
          <p14:tracePt t="79771" x="3190875" y="4835525"/>
          <p14:tracePt t="79789" x="3251200" y="4835525"/>
          <p14:tracePt t="79805" x="3311525" y="4846638"/>
          <p14:tracePt t="79822" x="3352800" y="4846638"/>
          <p14:tracePt t="79838" x="3403600" y="4846638"/>
          <p14:tracePt t="79855" x="3454400" y="4846638"/>
          <p14:tracePt t="79873" x="3495675" y="4846638"/>
          <p14:tracePt t="79890" x="3546475" y="4846638"/>
          <p14:tracePt t="79890" x="3565525" y="4846638"/>
          <p14:tracePt t="79906" x="3576638" y="4846638"/>
          <p14:tracePt t="79907" x="3597275" y="4846638"/>
          <p14:tracePt t="79923" x="3627438" y="4846638"/>
          <p14:tracePt t="79938" x="3636963" y="4846638"/>
          <p14:tracePt t="79939" x="3648075" y="4846638"/>
          <p14:tracePt t="79956" x="3667125" y="4846638"/>
          <p14:tracePt t="79972" x="3687763" y="4846638"/>
          <p14:tracePt t="79988" x="3698875" y="4835525"/>
          <p14:tracePt t="80007" x="3717925" y="4835525"/>
          <p14:tracePt t="80021" x="3738563" y="4835525"/>
          <p14:tracePt t="80037" x="3779838" y="4835525"/>
          <p14:tracePt t="80054" x="3800475" y="4835525"/>
          <p14:tracePt t="80071" x="3830638" y="4835525"/>
          <p14:tracePt t="80088" x="3860800" y="4835525"/>
          <p14:tracePt t="80104" x="3902075" y="4835525"/>
          <p14:tracePt t="80121" x="3932238" y="4835525"/>
          <p14:tracePt t="80138" x="3983038" y="4835525"/>
          <p14:tracePt t="80155" x="4033838" y="4826000"/>
          <p14:tracePt t="80155" x="4054475" y="4826000"/>
          <p14:tracePt t="80171" x="4105275" y="4816475"/>
          <p14:tracePt t="80188" x="4156075" y="4816475"/>
          <p14:tracePt t="80204" x="4195763" y="4805363"/>
          <p14:tracePt t="80221" x="4225925" y="4795838"/>
          <p14:tracePt t="80238" x="4257675" y="4784725"/>
          <p14:tracePt t="80256" x="4287838" y="4784725"/>
          <p14:tracePt t="80273" x="4318000" y="4784725"/>
          <p14:tracePt t="80290" x="4359275" y="4784725"/>
          <p14:tracePt t="80292" x="4368800" y="4784725"/>
          <p14:tracePt t="80307" x="4410075" y="4775200"/>
          <p14:tracePt t="80323" x="4460875" y="4775200"/>
          <p14:tracePt t="80340" x="4500563" y="4775200"/>
          <p14:tracePt t="80355" x="4541838" y="4775200"/>
          <p14:tracePt t="80372" x="4562475" y="4775200"/>
          <p14:tracePt t="80388" x="4581525" y="4765675"/>
          <p14:tracePt t="80405" x="4592638" y="4765675"/>
          <p14:tracePt t="80435" x="4602163" y="4765675"/>
          <p14:tracePt t="80995" x="4613275" y="4754563"/>
          <p14:tracePt t="81003" x="4683125" y="4724400"/>
          <p14:tracePt t="81011" x="4805363" y="4694238"/>
          <p14:tracePt t="81022" x="4987925" y="4643438"/>
          <p14:tracePt t="81038" x="5689600" y="4440238"/>
          <p14:tracePt t="81055" x="6634163" y="4225925"/>
          <p14:tracePt t="81074" x="7680325" y="3921125"/>
          <p14:tracePt t="81077" x="8178800" y="3800475"/>
          <p14:tracePt t="81090" x="8585200" y="3667125"/>
          <p14:tracePt t="81105" x="9113838" y="3454400"/>
          <p14:tracePt t="81122" x="9317038" y="3352800"/>
          <p14:tracePt t="81122" x="9356725" y="3311525"/>
          <p14:tracePt t="81138" x="9388475" y="3271838"/>
          <p14:tracePt t="81140" x="9418638" y="3221038"/>
          <p14:tracePt t="81155" x="9469438" y="3170238"/>
          <p14:tracePt t="81172" x="9520238" y="3068638"/>
          <p14:tracePt t="81189" x="9580563" y="2976563"/>
          <p14:tracePt t="81205" x="9621838" y="2886075"/>
          <p14:tracePt t="81222" x="9672638" y="2803525"/>
          <p14:tracePt t="81239" x="9682163" y="2752725"/>
          <p14:tracePt t="81255" x="9693275" y="2713038"/>
          <p14:tracePt t="81272" x="9693275" y="2692400"/>
          <p14:tracePt t="81287" x="9693275" y="2671763"/>
          <p14:tracePt t="81307" x="9693275" y="2632075"/>
          <p14:tracePt t="81307" x="9682163" y="2620963"/>
          <p14:tracePt t="81323" x="9661525" y="2560638"/>
          <p14:tracePt t="81338" x="9642475" y="2540000"/>
          <p14:tracePt t="81339" x="9631363" y="2530475"/>
          <p14:tracePt t="81355" x="9621838" y="2509838"/>
          <p14:tracePt t="81387" x="9621838" y="2498725"/>
          <p14:tracePt t="81403" x="9621838" y="2489200"/>
          <p14:tracePt t="81411" x="9642475" y="2468563"/>
          <p14:tracePt t="81422" x="9652000" y="2447925"/>
          <p14:tracePt t="81438" x="9693275" y="2378075"/>
          <p14:tracePt t="81457" x="9753600" y="2286000"/>
          <p14:tracePt t="81473" x="9813925" y="2174875"/>
          <p14:tracePt t="81475" x="9834563" y="2124075"/>
          <p14:tracePt t="81489" x="9864725" y="2082800"/>
          <p14:tracePt t="81506" x="9896475" y="1981200"/>
          <p14:tracePt t="81507" x="9906000" y="1951038"/>
          <p14:tracePt t="81523" x="9926638" y="1900238"/>
          <p14:tracePt t="81539" x="9936163" y="1858963"/>
          <p14:tracePt t="81556" x="9956800" y="1819275"/>
          <p14:tracePt t="81573" x="9956800" y="1787525"/>
          <p14:tracePt t="81590" x="9977438" y="1747838"/>
          <p14:tracePt t="81606" x="9986963" y="1727200"/>
          <p14:tracePt t="81622" x="9998075" y="1697038"/>
          <p14:tracePt t="81639" x="10017125" y="1655763"/>
          <p14:tracePt t="81656" x="10037763" y="1616075"/>
          <p14:tracePt t="81673" x="10067925" y="1595438"/>
          <p14:tracePt t="81689" x="10118725" y="1544638"/>
          <p14:tracePt t="81706" x="10180638" y="1503363"/>
          <p14:tracePt t="81707" x="10201275" y="1493838"/>
          <p14:tracePt t="81723" x="10220325" y="1473200"/>
          <p14:tracePt t="81755" x="10220325" y="1463675"/>
          <p14:tracePt t="81811" x="10201275" y="1463675"/>
          <p14:tracePt t="81819" x="10190163" y="1463675"/>
          <p14:tracePt t="81828" x="10180638" y="1473200"/>
          <p14:tracePt t="81840" x="10160000" y="1473200"/>
          <p14:tracePt t="81857" x="10129838" y="1503363"/>
          <p14:tracePt t="81873" x="10118725" y="1524000"/>
          <p14:tracePt t="81875" x="10109200" y="1524000"/>
          <p14:tracePt t="81889" x="10099675" y="1533525"/>
          <p14:tracePt t="81915" x="10099675" y="1544638"/>
          <p14:tracePt t="81987" x="10099675" y="1554163"/>
          <p14:tracePt t="82011" x="10099675" y="1565275"/>
          <p14:tracePt t="82027" x="10099675" y="1584325"/>
          <p14:tracePt t="82043" x="10109200" y="1595438"/>
          <p14:tracePt t="82051" x="10118725" y="1616075"/>
          <p14:tracePt t="82067" x="10129838" y="1625600"/>
          <p14:tracePt t="82075" x="10139363" y="1635125"/>
          <p14:tracePt t="82087" x="10150475" y="1646238"/>
          <p14:tracePt t="82104" x="10169525" y="1666875"/>
          <p14:tracePt t="82121" x="10180638" y="1676400"/>
          <p14:tracePt t="82235" x="10180638" y="1685925"/>
          <p14:tracePt t="87060" x="10169525" y="1697038"/>
          <p14:tracePt t="87644" x="10169525" y="1706563"/>
          <p14:tracePt t="87660" x="10180638" y="1706563"/>
          <p14:tracePt t="87699" x="10180638" y="1717675"/>
          <p14:tracePt t="87716" x="10190163" y="1717675"/>
          <p14:tracePt t="87731" x="10190163" y="1727200"/>
          <p14:tracePt t="92940" x="10190163" y="1736725"/>
          <p14:tracePt t="92948" x="10180638" y="1808163"/>
          <p14:tracePt t="92960" x="10160000" y="1920875"/>
          <p14:tracePt t="92976" x="10118725" y="2417763"/>
          <p14:tracePt t="92993" x="10079038" y="3057525"/>
          <p14:tracePt t="93011" x="10079038" y="3759200"/>
          <p14:tracePt t="93026" x="10067925" y="4338638"/>
          <p14:tracePt t="93041" x="10067925" y="4683125"/>
          <p14:tracePt t="93058" x="10017125" y="4906963"/>
          <p14:tracePt t="93074" x="9956800" y="5049838"/>
          <p14:tracePt t="93091" x="9926638" y="5130800"/>
          <p14:tracePt t="93091" x="9906000" y="5151438"/>
          <p14:tracePt t="93108" x="9885363" y="5181600"/>
          <p14:tracePt t="93125" x="9875838" y="5191125"/>
          <p14:tracePt t="93141" x="9855200" y="5202238"/>
          <p14:tracePt t="93158" x="9834563" y="5202238"/>
          <p14:tracePt t="93175" x="9825038" y="5211763"/>
          <p14:tracePt t="93191" x="9813925" y="5211763"/>
          <p14:tracePt t="93212" x="9804400" y="5211763"/>
          <p14:tracePt t="93224" x="9794875" y="5211763"/>
          <p14:tracePt t="93241" x="9794875" y="5191125"/>
          <p14:tracePt t="93258" x="9794875" y="5181600"/>
          <p14:tracePt t="93388" x="9834563" y="5181600"/>
          <p14:tracePt t="93396" x="9845675" y="5181600"/>
          <p14:tracePt t="93436" x="9845675" y="5191125"/>
          <p14:tracePt t="93444" x="9834563" y="5211763"/>
          <p14:tracePt t="93459" x="9813925" y="5232400"/>
          <p14:tracePt t="93460" x="9813925" y="5241925"/>
          <p14:tracePt t="93476" x="9794875" y="5283200"/>
          <p14:tracePt t="93493" x="9794875" y="5292725"/>
          <p14:tracePt t="93828" x="9783763" y="5292725"/>
          <p14:tracePt t="93836" x="9732963" y="5262563"/>
          <p14:tracePt t="93844" x="9661525" y="5202238"/>
          <p14:tracePt t="93859" x="9580563" y="5110163"/>
          <p14:tracePt t="93861" x="9490075" y="5019675"/>
          <p14:tracePt t="93876" x="9398000" y="4927600"/>
          <p14:tracePt t="93876" x="9317038" y="4835525"/>
          <p14:tracePt t="93892" x="9194800" y="4622800"/>
          <p14:tracePt t="93909" x="9102725" y="4419600"/>
          <p14:tracePt t="93925" x="9032875" y="4206875"/>
          <p14:tracePt t="93942" x="9001125" y="4054475"/>
          <p14:tracePt t="93959" x="8982075" y="3971925"/>
          <p14:tracePt t="93976" x="8982075" y="3941763"/>
          <p14:tracePt t="93992" x="8982075" y="3911600"/>
          <p14:tracePt t="94009" x="8982075" y="3890963"/>
          <p14:tracePt t="94024" x="8970963" y="3881438"/>
          <p14:tracePt t="94116" x="8970963" y="3860800"/>
          <p14:tracePt t="94124" x="8970963" y="3840163"/>
          <p14:tracePt t="94132" x="8970963" y="3810000"/>
          <p14:tracePt t="94143" x="8970963" y="3789363"/>
          <p14:tracePt t="94159" x="8982075" y="3708400"/>
          <p14:tracePt t="94176" x="8982075" y="3597275"/>
          <p14:tracePt t="94193" x="8982075" y="3514725"/>
          <p14:tracePt t="94210" x="8961438" y="3475038"/>
          <p14:tracePt t="94226" x="8961438" y="3454400"/>
          <p14:tracePt t="94244" x="8961438" y="3444875"/>
          <p14:tracePt t="94260" x="8970963" y="3444875"/>
          <p14:tracePt t="94276" x="8991600" y="3433763"/>
          <p14:tracePt t="94293" x="9021763" y="3424238"/>
          <p14:tracePt t="94310" x="9042400" y="3424238"/>
          <p14:tracePt t="94326" x="9051925" y="3403600"/>
          <p14:tracePt t="94343" x="9072563" y="3403600"/>
          <p14:tracePt t="94524" x="9072563" y="3413125"/>
          <p14:tracePt t="94572" x="9072563" y="3424238"/>
          <p14:tracePt t="94644" x="9072563" y="3433763"/>
          <p14:tracePt t="94700" x="9072563" y="3444875"/>
          <p14:tracePt t="94716" x="9072563" y="3454400"/>
          <p14:tracePt t="94724" x="9083675" y="3454400"/>
          <p14:tracePt t="94740" x="9083675" y="3463925"/>
          <p14:tracePt t="94764" x="9083675" y="3475038"/>
          <p14:tracePt t="94796" x="9083675" y="3484563"/>
          <p14:tracePt t="95189" x="9093200" y="3484563"/>
          <p14:tracePt t="95228" x="9093200" y="3495675"/>
          <p14:tracePt t="95260" x="9093200" y="3505200"/>
          <p14:tracePt t="95268" x="9102725" y="3505200"/>
          <p14:tracePt t="95284" x="9102725" y="3514725"/>
          <p14:tracePt t="95293" x="9102725" y="3525838"/>
          <p14:tracePt t="95708" x="9102725" y="3514725"/>
          <p14:tracePt t="97644" x="9042400" y="3586163"/>
          <p14:tracePt t="97652" x="8950325" y="3708400"/>
          <p14:tracePt t="97660" x="8818563" y="3881438"/>
          <p14:tracePt t="97677" x="8504238" y="4267200"/>
          <p14:tracePt t="97693" x="7954963" y="4714875"/>
          <p14:tracePt t="97710" x="7285038" y="5121275"/>
          <p14:tracePt t="97726" x="6532563" y="5537200"/>
          <p14:tracePt t="97743" x="5648325" y="5902325"/>
          <p14:tracePt t="97760" x="4784725" y="6188075"/>
          <p14:tracePt t="97777" x="4033838" y="6391275"/>
          <p14:tracePt t="97793" x="3332163" y="6573838"/>
          <p14:tracePt t="97810" x="2784475" y="6664325"/>
          <p14:tracePt t="97827" x="2295525" y="6746875"/>
          <p14:tracePt t="97844" x="1838325" y="6807200"/>
          <p14:tracePt t="97844" x="1646238" y="6848475"/>
          <p14:tracePt t="99165" x="904875" y="6451600"/>
          <p14:tracePt t="99177" x="923925" y="6430963"/>
          <p14:tracePt t="99194" x="944563" y="6421438"/>
          <p14:tracePt t="99229" x="944563" y="6410325"/>
          <p14:tracePt t="99245" x="955675" y="6410325"/>
          <p14:tracePt t="99252" x="974725" y="6391275"/>
          <p14:tracePt t="99261" x="1006475" y="6380163"/>
          <p14:tracePt t="99277" x="1096963" y="6340475"/>
          <p14:tracePt t="99294" x="1249363" y="6278563"/>
          <p14:tracePt t="99311" x="1381125" y="6248400"/>
          <p14:tracePt t="99327" x="1463675" y="6207125"/>
          <p14:tracePt t="99344" x="1482725" y="6197600"/>
          <p14:tracePt t="99361" x="1493838" y="6197600"/>
          <p14:tracePt t="99469" x="1482725" y="6197600"/>
          <p14:tracePt t="99484" x="1482725" y="6207125"/>
          <p14:tracePt t="99494" x="1473200" y="6207125"/>
          <p14:tracePt t="99511" x="1473200" y="6218238"/>
          <p14:tracePt t="99527" x="1463675" y="6238875"/>
          <p14:tracePt t="99545" x="1452563" y="6257925"/>
          <p14:tracePt t="99559" x="1452563" y="6269038"/>
          <p14:tracePt t="99575" x="1443038" y="6278563"/>
          <p14:tracePt t="99592" x="1431925" y="6289675"/>
          <p14:tracePt t="99608" x="1401763" y="6308725"/>
          <p14:tracePt t="99625" x="1392238" y="6308725"/>
          <p14:tracePt t="99642" x="1341438" y="6319838"/>
          <p14:tracePt t="99659" x="1300163" y="6319838"/>
          <p14:tracePt t="99675" x="1239838" y="6319838"/>
          <p14:tracePt t="99676" x="1189038" y="6319838"/>
          <p14:tracePt t="99692" x="1147763" y="6319838"/>
          <p14:tracePt t="99692" x="1096963" y="6319838"/>
          <p14:tracePt t="99709" x="1006475" y="6319838"/>
          <p14:tracePt t="99726" x="944563" y="6308725"/>
          <p14:tracePt t="99742" x="914400" y="6308725"/>
          <p14:tracePt t="99949" x="904875" y="6319838"/>
          <p14:tracePt t="99965" x="884238" y="6319838"/>
          <p14:tracePt t="99972" x="884238" y="6329363"/>
          <p14:tracePt t="99988" x="873125" y="6340475"/>
          <p14:tracePt t="100036" x="863600" y="6340475"/>
          <p14:tracePt t="100100" x="854075" y="6340475"/>
          <p14:tracePt t="100116" x="854075" y="6350000"/>
          <p14:tracePt t="100124" x="842963" y="6350000"/>
          <p14:tracePt t="100132" x="833438" y="6370638"/>
          <p14:tracePt t="100142" x="822325" y="6370638"/>
          <p14:tracePt t="100158" x="803275" y="6380163"/>
          <p14:tracePt t="100175" x="792163" y="6391275"/>
          <p14:tracePt t="100193" x="782638" y="6391275"/>
          <p14:tracePt t="100212" x="782638" y="6400800"/>
          <p14:tracePt t="100228" x="771525" y="6400800"/>
          <p14:tracePt t="100252" x="771525" y="6410325"/>
          <p14:tracePt t="100260" x="762000" y="6421438"/>
          <p14:tracePt t="100275" x="752475" y="6421438"/>
          <p14:tracePt t="100276" x="752475" y="6430963"/>
          <p14:tracePt t="100291" x="741363" y="6430963"/>
          <p14:tracePt t="100308" x="741363" y="6442075"/>
          <p14:tracePt t="100388" x="731838" y="6442075"/>
          <p14:tracePt t="100396" x="720725" y="6442075"/>
          <p14:tracePt t="100436" x="720725" y="6451600"/>
          <p14:tracePt t="100957" x="720725" y="6461125"/>
          <p14:tracePt t="100981" x="731838" y="6461125"/>
          <p14:tracePt t="101001" x="752475" y="6461125"/>
          <p14:tracePt t="101005" x="771525" y="6461125"/>
          <p14:tracePt t="101013" x="782638" y="6461125"/>
          <p14:tracePt t="101027" x="812800" y="6461125"/>
          <p14:tracePt t="101044" x="884238" y="6472238"/>
          <p14:tracePt t="101212" x="1595438" y="6562725"/>
          <p14:tracePt t="101228" x="1625600" y="6562725"/>
          <p14:tracePt t="101229" x="1676400" y="6562725"/>
          <p14:tracePt t="101244" x="1697038" y="6562725"/>
          <p14:tracePt t="101245" x="1736725" y="6562725"/>
          <p14:tracePt t="101261" x="1787525" y="6562725"/>
          <p14:tracePt t="101278" x="1838325" y="6562725"/>
          <p14:tracePt t="101294" x="1900238" y="6562725"/>
          <p14:tracePt t="101311" x="2001838" y="6583363"/>
          <p14:tracePt t="101327" x="2133600" y="6613525"/>
          <p14:tracePt t="101344" x="2276475" y="6654800"/>
          <p14:tracePt t="101361" x="2408238" y="6675438"/>
          <p14:tracePt t="101377" x="2509838" y="6675438"/>
          <p14:tracePt t="101394" x="2581275" y="6675438"/>
          <p14:tracePt t="101411" x="2611438" y="6675438"/>
          <p14:tracePt t="101427" x="2651125" y="6675438"/>
          <p14:tracePt t="101428" x="2662238" y="6675438"/>
          <p14:tracePt t="101444" x="2692400" y="6664325"/>
          <p14:tracePt t="101445" x="2713038" y="6654800"/>
          <p14:tracePt t="101461" x="2743200" y="6654800"/>
          <p14:tracePt t="101477" x="2784475" y="6654800"/>
          <p14:tracePt t="101495" x="2803525" y="6645275"/>
          <p14:tracePt t="101511" x="2835275" y="6645275"/>
          <p14:tracePt t="101527" x="2886075" y="6645275"/>
          <p14:tracePt t="101542" x="2946400" y="6645275"/>
          <p14:tracePt t="101559" x="3006725" y="6645275"/>
          <p14:tracePt t="101576" x="3068638" y="6645275"/>
          <p14:tracePt t="101592" x="3108325" y="6645275"/>
          <p14:tracePt t="101609" x="3159125" y="6645275"/>
          <p14:tracePt t="101626" x="3179763" y="6634163"/>
          <p14:tracePt t="101644" x="3190875" y="6624638"/>
          <p14:tracePt t="101660" x="3190875" y="6613525"/>
          <p14:tracePt t="101676" x="3200400" y="6613525"/>
          <p14:tracePt t="101676" x="3209925" y="6613525"/>
          <p14:tracePt t="101692" x="3221038" y="6604000"/>
          <p14:tracePt t="101711" x="3230563" y="6604000"/>
          <p14:tracePt t="101727" x="3251200" y="6583363"/>
          <p14:tracePt t="101748" x="3260725" y="6583363"/>
          <p14:tracePt t="101772" x="3271838" y="6583363"/>
          <p14:tracePt t="101788" x="3271838" y="6573838"/>
          <p14:tracePt t="101804" x="3281363" y="6573838"/>
          <p14:tracePt t="101829" x="3302000" y="6573838"/>
          <p14:tracePt t="101836" x="3311525" y="6553200"/>
          <p14:tracePt t="101845" x="3322638" y="6553200"/>
          <p14:tracePt t="101859" x="3352800" y="6532563"/>
          <p14:tracePt t="101876" x="3403600" y="6502400"/>
          <p14:tracePt t="101893" x="3413125" y="6502400"/>
          <p14:tracePt t="102973" x="3424238" y="6502400"/>
          <p14:tracePt t="102980" x="3433763" y="6502400"/>
          <p14:tracePt t="102994" x="3454400" y="6502400"/>
          <p14:tracePt t="103013" x="3597275" y="6502400"/>
          <p14:tracePt t="103028" x="3648075" y="6502400"/>
          <p14:tracePt t="103029" x="3738563" y="6502400"/>
          <p14:tracePt t="103044" x="3789363" y="6502400"/>
          <p14:tracePt t="103045" x="3870325" y="6502400"/>
          <p14:tracePt t="103061" x="3962400" y="6502400"/>
          <p14:tracePt t="103078" x="4003675" y="6502400"/>
          <p14:tracePt t="103094" x="4022725" y="6502400"/>
          <p14:tracePt t="103111" x="4033838" y="6502400"/>
          <p14:tracePt t="103565" x="4054475" y="6502400"/>
          <p14:tracePt t="103572" x="4084638" y="6502400"/>
          <p14:tracePt t="103581" x="4135438" y="6502400"/>
          <p14:tracePt t="103594" x="4186238" y="6502400"/>
          <p14:tracePt t="103611" x="4338638" y="6502400"/>
          <p14:tracePt t="103628" x="4521200" y="6502400"/>
          <p14:tracePt t="103629" x="4602163" y="6502400"/>
          <p14:tracePt t="103645" x="4745038" y="6502400"/>
          <p14:tracePt t="103661" x="4816475" y="6511925"/>
          <p14:tracePt t="103678" x="4846638" y="6511925"/>
          <p14:tracePt t="103694" x="4856163" y="6511925"/>
          <p14:tracePt t="103973" x="4856163" y="6502400"/>
          <p14:tracePt t="103989" x="4856163" y="6481763"/>
          <p14:tracePt t="104005" x="4856163" y="6472238"/>
          <p14:tracePt t="104012" x="4856163" y="6461125"/>
          <p14:tracePt t="104027" x="4856163" y="6451600"/>
          <p14:tracePt t="104028" x="4856163" y="6442075"/>
          <p14:tracePt t="104045" x="4856163" y="6430963"/>
          <p14:tracePt t="104061" x="4856163" y="6421438"/>
          <p14:tracePt t="104078" x="4856163" y="6410325"/>
          <p14:tracePt t="104094" x="4856163" y="6400800"/>
          <p14:tracePt t="104111" x="4856163" y="6391275"/>
          <p14:tracePt t="104127" x="4856163" y="6380163"/>
          <p14:tracePt t="104142" x="4856163" y="6370638"/>
          <p14:tracePt t="104789" x="4856163" y="6359525"/>
          <p14:tracePt t="104797" x="4856163" y="6350000"/>
          <p14:tracePt t="105293" x="4867275" y="6350000"/>
          <p14:tracePt t="105317" x="4876800" y="6340475"/>
          <p14:tracePt t="105325" x="4886325" y="6340475"/>
          <p14:tracePt t="105341" x="4897438" y="6329363"/>
          <p14:tracePt t="105373" x="4906963" y="6329363"/>
          <p14:tracePt t="105389" x="4906963" y="6319838"/>
          <p14:tracePt t="105397" x="4918075" y="6319838"/>
          <p14:tracePt t="105421" x="4927600" y="6308725"/>
          <p14:tracePt t="105437" x="4937125" y="6308725"/>
          <p14:tracePt t="105453" x="4937125" y="6299200"/>
          <p14:tracePt t="105462" x="4948238" y="6289675"/>
          <p14:tracePt t="105479" x="4957763" y="6289675"/>
          <p14:tracePt t="105495" x="4968875" y="6278563"/>
          <p14:tracePt t="111765" x="4957763" y="6278563"/>
          <p14:tracePt t="111773" x="4937125" y="6289675"/>
          <p14:tracePt t="111782" x="4927600" y="6299200"/>
          <p14:tracePt t="111796" x="4906963" y="6308725"/>
          <p14:tracePt t="111812" x="4856163" y="6329363"/>
          <p14:tracePt t="111813" x="4826000" y="6350000"/>
          <p14:tracePt t="111829" x="4775200" y="6380163"/>
          <p14:tracePt t="111846" x="4745038" y="6380163"/>
          <p14:tracePt t="111862" x="4733925" y="6391275"/>
          <p14:tracePt t="111879" x="4724400" y="6391275"/>
          <p14:tracePt t="112029" x="4733925" y="6391275"/>
          <p14:tracePt t="112037" x="4745038" y="6391275"/>
          <p14:tracePt t="112061" x="4754563" y="6380163"/>
          <p14:tracePt t="112069" x="4765675" y="6380163"/>
          <p14:tracePt t="112079" x="4795838" y="6370638"/>
          <p14:tracePt t="112095" x="4906963" y="6350000"/>
          <p14:tracePt t="112112" x="5070475" y="6329363"/>
          <p14:tracePt t="112128" x="5191125" y="6308725"/>
          <p14:tracePt t="112145" x="5232400" y="6299200"/>
          <p14:tracePt t="112162" x="5241925" y="6289675"/>
          <p14:tracePt t="112325" x="5222875" y="6289675"/>
          <p14:tracePt t="112350" x="5211763" y="6289675"/>
          <p14:tracePt t="112381" x="5202238" y="6289675"/>
          <p14:tracePt t="112389" x="5191125" y="6289675"/>
          <p14:tracePt t="112397" x="5191125" y="6299200"/>
          <p14:tracePt t="112413" x="5130800" y="6299200"/>
          <p14:tracePt t="112430" x="5008563" y="6308725"/>
          <p14:tracePt t="112447" x="4846638" y="6319838"/>
          <p14:tracePt t="112464" x="4703763" y="6340475"/>
          <p14:tracePt t="112480" x="4622800" y="6350000"/>
          <p14:tracePt t="112496" x="4602163" y="6359525"/>
          <p14:tracePt t="112613" x="4613275" y="6359525"/>
          <p14:tracePt t="112621" x="4622800" y="6350000"/>
          <p14:tracePt t="112637" x="4632325" y="6350000"/>
          <p14:tracePt t="112701" x="4643438" y="6350000"/>
          <p14:tracePt t="112773" x="4652963" y="6350000"/>
          <p14:tracePt t="112797" x="4664075" y="6350000"/>
          <p14:tracePt t="112805" x="4683125" y="6350000"/>
          <p14:tracePt t="112813" x="4703763" y="6350000"/>
          <p14:tracePt t="112830" x="4745038" y="6350000"/>
          <p14:tracePt t="112846" x="4775200" y="6350000"/>
          <p14:tracePt t="112863" x="4816475" y="6350000"/>
          <p14:tracePt t="112885" x="4826000" y="6350000"/>
          <p14:tracePt t="113117" x="4835525" y="6350000"/>
          <p14:tracePt t="113125" x="4846638" y="6350000"/>
          <p14:tracePt t="113134" x="4856163" y="6350000"/>
          <p14:tracePt t="113146" x="4867275" y="6350000"/>
          <p14:tracePt t="113162" x="4876800" y="6350000"/>
          <p14:tracePt t="113179" x="4897438" y="6350000"/>
          <p14:tracePt t="113196" x="4906963" y="6340475"/>
          <p14:tracePt t="113212" x="4918075" y="6319838"/>
          <p14:tracePt t="113213" x="4927600" y="6319838"/>
          <p14:tracePt t="113230" x="4927600" y="6308725"/>
          <p14:tracePt t="113246" x="4937125" y="6308725"/>
          <p14:tracePt t="113510" x="4927600" y="6308725"/>
          <p14:tracePt t="114109" x="4927600" y="6299200"/>
          <p14:tracePt t="114117" x="4927600" y="6289675"/>
          <p14:tracePt t="114157" x="4927600" y="6278563"/>
          <p14:tracePt t="117870" x="4918075" y="6257925"/>
          <p14:tracePt t="117877" x="4765675" y="6167438"/>
          <p14:tracePt t="117885" x="4297363" y="5922963"/>
          <p14:tracePt t="117896" x="3627438" y="5567363"/>
          <p14:tracePt t="117912" x="1838325" y="4754563"/>
          <p14:tracePt t="117946" x="9501188" y="2381250"/>
          <p14:tracePt t="117962" x="8027988" y="1736725"/>
          <p14:tracePt t="117963" x="6624638" y="1162050"/>
          <p14:tracePt t="117965" x="5280025" y="552450"/>
          <p14:tracePt t="117979" x="4048125" y="11113"/>
        </p14:tracePtLst>
      </p14:laserTraceLst>
    </p:ext>
  </p:extLs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a:extLst>
              <a:ext uri="{FF2B5EF4-FFF2-40B4-BE49-F238E27FC236}">
                <a16:creationId xmlns:a16="http://schemas.microsoft.com/office/drawing/2014/main" id="{90A228DF-6971-448F-9BD7-8D7F2098C740}"/>
              </a:ext>
            </a:extLst>
          </p:cNvPr>
          <p:cNvSpPr>
            <a:spLocks noGrp="1" noChangeArrowheads="1"/>
          </p:cNvSpPr>
          <p:nvPr>
            <p:ph type="title"/>
          </p:nvPr>
        </p:nvSpPr>
        <p:spPr>
          <a:xfrm>
            <a:off x="695456" y="299621"/>
            <a:ext cx="10801087" cy="685800"/>
          </a:xfrm>
        </p:spPr>
        <p:txBody>
          <a:bodyPr/>
          <a:lstStyle/>
          <a:p>
            <a:pPr eaLnBrk="1" hangingPunct="1"/>
            <a:r>
              <a:rPr lang="en-US" altLang="en-US" sz="4000" b="1" dirty="0"/>
              <a:t>The Timbron Theory of Voice Production (3)</a:t>
            </a:r>
          </a:p>
        </p:txBody>
      </p:sp>
      <p:pic>
        <p:nvPicPr>
          <p:cNvPr id="3" name="Picture 2" descr="A picture containing text, music&#10;&#10;Description automatically generated">
            <a:extLst>
              <a:ext uri="{FF2B5EF4-FFF2-40B4-BE49-F238E27FC236}">
                <a16:creationId xmlns:a16="http://schemas.microsoft.com/office/drawing/2014/main" id="{67F9308F-1796-463B-9AD8-856927F9D4BB}"/>
              </a:ext>
            </a:extLst>
          </p:cNvPr>
          <p:cNvPicPr>
            <a:picLocks noChangeAspect="1"/>
          </p:cNvPicPr>
          <p:nvPr/>
        </p:nvPicPr>
        <p:blipFill>
          <a:blip r:embed="rId4"/>
          <a:stretch>
            <a:fillRect/>
          </a:stretch>
        </p:blipFill>
        <p:spPr>
          <a:xfrm>
            <a:off x="366084" y="1178536"/>
            <a:ext cx="11434305" cy="5209851"/>
          </a:xfrm>
          <a:prstGeom prst="rect">
            <a:avLst/>
          </a:prstGeom>
        </p:spPr>
      </p:pic>
      <p:sp>
        <p:nvSpPr>
          <p:cNvPr id="4" name="TextBox 3">
            <a:extLst>
              <a:ext uri="{FF2B5EF4-FFF2-40B4-BE49-F238E27FC236}">
                <a16:creationId xmlns:a16="http://schemas.microsoft.com/office/drawing/2014/main" id="{1BB6F337-4862-4E33-9142-02CAD896BBAC}"/>
              </a:ext>
            </a:extLst>
          </p:cNvPr>
          <p:cNvSpPr txBox="1"/>
          <p:nvPr/>
        </p:nvSpPr>
        <p:spPr>
          <a:xfrm>
            <a:off x="538740" y="6034345"/>
            <a:ext cx="11434305" cy="584775"/>
          </a:xfrm>
          <a:prstGeom prst="rect">
            <a:avLst/>
          </a:prstGeom>
          <a:noFill/>
        </p:spPr>
        <p:txBody>
          <a:bodyPr wrap="square" rtlCol="0">
            <a:spAutoFit/>
          </a:bodyPr>
          <a:lstStyle/>
          <a:p>
            <a:r>
              <a:rPr lang="en-US" sz="3200" dirty="0"/>
              <a:t>A formant cycle has four steps, formant frequency is  </a:t>
            </a:r>
            <a:r>
              <a:rPr lang="en-US" sz="3200" i="1" dirty="0"/>
              <a:t>f</a:t>
            </a:r>
            <a:r>
              <a:rPr lang="en-US" sz="3200" dirty="0"/>
              <a:t> = </a:t>
            </a:r>
            <a:r>
              <a:rPr lang="en-US" sz="3200" i="1" dirty="0"/>
              <a:t>c</a:t>
            </a:r>
            <a:r>
              <a:rPr lang="en-US" sz="3200" dirty="0"/>
              <a:t>/4</a:t>
            </a:r>
            <a:r>
              <a:rPr lang="en-US" sz="3200" i="1" dirty="0"/>
              <a:t>L</a:t>
            </a:r>
            <a:r>
              <a:rPr lang="en-US" sz="3200" dirty="0"/>
              <a:t>.</a:t>
            </a:r>
          </a:p>
        </p:txBody>
      </p:sp>
      <p:sp>
        <p:nvSpPr>
          <p:cNvPr id="2" name="Slide Number Placeholder 1">
            <a:extLst>
              <a:ext uri="{FF2B5EF4-FFF2-40B4-BE49-F238E27FC236}">
                <a16:creationId xmlns:a16="http://schemas.microsoft.com/office/drawing/2014/main" id="{1F1C49BE-44C0-4CE0-9B06-B8C4A1832383}"/>
              </a:ext>
            </a:extLst>
          </p:cNvPr>
          <p:cNvSpPr>
            <a:spLocks noGrp="1"/>
          </p:cNvSpPr>
          <p:nvPr>
            <p:ph type="sldNum" sz="quarter" idx="12"/>
          </p:nvPr>
        </p:nvSpPr>
        <p:spPr/>
        <p:txBody>
          <a:bodyPr/>
          <a:lstStyle/>
          <a:p>
            <a:fld id="{24B8D5EB-2C77-489F-B6C0-5CB3DFC6676B}" type="slidenum">
              <a:rPr lang="en-US" altLang="en-US" smtClean="0"/>
              <a:pPr/>
              <a:t>24</a:t>
            </a:fld>
            <a:endParaRPr lang="en-US" altLang="en-US"/>
          </a:p>
        </p:txBody>
      </p:sp>
      <p:pic>
        <p:nvPicPr>
          <p:cNvPr id="5" name="Audio 4">
            <a:hlinkClick r:id="" action="ppaction://media"/>
            <a:extLst>
              <a:ext uri="{FF2B5EF4-FFF2-40B4-BE49-F238E27FC236}">
                <a16:creationId xmlns:a16="http://schemas.microsoft.com/office/drawing/2014/main" id="{D2B6BF7B-6101-437E-B9A9-0FE1A8BFA59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823664745"/>
      </p:ext>
    </p:extLst>
  </p:cSld>
  <p:clrMapOvr>
    <a:masterClrMapping/>
  </p:clrMapOvr>
  <mc:AlternateContent xmlns:mc="http://schemas.openxmlformats.org/markup-compatibility/2006">
    <mc:Choice xmlns:p14="http://schemas.microsoft.com/office/powerpoint/2010/main" Requires="p14">
      <p:transition spd="slow" p14:dur="2000" advTm="147202"/>
    </mc:Choice>
    <mc:Fallback>
      <p:transition spd="slow" advTm="1472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extLst>
    <p:ext uri="{3A86A75C-4F4B-4683-9AE1-C65F6400EC91}">
      <p14:laserTraceLst xmlns:p14="http://schemas.microsoft.com/office/powerpoint/2010/main">
        <p14:tracePtLst>
          <p14:tracePt t="9776" x="995363" y="741363"/>
          <p14:tracePt t="9784" x="1025525" y="842963"/>
          <p14:tracePt t="9795" x="1066800" y="955675"/>
          <p14:tracePt t="9811" x="1228725" y="1198563"/>
          <p14:tracePt t="9828" x="1431925" y="1604963"/>
          <p14:tracePt t="9845" x="1717675" y="2103438"/>
          <p14:tracePt t="9862" x="2041525" y="2733675"/>
          <p14:tracePt t="9878" x="2417763" y="3343275"/>
          <p14:tracePt t="9895" x="2743200" y="3941763"/>
          <p14:tracePt t="9897" x="2895600" y="4246563"/>
          <p14:tracePt t="9912" x="3057525" y="4521200"/>
          <p14:tracePt t="9913" x="3200400" y="4775200"/>
          <p14:tracePt t="9928" x="3424238" y="5160963"/>
          <p14:tracePt t="9945" x="3556000" y="5364163"/>
          <p14:tracePt t="9961" x="3616325" y="5537200"/>
          <p14:tracePt t="9978" x="3657600" y="5668963"/>
          <p14:tracePt t="9995" x="3708400" y="5761038"/>
          <p14:tracePt t="10011" x="3738563" y="5811838"/>
          <p14:tracePt t="10028" x="3759200" y="5832475"/>
          <p14:tracePt t="10045" x="3768725" y="5851525"/>
          <p14:tracePt t="10061" x="3768725" y="5862638"/>
          <p14:tracePt t="10078" x="3768725" y="5902325"/>
          <p14:tracePt t="10080" x="3768725" y="5922963"/>
          <p14:tracePt t="10095" x="3768725" y="5943600"/>
          <p14:tracePt t="10096" x="3768725" y="5973763"/>
          <p14:tracePt t="10112" x="3768725" y="6003925"/>
          <p14:tracePt t="10112" x="3759200" y="6035675"/>
          <p14:tracePt t="10128" x="3759200" y="6086475"/>
          <p14:tracePt t="10145" x="3759200" y="6126163"/>
          <p14:tracePt t="10162" x="3759200" y="6197600"/>
          <p14:tracePt t="10179" x="3789363" y="6238875"/>
          <p14:tracePt t="10194" x="3830638" y="6289675"/>
          <p14:tracePt t="10223" x="3830638" y="6299200"/>
          <p14:tracePt t="10240" x="3819525" y="6299200"/>
          <p14:tracePt t="10248" x="3800475" y="6319838"/>
          <p14:tracePt t="10260" x="3779838" y="6340475"/>
          <p14:tracePt t="10277" x="3667125" y="6380163"/>
          <p14:tracePt t="10294" x="3556000" y="6410325"/>
          <p14:tracePt t="10310" x="3394075" y="6451600"/>
          <p14:tracePt t="10327" x="3149600" y="6451600"/>
          <p14:tracePt t="10327" x="2997200" y="6451600"/>
          <p14:tracePt t="10344" x="2682875" y="6400800"/>
          <p14:tracePt t="10360" x="2397125" y="6329363"/>
          <p14:tracePt t="10377" x="2205038" y="6227763"/>
          <p14:tracePt t="10393" x="2124075" y="6188075"/>
          <p14:tracePt t="10410" x="2124075" y="6176963"/>
          <p14:tracePt t="10427" x="2124075" y="6167438"/>
          <p14:tracePt t="10444" x="2143125" y="6146800"/>
          <p14:tracePt t="10460" x="2214563" y="6116638"/>
          <p14:tracePt t="10477" x="2295525" y="6054725"/>
          <p14:tracePt t="10494" x="2357438" y="5973763"/>
          <p14:tracePt t="10510" x="2417763" y="5883275"/>
          <p14:tracePt t="10526" x="2468563" y="5761038"/>
          <p14:tracePt t="10543" x="2509838" y="5668963"/>
          <p14:tracePt t="10543" x="2509838" y="5618163"/>
          <p14:tracePt t="10559" x="2509838" y="5567363"/>
          <p14:tracePt t="10576" x="2509838" y="5527675"/>
          <p14:tracePt t="10599" x="2509838" y="5516563"/>
          <p14:tracePt t="10736" x="2498725" y="5495925"/>
          <p14:tracePt t="10744" x="2479675" y="5476875"/>
          <p14:tracePt t="10762" x="2447925" y="5456238"/>
          <p14:tracePt t="10779" x="2408238" y="5435600"/>
          <p14:tracePt t="10795" x="2387600" y="5435600"/>
          <p14:tracePt t="10816" x="2366963" y="5426075"/>
          <p14:tracePt t="10832" x="2346325" y="5426075"/>
          <p14:tracePt t="10843" x="2316163" y="5414963"/>
          <p14:tracePt t="10859" x="2225675" y="5394325"/>
          <p14:tracePt t="10877" x="2103438" y="5364163"/>
          <p14:tracePt t="10894" x="2011363" y="5334000"/>
          <p14:tracePt t="10911" x="1960563" y="5313363"/>
          <p14:tracePt t="11224" x="1971675" y="5313363"/>
          <p14:tracePt t="11240" x="1981200" y="5313363"/>
          <p14:tracePt t="11248" x="2001838" y="5313363"/>
          <p14:tracePt t="11328" x="2032000" y="5313363"/>
          <p14:tracePt t="11336" x="2112963" y="5313363"/>
          <p14:tracePt t="11345" x="2286000" y="5313363"/>
          <p14:tracePt t="11361" x="2378075" y="5334000"/>
          <p14:tracePt t="11408" x="2378075" y="5343525"/>
          <p14:tracePt t="11440" x="2378075" y="5354638"/>
          <p14:tracePt t="11448" x="2378075" y="5364163"/>
          <p14:tracePt t="11462" x="2378075" y="5375275"/>
          <p14:tracePt t="11481" x="2378075" y="5384800"/>
          <p14:tracePt t="11497" x="2366963" y="5394325"/>
          <p14:tracePt t="11510" x="2357438" y="5405438"/>
          <p14:tracePt t="11526" x="2346325" y="5426075"/>
          <p14:tracePt t="11545" x="2295525" y="5456238"/>
          <p14:tracePt t="11561" x="2255838" y="5495925"/>
          <p14:tracePt t="11578" x="2225675" y="5527675"/>
          <p14:tracePt t="11594" x="2193925" y="5567363"/>
          <p14:tracePt t="11611" x="2184400" y="5588000"/>
          <p14:tracePt t="11628" x="2174875" y="5608638"/>
          <p14:tracePt t="12672" x="2184400" y="5608638"/>
          <p14:tracePt t="12944" x="2193925" y="5608638"/>
          <p14:tracePt t="12960" x="2193925" y="5597525"/>
          <p14:tracePt t="12968" x="2205038" y="5597525"/>
          <p14:tracePt t="12979" x="2214563" y="5597525"/>
          <p14:tracePt t="13224" x="2214563" y="5588000"/>
          <p14:tracePt t="13416" x="2225675" y="5588000"/>
          <p14:tracePt t="13872" x="2235200" y="5588000"/>
          <p14:tracePt t="15040" x="2235200" y="5578475"/>
          <p14:tracePt t="15048" x="2235200" y="5567363"/>
          <p14:tracePt t="15064" x="2235200" y="5546725"/>
          <p14:tracePt t="15080" x="2235200" y="5527675"/>
          <p14:tracePt t="15096" x="2235200" y="5495925"/>
          <p14:tracePt t="15111" x="2214563" y="5486400"/>
          <p14:tracePt t="15127" x="2205038" y="5456238"/>
          <p14:tracePt t="15128" x="2184400" y="5445125"/>
          <p14:tracePt t="15144" x="2174875" y="5435600"/>
          <p14:tracePt t="15416" x="2174875" y="5426075"/>
          <p14:tracePt t="15536" x="2174875" y="5414963"/>
          <p14:tracePt t="15656" x="2163763" y="5414963"/>
          <p14:tracePt t="15664" x="2163763" y="5405438"/>
          <p14:tracePt t="15688" x="2154238" y="5394325"/>
          <p14:tracePt t="15696" x="2154238" y="5384800"/>
          <p14:tracePt t="15713" x="2124075" y="5375275"/>
          <p14:tracePt t="15729" x="2103438" y="5354638"/>
          <p14:tracePt t="15747" x="2082800" y="5354638"/>
          <p14:tracePt t="16112" x="2082800" y="5343525"/>
          <p14:tracePt t="16144" x="2082800" y="5334000"/>
          <p14:tracePt t="16168" x="2103438" y="5334000"/>
          <p14:tracePt t="16176" x="2112963" y="5334000"/>
          <p14:tracePt t="16185" x="2124075" y="5334000"/>
          <p14:tracePt t="16432" x="2124075" y="5324475"/>
          <p14:tracePt t="16440" x="2124075" y="5303838"/>
          <p14:tracePt t="16448" x="2124075" y="5273675"/>
          <p14:tracePt t="16463" x="2124075" y="5253038"/>
          <p14:tracePt t="16479" x="2124075" y="5181600"/>
          <p14:tracePt t="16481" x="2124075" y="5140325"/>
          <p14:tracePt t="16496" x="2124075" y="5070475"/>
          <p14:tracePt t="16513" x="2124075" y="5019675"/>
          <p14:tracePt t="16529" x="2124075" y="4948238"/>
          <p14:tracePt t="16545" x="2124075" y="4886325"/>
          <p14:tracePt t="16562" x="2112963" y="4784725"/>
          <p14:tracePt t="16579" x="2103438" y="4643438"/>
          <p14:tracePt t="16596" x="2062163" y="4511675"/>
          <p14:tracePt t="16612" x="2032000" y="4378325"/>
          <p14:tracePt t="16629" x="2011363" y="4308475"/>
          <p14:tracePt t="16645" x="1981200" y="4225925"/>
          <p14:tracePt t="16662" x="1971675" y="4175125"/>
          <p14:tracePt t="16679" x="1939925" y="4124325"/>
          <p14:tracePt t="16695" x="1920875" y="4073525"/>
          <p14:tracePt t="16696" x="1909763" y="4054475"/>
          <p14:tracePt t="16712" x="1900238" y="4003675"/>
          <p14:tracePt t="16729" x="1900238" y="3952875"/>
          <p14:tracePt t="16746" x="1900238" y="3911600"/>
          <p14:tracePt t="16762" x="1900238" y="3870325"/>
          <p14:tracePt t="16779" x="1900238" y="3830638"/>
          <p14:tracePt t="16795" x="1900238" y="3800475"/>
          <p14:tracePt t="16812" x="1900238" y="3768725"/>
          <p14:tracePt t="16829" x="1900238" y="3749675"/>
          <p14:tracePt t="16846" x="1889125" y="3717925"/>
          <p14:tracePt t="16862" x="1889125" y="3687763"/>
          <p14:tracePt t="16879" x="1879600" y="3667125"/>
          <p14:tracePt t="16895" x="1879600" y="3616325"/>
          <p14:tracePt t="16897" x="1879600" y="3586163"/>
          <p14:tracePt t="16912" x="1879600" y="3514725"/>
          <p14:tracePt t="16929" x="1889125" y="3424238"/>
          <p14:tracePt t="16946" x="1939925" y="3311525"/>
          <p14:tracePt t="16962" x="1981200" y="3251200"/>
          <p14:tracePt t="16979" x="2001838" y="3170238"/>
          <p14:tracePt t="16996" x="2022475" y="3089275"/>
          <p14:tracePt t="17012" x="2052638" y="3006725"/>
          <p14:tracePt t="17029" x="2062163" y="2925763"/>
          <p14:tracePt t="17046" x="2073275" y="2803525"/>
          <p14:tracePt t="17062" x="2073275" y="2662238"/>
          <p14:tracePt t="17079" x="2073275" y="2540000"/>
          <p14:tracePt t="17080" x="2073275" y="2479675"/>
          <p14:tracePt t="17095" x="2082800" y="2428875"/>
          <p14:tracePt t="17097" x="2082800" y="2387600"/>
          <p14:tracePt t="17113" x="2103438" y="2276475"/>
          <p14:tracePt t="17129" x="2124075" y="2205038"/>
          <p14:tracePt t="17146" x="2143125" y="2124075"/>
          <p14:tracePt t="17162" x="2174875" y="2052638"/>
          <p14:tracePt t="17179" x="2214563" y="1960563"/>
          <p14:tracePt t="17196" x="2235200" y="1900238"/>
          <p14:tracePt t="17212" x="2265363" y="1838325"/>
          <p14:tracePt t="17231" x="2295525" y="1778000"/>
          <p14:tracePt t="17246" x="2327275" y="1736725"/>
          <p14:tracePt t="17262" x="2357438" y="1676400"/>
          <p14:tracePt t="17279" x="2397125" y="1604963"/>
          <p14:tracePt t="17296" x="2438400" y="1544638"/>
          <p14:tracePt t="17296" x="2447925" y="1503363"/>
          <p14:tracePt t="17312" x="2479675" y="1422400"/>
          <p14:tracePt t="17329" x="2498725" y="1350963"/>
          <p14:tracePt t="17346" x="2509838" y="1270000"/>
          <p14:tracePt t="17362" x="2509838" y="1219200"/>
          <p14:tracePt t="17379" x="2509838" y="1168400"/>
          <p14:tracePt t="17396" x="2509838" y="1117600"/>
          <p14:tracePt t="17412" x="2509838" y="1066800"/>
          <p14:tracePt t="17429" x="2509838" y="1036638"/>
          <p14:tracePt t="17445" x="2509838" y="1025525"/>
          <p14:tracePt t="17462" x="2498725" y="1006475"/>
          <p14:tracePt t="17479" x="2489200" y="995363"/>
          <p14:tracePt t="17496" x="2489200" y="985838"/>
          <p14:tracePt t="17512" x="2479675" y="974725"/>
          <p14:tracePt t="17529" x="2468563" y="974725"/>
          <p14:tracePt t="17546" x="2459038" y="974725"/>
          <p14:tracePt t="17562" x="2447925" y="965200"/>
          <p14:tracePt t="17579" x="2438400" y="965200"/>
          <p14:tracePt t="17596" x="2417763" y="965200"/>
          <p14:tracePt t="17612" x="2397125" y="965200"/>
          <p14:tracePt t="17629" x="2366963" y="965200"/>
          <p14:tracePt t="17646" x="2306638" y="985838"/>
          <p14:tracePt t="17662" x="2265363" y="1016000"/>
          <p14:tracePt t="17679" x="2235200" y="1036638"/>
          <p14:tracePt t="17680" x="2225675" y="1057275"/>
          <p14:tracePt t="17696" x="2214563" y="1066800"/>
          <p14:tracePt t="17697" x="2205038" y="1087438"/>
          <p14:tracePt t="17713" x="2193925" y="1108075"/>
          <p14:tracePt t="17728" x="2193925" y="1127125"/>
          <p14:tracePt t="17760" x="2193925" y="1138238"/>
          <p14:tracePt t="17880" x="2193925" y="1147763"/>
          <p14:tracePt t="17896" x="2193925" y="1158875"/>
          <p14:tracePt t="19344" x="2193925" y="1209675"/>
          <p14:tracePt t="19353" x="2193925" y="1290638"/>
          <p14:tracePt t="19363" x="2184400" y="1412875"/>
          <p14:tracePt t="19380" x="2174875" y="1747838"/>
          <p14:tracePt t="19397" x="2143125" y="2265363"/>
          <p14:tracePt t="19413" x="2032000" y="2946400"/>
          <p14:tracePt t="19430" x="1981200" y="3616325"/>
          <p14:tracePt t="19446" x="1971675" y="4165600"/>
          <p14:tracePt t="19463" x="1971675" y="4592638"/>
          <p14:tracePt t="19465" x="1971675" y="4714875"/>
          <p14:tracePt t="19480" x="1971675" y="4816475"/>
          <p14:tracePt t="19480" x="1981200" y="4886325"/>
          <p14:tracePt t="19496" x="1990725" y="4987925"/>
          <p14:tracePt t="19513" x="1990725" y="5049838"/>
          <p14:tracePt t="19530" x="1990725" y="5070475"/>
          <p14:tracePt t="19546" x="1990725" y="5080000"/>
          <p14:tracePt t="19576" x="1990725" y="5089525"/>
          <p14:tracePt t="19688" x="1981200" y="5089525"/>
          <p14:tracePt t="19704" x="1960563" y="5089525"/>
          <p14:tracePt t="19720" x="1939925" y="5089525"/>
          <p14:tracePt t="19728" x="1930400" y="5089525"/>
          <p14:tracePt t="19736" x="1920875" y="5089525"/>
          <p14:tracePt t="19744" x="1909763" y="5089525"/>
          <p14:tracePt t="19761" x="1879600" y="5089525"/>
          <p14:tracePt t="19777" x="1838325" y="5080000"/>
          <p14:tracePt t="19794" x="1778000" y="5070475"/>
          <p14:tracePt t="19811" x="1685925" y="5070475"/>
          <p14:tracePt t="19830" x="1616075" y="5070475"/>
          <p14:tracePt t="19846" x="1574800" y="5070475"/>
          <p14:tracePt t="19862" x="1554163" y="5070475"/>
          <p14:tracePt t="20689" x="1565275" y="5070475"/>
          <p14:tracePt t="20697" x="1584325" y="5059363"/>
          <p14:tracePt t="20714" x="1616075" y="5038725"/>
          <p14:tracePt t="20728" x="1655763" y="5038725"/>
          <p14:tracePt t="20745" x="1697038" y="5019675"/>
          <p14:tracePt t="20762" x="1727200" y="5019675"/>
          <p14:tracePt t="20778" x="1736725" y="5019675"/>
          <p14:tracePt t="20795" x="1747838" y="5008563"/>
          <p14:tracePt t="20812" x="1757363" y="5008563"/>
          <p14:tracePt t="21000" x="1768475" y="5008563"/>
          <p14:tracePt t="21017" x="1778000" y="5008563"/>
          <p14:tracePt t="21024" x="1787525" y="5008563"/>
          <p14:tracePt t="21161" x="1798638" y="5008563"/>
          <p14:tracePt t="21185" x="1808163" y="5008563"/>
          <p14:tracePt t="21192" x="1819275" y="5008563"/>
          <p14:tracePt t="21201" x="1828800" y="5008563"/>
          <p14:tracePt t="21218" x="1849438" y="5008563"/>
          <p14:tracePt t="21230" x="1858963" y="5008563"/>
          <p14:tracePt t="21246" x="1889125" y="5008563"/>
          <p14:tracePt t="21263" x="1920875" y="5019675"/>
          <p14:tracePt t="21280" x="1960563" y="5019675"/>
          <p14:tracePt t="21281" x="1971675" y="5019675"/>
          <p14:tracePt t="21297" x="2001838" y="5019675"/>
          <p14:tracePt t="21313" x="2041525" y="5019675"/>
          <p14:tracePt t="21328" x="2073275" y="5019675"/>
          <p14:tracePt t="21345" x="2092325" y="5019675"/>
          <p14:tracePt t="21364" x="2103438" y="5019675"/>
          <p14:tracePt t="21380" x="2124075" y="5019675"/>
          <p14:tracePt t="21397" x="2133600" y="5019675"/>
          <p14:tracePt t="21413" x="2133600" y="5008563"/>
          <p14:tracePt t="21431" x="2154238" y="5008563"/>
          <p14:tracePt t="21464" x="2163763" y="5008563"/>
          <p14:tracePt t="21481" x="2174875" y="5008563"/>
          <p14:tracePt t="21488" x="2184400" y="5008563"/>
          <p14:tracePt t="21497" x="2193925" y="5008563"/>
          <p14:tracePt t="21513" x="2214563" y="5008563"/>
          <p14:tracePt t="21529" x="2265363" y="4999038"/>
          <p14:tracePt t="21546" x="2316163" y="4999038"/>
          <p14:tracePt t="21563" x="2366963" y="4999038"/>
          <p14:tracePt t="21579" x="2397125" y="4999038"/>
          <p14:tracePt t="21596" x="2438400" y="4987925"/>
          <p14:tracePt t="21613" x="2447925" y="4987925"/>
          <p14:tracePt t="21640" x="2459038" y="4987925"/>
          <p14:tracePt t="21713" x="2468563" y="4987925"/>
          <p14:tracePt t="21728" x="2479675" y="4987925"/>
          <p14:tracePt t="21744" x="2489200" y="4987925"/>
          <p14:tracePt t="21760" x="2509838" y="4987925"/>
          <p14:tracePt t="21776" x="2530475" y="4978400"/>
          <p14:tracePt t="21785" x="2549525" y="4978400"/>
          <p14:tracePt t="21797" x="2570163" y="4978400"/>
          <p14:tracePt t="21813" x="2590800" y="4978400"/>
          <p14:tracePt t="21830" x="2641600" y="4978400"/>
          <p14:tracePt t="21847" x="2692400" y="4987925"/>
          <p14:tracePt t="21863" x="2743200" y="4999038"/>
          <p14:tracePt t="21865" x="2784475" y="5008563"/>
          <p14:tracePt t="21881" x="2835275" y="5008563"/>
          <p14:tracePt t="21897" x="2865438" y="5008563"/>
          <p14:tracePt t="21914" x="2895600" y="5019675"/>
          <p14:tracePt t="21930" x="2916238" y="5019675"/>
          <p14:tracePt t="21947" x="2936875" y="5019675"/>
          <p14:tracePt t="21963" x="2946400" y="5019675"/>
          <p14:tracePt t="21985" x="2955925" y="5019675"/>
          <p14:tracePt t="22168" x="2967038" y="5019675"/>
          <p14:tracePt t="22176" x="2976563" y="5019675"/>
          <p14:tracePt t="22184" x="2997200" y="5019675"/>
          <p14:tracePt t="22197" x="3017838" y="5019675"/>
          <p14:tracePt t="22213" x="3027363" y="5019675"/>
          <p14:tracePt t="22231" x="3048000" y="5019675"/>
          <p14:tracePt t="24673" x="3048000" y="5029200"/>
          <p14:tracePt t="28265" x="3048000" y="5019675"/>
          <p14:tracePt t="28281" x="3048000" y="5008563"/>
          <p14:tracePt t="28289" x="3048000" y="4999038"/>
          <p14:tracePt t="28299" x="3048000" y="4968875"/>
          <p14:tracePt t="28315" x="3038475" y="4918075"/>
          <p14:tracePt t="28332" x="3038475" y="4856163"/>
          <p14:tracePt t="28349" x="3017838" y="4826000"/>
          <p14:tracePt t="28365" x="3017838" y="4805363"/>
          <p14:tracePt t="28382" x="3006725" y="4795838"/>
          <p14:tracePt t="28398" x="2997200" y="4775200"/>
          <p14:tracePt t="28425" x="2997200" y="4765675"/>
          <p14:tracePt t="28450" x="2987675" y="4765675"/>
          <p14:tracePt t="28473" x="2987675" y="4754563"/>
          <p14:tracePt t="28505" x="2987675" y="4745038"/>
          <p14:tracePt t="28521" x="2976563" y="4745038"/>
          <p14:tracePt t="28537" x="2976563" y="4733925"/>
          <p14:tracePt t="28576" x="2976563" y="4724400"/>
          <p14:tracePt t="28601" x="2976563" y="4714875"/>
          <p14:tracePt t="28609" x="2976563" y="4703763"/>
          <p14:tracePt t="28625" x="2976563" y="4694238"/>
          <p14:tracePt t="28633" x="2976563" y="4673600"/>
          <p14:tracePt t="28646" x="2976563" y="4664075"/>
          <p14:tracePt t="28663" x="2967038" y="4622800"/>
          <p14:tracePt t="28679" x="2955925" y="4581525"/>
          <p14:tracePt t="28696" x="2946400" y="4551363"/>
          <p14:tracePt t="28713" x="2946400" y="4541838"/>
          <p14:tracePt t="28857" x="2946400" y="4530725"/>
          <p14:tracePt t="29353" x="2955925" y="4530725"/>
          <p14:tracePt t="29481" x="2967038" y="4530725"/>
          <p14:tracePt t="29833" x="2976563" y="4530725"/>
          <p14:tracePt t="29873" x="2987675" y="4530725"/>
          <p14:tracePt t="33730" x="2997200" y="4530725"/>
          <p14:tracePt t="34049" x="3006725" y="4530725"/>
          <p14:tracePt t="35218" x="3017838" y="4530725"/>
          <p14:tracePt t="35226" x="3038475" y="4521200"/>
          <p14:tracePt t="35234" x="3057525" y="4511675"/>
          <p14:tracePt t="35250" x="3179763" y="4470400"/>
          <p14:tracePt t="35267" x="3343275" y="4419600"/>
          <p14:tracePt t="35284" x="3535363" y="4368800"/>
          <p14:tracePt t="35300" x="3708400" y="4348163"/>
          <p14:tracePt t="35317" x="3789363" y="4318000"/>
          <p14:tracePt t="35334" x="3840163" y="4308475"/>
          <p14:tracePt t="35351" x="3840163" y="4297363"/>
          <p14:tracePt t="35818" x="3830638" y="4297363"/>
          <p14:tracePt t="35834" x="3819525" y="4297363"/>
          <p14:tracePt t="35850" x="3810000" y="4297363"/>
          <p14:tracePt t="35866" x="3800475" y="4297363"/>
          <p14:tracePt t="35873" x="3800475" y="4287838"/>
          <p14:tracePt t="35898" x="3789363" y="4287838"/>
          <p14:tracePt t="35922" x="3789363" y="4276725"/>
          <p14:tracePt t="35930" x="3789363" y="4267200"/>
          <p14:tracePt t="35937" x="3779838" y="4267200"/>
          <p14:tracePt t="35950" x="3768725" y="4257675"/>
          <p14:tracePt t="35967" x="3749675" y="4225925"/>
          <p14:tracePt t="35983" x="3738563" y="4206875"/>
          <p14:tracePt t="36000" x="3717925" y="4186238"/>
          <p14:tracePt t="36017" x="3717925" y="4175125"/>
          <p14:tracePt t="36322" x="3729038" y="4175125"/>
          <p14:tracePt t="36330" x="3749675" y="4175125"/>
          <p14:tracePt t="36338" x="3789363" y="4195763"/>
          <p14:tracePt t="36350" x="3840163" y="4195763"/>
          <p14:tracePt t="37122" x="3830638" y="4195763"/>
          <p14:tracePt t="37130" x="3819525" y="4195763"/>
          <p14:tracePt t="37138" x="3800475" y="4195763"/>
          <p14:tracePt t="37150" x="3789363" y="4195763"/>
          <p14:tracePt t="37167" x="3698875" y="4195763"/>
          <p14:tracePt t="37184" x="3636963" y="4216400"/>
          <p14:tracePt t="37201" x="3597275" y="4225925"/>
          <p14:tracePt t="37201" x="3597275" y="4237038"/>
          <p14:tracePt t="37322" x="3606800" y="4237038"/>
          <p14:tracePt t="37329" x="3616325" y="4237038"/>
          <p14:tracePt t="37346" x="3627438" y="4237038"/>
          <p14:tracePt t="37370" x="3636963" y="4237038"/>
          <p14:tracePt t="37386" x="3648075" y="4237038"/>
          <p14:tracePt t="37418" x="3657600" y="4237038"/>
          <p14:tracePt t="37425" x="3657600" y="4225925"/>
          <p14:tracePt t="37466" x="3667125" y="4225925"/>
          <p14:tracePt t="37482" x="3687763" y="4225925"/>
          <p14:tracePt t="37490" x="3698875" y="4225925"/>
          <p14:tracePt t="37501" x="3717925" y="4206875"/>
          <p14:tracePt t="37517" x="3768725" y="4206875"/>
          <p14:tracePt t="37534" x="3779838" y="4195763"/>
          <p14:tracePt t="37551" x="3789363" y="4186238"/>
          <p14:tracePt t="37594" x="3800475" y="4186238"/>
          <p14:tracePt t="37890" x="3789363" y="4186238"/>
          <p14:tracePt t="37913" x="3779838" y="4186238"/>
          <p14:tracePt t="37922" x="3768725" y="4186238"/>
          <p14:tracePt t="38154" x="3759200" y="4186238"/>
          <p14:tracePt t="38242" x="3738563" y="4186238"/>
          <p14:tracePt t="40210" x="3768725" y="4175125"/>
          <p14:tracePt t="40218" x="3819525" y="4156075"/>
          <p14:tracePt t="40236" x="3902075" y="4124325"/>
          <p14:tracePt t="40252" x="3992563" y="4105275"/>
          <p14:tracePt t="40268" x="4073525" y="4073525"/>
          <p14:tracePt t="40284" x="4124325" y="4054475"/>
          <p14:tracePt t="40301" x="4165600" y="4022725"/>
          <p14:tracePt t="40318" x="4195763" y="4003675"/>
          <p14:tracePt t="40334" x="4206875" y="4003675"/>
          <p14:tracePt t="40351" x="4206875" y="3992563"/>
          <p14:tracePt t="40498" x="4216400" y="3992563"/>
          <p14:tracePt t="40538" x="4225925" y="3992563"/>
          <p14:tracePt t="40571" x="4246563" y="3992563"/>
          <p14:tracePt t="40578" x="4276725" y="4003675"/>
          <p14:tracePt t="40586" x="4338638" y="4022725"/>
          <p14:tracePt t="40602" x="4389438" y="4033838"/>
          <p14:tracePt t="40603" x="4429125" y="4033838"/>
          <p14:tracePt t="40616" x="4460875" y="4033838"/>
          <p14:tracePt t="40632" x="4500563" y="4033838"/>
          <p14:tracePt t="41074" x="4511675" y="4033838"/>
          <p14:tracePt t="41762" x="4511675" y="4022725"/>
          <p14:tracePt t="41770" x="4511675" y="4003675"/>
          <p14:tracePt t="41786" x="4521200" y="3992563"/>
          <p14:tracePt t="41786" x="4521200" y="3971925"/>
          <p14:tracePt t="41803" x="4521200" y="3952875"/>
          <p14:tracePt t="41819" x="4521200" y="3941763"/>
          <p14:tracePt t="42234" x="4530725" y="3941763"/>
          <p14:tracePt t="42242" x="4530725" y="3932238"/>
          <p14:tracePt t="42258" x="4530725" y="3911600"/>
          <p14:tracePt t="42268" x="4530725" y="3881438"/>
          <p14:tracePt t="42285" x="4530725" y="3759200"/>
          <p14:tracePt t="42302" x="4530725" y="3597275"/>
          <p14:tracePt t="42318" x="4530725" y="3382963"/>
          <p14:tracePt t="42335" x="4521200" y="3179763"/>
          <p14:tracePt t="42351" x="4521200" y="3027363"/>
          <p14:tracePt t="42368" x="4521200" y="2895600"/>
          <p14:tracePt t="42371" x="4521200" y="2844800"/>
          <p14:tracePt t="42385" x="4521200" y="2784475"/>
          <p14:tracePt t="42401" x="4521200" y="2701925"/>
          <p14:tracePt t="42402" x="4521200" y="2671763"/>
          <p14:tracePt t="42418" x="4521200" y="2600325"/>
          <p14:tracePt t="42435" x="4521200" y="2530475"/>
          <p14:tracePt t="42452" x="4521200" y="2479675"/>
          <p14:tracePt t="42468" x="4521200" y="2417763"/>
          <p14:tracePt t="42485" x="4521200" y="2366963"/>
          <p14:tracePt t="42502" x="4521200" y="2306638"/>
          <p14:tracePt t="42518" x="4521200" y="2286000"/>
          <p14:tracePt t="42535" x="4521200" y="2244725"/>
          <p14:tracePt t="42552" x="4521200" y="2225675"/>
          <p14:tracePt t="42566" x="4521200" y="2205038"/>
          <p14:tracePt t="42583" x="4530725" y="2174875"/>
          <p14:tracePt t="42600" x="4530725" y="2154238"/>
          <p14:tracePt t="42616" x="4530725" y="2133600"/>
          <p14:tracePt t="42633" x="4530725" y="2082800"/>
          <p14:tracePt t="42650" x="4530725" y="2001838"/>
          <p14:tracePt t="42668" x="4521200" y="1951038"/>
          <p14:tracePt t="42685" x="4511675" y="1909763"/>
          <p14:tracePt t="42702" x="4491038" y="1870075"/>
          <p14:tracePt t="42718" x="4479925" y="1819275"/>
          <p14:tracePt t="42735" x="4470400" y="1787525"/>
          <p14:tracePt t="42751" x="4460875" y="1768475"/>
          <p14:tracePt t="42768" x="4460875" y="1747838"/>
          <p14:tracePt t="42785" x="4460875" y="1727200"/>
          <p14:tracePt t="42786" x="4460875" y="1717675"/>
          <p14:tracePt t="42801" x="4460875" y="1697038"/>
          <p14:tracePt t="42818" x="4460875" y="1666875"/>
          <p14:tracePt t="42835" x="4460875" y="1635125"/>
          <p14:tracePt t="42852" x="4470400" y="1616075"/>
          <p14:tracePt t="42869" x="4491038" y="1595438"/>
          <p14:tracePt t="42885" x="4491038" y="1574800"/>
          <p14:tracePt t="42900" x="4491038" y="1554163"/>
          <p14:tracePt t="42916" x="4491038" y="1544638"/>
          <p14:tracePt t="42933" x="4500563" y="1533525"/>
          <p14:tracePt t="43026" x="4500563" y="1524000"/>
          <p14:tracePt t="43050" x="4500563" y="1514475"/>
          <p14:tracePt t="43058" x="4500563" y="1503363"/>
          <p14:tracePt t="43068" x="4500563" y="1493838"/>
          <p14:tracePt t="43090" x="4511675" y="1482725"/>
          <p14:tracePt t="43101" x="4511675" y="1473200"/>
          <p14:tracePt t="43117" x="4521200" y="1463675"/>
          <p14:tracePt t="43138" x="4521200" y="1452563"/>
          <p14:tracePt t="43162" x="4521200" y="1443038"/>
          <p14:tracePt t="43170" x="4530725" y="1443038"/>
          <p14:tracePt t="43186" x="4530725" y="1431925"/>
          <p14:tracePt t="44530" x="4530725" y="1443038"/>
          <p14:tracePt t="44626" x="4530725" y="1452563"/>
          <p14:tracePt t="44666" x="4511675" y="1452563"/>
          <p14:tracePt t="44730" x="4500563" y="1452563"/>
          <p14:tracePt t="44754" x="4500563" y="1463675"/>
          <p14:tracePt t="44779" x="4491038" y="1463675"/>
          <p14:tracePt t="44794" x="4491038" y="1473200"/>
          <p14:tracePt t="44810" x="4479925" y="1482725"/>
          <p14:tracePt t="45986" x="4491038" y="1482725"/>
          <p14:tracePt t="45994" x="4511675" y="1482725"/>
          <p14:tracePt t="46003" x="4562475" y="1482725"/>
          <p14:tracePt t="46018" x="4754563" y="1482725"/>
          <p14:tracePt t="46035" x="4948238" y="1482725"/>
          <p14:tracePt t="46052" x="5130800" y="1482725"/>
          <p14:tracePt t="46068" x="5273675" y="1482725"/>
          <p14:tracePt t="46085" x="5334000" y="1482725"/>
          <p14:tracePt t="46102" x="5343525" y="1473200"/>
          <p14:tracePt t="46162" x="5354638" y="1473200"/>
          <p14:tracePt t="46243" x="5354638" y="1482725"/>
          <p14:tracePt t="46282" x="5354638" y="1493838"/>
          <p14:tracePt t="46794" x="5343525" y="1493838"/>
          <p14:tracePt t="46835" x="5334000" y="1493838"/>
          <p14:tracePt t="47395" x="5324475" y="1493838"/>
          <p14:tracePt t="47411" x="5313363" y="1503363"/>
          <p14:tracePt t="47419" x="5303838" y="1514475"/>
          <p14:tracePt t="47436" x="5273675" y="1544638"/>
          <p14:tracePt t="47452" x="5241925" y="1565275"/>
          <p14:tracePt t="47467" x="5232400" y="1584325"/>
          <p14:tracePt t="47611" x="5232400" y="1595438"/>
          <p14:tracePt t="48739" x="5241925" y="1595438"/>
          <p14:tracePt t="48747" x="5262563" y="1604963"/>
          <p14:tracePt t="48755" x="5313363" y="1604963"/>
          <p14:tracePt t="48770" x="5364163" y="1625600"/>
          <p14:tracePt t="48770" x="5435600" y="1625600"/>
          <p14:tracePt t="48785" x="5507038" y="1635125"/>
          <p14:tracePt t="48801" x="5659438" y="1655763"/>
          <p14:tracePt t="48818" x="5791200" y="1676400"/>
          <p14:tracePt t="48819" x="5832475" y="1676400"/>
          <p14:tracePt t="48835" x="5913438" y="1685925"/>
          <p14:tracePt t="48851" x="5934075" y="1685925"/>
          <p14:tracePt t="48868" x="5953125" y="1685925"/>
          <p14:tracePt t="49091" x="5964238" y="1685925"/>
          <p14:tracePt t="49098" x="5964238" y="1697038"/>
          <p14:tracePt t="49107" x="5973763" y="1706563"/>
          <p14:tracePt t="49119" x="6003925" y="1736725"/>
          <p14:tracePt t="49136" x="6086475" y="1798638"/>
          <p14:tracePt t="49153" x="6167438" y="1828800"/>
          <p14:tracePt t="49170" x="6197600" y="1849438"/>
          <p14:tracePt t="49299" x="6207125" y="1849438"/>
          <p14:tracePt t="49803" x="6207125" y="1858963"/>
          <p14:tracePt t="49819" x="6207125" y="1870075"/>
          <p14:tracePt t="49826" x="6207125" y="1879600"/>
          <p14:tracePt t="49836" x="6197600" y="1889125"/>
          <p14:tracePt t="49853" x="6188075" y="1920875"/>
          <p14:tracePt t="49870" x="6156325" y="1951038"/>
          <p14:tracePt t="49886" x="6146800" y="1960563"/>
          <p14:tracePt t="49903" x="6146800" y="1971675"/>
          <p14:tracePt t="49920" x="6146800" y="1981200"/>
          <p14:tracePt t="49936" x="6137275" y="1981200"/>
          <p14:tracePt t="50003" x="6137275" y="1990725"/>
          <p14:tracePt t="50011" x="6126163" y="1990725"/>
          <p14:tracePt t="50020" x="6126163" y="2001838"/>
          <p14:tracePt t="50037" x="6126163" y="2011363"/>
          <p14:tracePt t="50053" x="6116638" y="2022475"/>
          <p14:tracePt t="50068" x="6105525" y="2041525"/>
          <p14:tracePt t="50085" x="6105525" y="2052638"/>
          <p14:tracePt t="50101" x="6096000" y="2052638"/>
          <p14:tracePt t="50118" x="6096000" y="2062163"/>
          <p14:tracePt t="50139" x="6096000" y="2073275"/>
          <p14:tracePt t="50203" x="6086475" y="2082800"/>
          <p14:tracePt t="50219" x="6086475" y="2092325"/>
          <p14:tracePt t="50227" x="6075363" y="2092325"/>
          <p14:tracePt t="50237" x="6075363" y="2103438"/>
          <p14:tracePt t="50253" x="6065838" y="2112963"/>
          <p14:tracePt t="50269" x="6065838" y="2124075"/>
          <p14:tracePt t="50286" x="6054725" y="2133600"/>
          <p14:tracePt t="50303" x="6045200" y="2143125"/>
          <p14:tracePt t="50347" x="6035675" y="2154238"/>
          <p14:tracePt t="50467" x="6035675" y="2163763"/>
          <p14:tracePt t="50475" x="6054725" y="2205038"/>
          <p14:tracePt t="50487" x="6075363" y="2255838"/>
          <p14:tracePt t="50503" x="6096000" y="2276475"/>
          <p14:tracePt t="50739" x="6105525" y="2276475"/>
          <p14:tracePt t="51155" x="6096000" y="2276475"/>
          <p14:tracePt t="51163" x="6096000" y="2286000"/>
          <p14:tracePt t="51171" x="6075363" y="2295525"/>
          <p14:tracePt t="51186" x="6065838" y="2306638"/>
          <p14:tracePt t="51186" x="6054725" y="2316163"/>
          <p14:tracePt t="51203" x="6035675" y="2336800"/>
          <p14:tracePt t="51220" x="6024563" y="2346325"/>
          <p14:tracePt t="51899" x="6003925" y="2346325"/>
          <p14:tracePt t="51907" x="6003925" y="2357438"/>
          <p14:tracePt t="55563" x="6003925" y="2366963"/>
          <p14:tracePt t="55731" x="6003925" y="2397125"/>
          <p14:tracePt t="55763" x="6003925" y="2408238"/>
          <p14:tracePt t="56075" x="6003925" y="2417763"/>
          <p14:tracePt t="56123" x="6003925" y="2428875"/>
          <p14:tracePt t="56163" x="6003925" y="2438400"/>
          <p14:tracePt t="56195" x="6003925" y="2447925"/>
          <p14:tracePt t="56227" x="6003925" y="2459038"/>
          <p14:tracePt t="56252" x="6003925" y="2468563"/>
          <p14:tracePt t="56267" x="6003925" y="2479675"/>
          <p14:tracePt t="56275" x="6003925" y="2489200"/>
          <p14:tracePt t="56286" x="5994400" y="2489200"/>
          <p14:tracePt t="56302" x="5984875" y="2509838"/>
          <p14:tracePt t="56319" x="5984875" y="2540000"/>
          <p14:tracePt t="56336" x="5984875" y="2581275"/>
          <p14:tracePt t="56352" x="5984875" y="2641600"/>
          <p14:tracePt t="56371" x="5984875" y="2692400"/>
          <p14:tracePt t="56372" x="5984875" y="2733675"/>
          <p14:tracePt t="56388" x="5984875" y="2803525"/>
          <p14:tracePt t="56404" x="5984875" y="2865438"/>
          <p14:tracePt t="56421" x="5984875" y="2936875"/>
          <p14:tracePt t="56436" x="5994400" y="2997200"/>
          <p14:tracePt t="56453" x="6003925" y="3078163"/>
          <p14:tracePt t="56470" x="6024563" y="3149600"/>
          <p14:tracePt t="56488" x="6035675" y="3209925"/>
          <p14:tracePt t="56504" x="6045200" y="3271838"/>
          <p14:tracePt t="56521" x="6065838" y="3343275"/>
          <p14:tracePt t="56538" x="6086475" y="3444875"/>
          <p14:tracePt t="56554" x="6126163" y="3535363"/>
          <p14:tracePt t="56555" x="6137275" y="3576638"/>
          <p14:tracePt t="56572" x="6167438" y="3698875"/>
          <p14:tracePt t="56588" x="6188075" y="3779838"/>
          <p14:tracePt t="56604" x="6207125" y="3870325"/>
          <p14:tracePt t="56619" x="6238875" y="3932238"/>
          <p14:tracePt t="56636" x="6248400" y="3992563"/>
          <p14:tracePt t="56653" x="6257925" y="4043363"/>
          <p14:tracePt t="56669" x="6269038" y="4094163"/>
          <p14:tracePt t="56686" x="6278563" y="4156075"/>
          <p14:tracePt t="56703" x="6278563" y="4225925"/>
          <p14:tracePt t="56719" x="6289675" y="4287838"/>
          <p14:tracePt t="56738" x="6289675" y="4338638"/>
          <p14:tracePt t="56739" x="6289675" y="4368800"/>
          <p14:tracePt t="56754" x="6289675" y="4398963"/>
          <p14:tracePt t="56755" x="6289675" y="4429125"/>
          <p14:tracePt t="56772" x="6289675" y="4491038"/>
          <p14:tracePt t="56789" x="6289675" y="4562475"/>
          <p14:tracePt t="56804" x="6289675" y="4622800"/>
          <p14:tracePt t="56821" x="6289675" y="4664075"/>
          <p14:tracePt t="56837" x="6278563" y="4703763"/>
          <p14:tracePt t="56854" x="6278563" y="4724400"/>
          <p14:tracePt t="56871" x="6269038" y="4745038"/>
          <p14:tracePt t="56888" x="6269038" y="4754563"/>
          <p14:tracePt t="56905" x="6257925" y="4775200"/>
          <p14:tracePt t="56922" x="6248400" y="4805363"/>
          <p14:tracePt t="56937" x="6238875" y="4856163"/>
          <p14:tracePt t="56953" x="6227763" y="4886325"/>
          <p14:tracePt t="56969" x="6218238" y="4937125"/>
          <p14:tracePt t="56986" x="6218238" y="4968875"/>
          <p14:tracePt t="56988" x="6218238" y="4978400"/>
          <p14:tracePt t="57003" x="6207125" y="4999038"/>
          <p14:tracePt t="57035" x="6207125" y="5008563"/>
          <p14:tracePt t="57051" x="6218238" y="5019675"/>
          <p14:tracePt t="57059" x="6238875" y="5019675"/>
          <p14:tracePt t="57070" x="6257925" y="5029200"/>
          <p14:tracePt t="57086" x="6308725" y="5049838"/>
          <p14:tracePt t="57103" x="6359525" y="5049838"/>
          <p14:tracePt t="57120" x="6410325" y="5059363"/>
          <p14:tracePt t="57137" x="6442075" y="5059363"/>
          <p14:tracePt t="57153" x="6472238" y="5059363"/>
          <p14:tracePt t="57170" x="6492875" y="5059363"/>
          <p14:tracePt t="57186" x="6511925" y="5059363"/>
          <p14:tracePt t="57187" x="6523038" y="5059363"/>
          <p14:tracePt t="57203" x="6553200" y="5080000"/>
          <p14:tracePt t="57220" x="6594475" y="5089525"/>
          <p14:tracePt t="57238" x="6654800" y="5121275"/>
          <p14:tracePt t="57254" x="6705600" y="5130800"/>
          <p14:tracePt t="57269" x="6765925" y="5160963"/>
          <p14:tracePt t="57285" x="6797675" y="5191125"/>
          <p14:tracePt t="57302" x="6807200" y="5191125"/>
          <p14:tracePt t="57319" x="6816725" y="5202238"/>
          <p14:tracePt t="57338" x="6827838" y="5202238"/>
          <p14:tracePt t="57667" x="6827838" y="5191125"/>
          <p14:tracePt t="57675" x="6827838" y="5181600"/>
          <p14:tracePt t="57708" x="6827838" y="5172075"/>
          <p14:tracePt t="57723" x="6827838" y="5160963"/>
          <p14:tracePt t="57740" x="6816725" y="5151438"/>
          <p14:tracePt t="57771" x="6816725" y="5140325"/>
          <p14:tracePt t="57795" x="6816725" y="5130800"/>
          <p14:tracePt t="57804" x="6816725" y="5121275"/>
          <p14:tracePt t="57811" x="6816725" y="5110163"/>
          <p14:tracePt t="57821" x="6816725" y="5100638"/>
          <p14:tracePt t="57838" x="6816725" y="5080000"/>
          <p14:tracePt t="57854" x="6816725" y="5059363"/>
          <p14:tracePt t="57871" x="6816725" y="5049838"/>
          <p14:tracePt t="57888" x="6816725" y="5029200"/>
          <p14:tracePt t="57905" x="6816725" y="5019675"/>
          <p14:tracePt t="63028" x="6827838" y="5019675"/>
          <p14:tracePt t="63036" x="6848475" y="5019675"/>
          <p14:tracePt t="63044" x="6867525" y="5019675"/>
          <p14:tracePt t="63056" x="6908800" y="5019675"/>
          <p14:tracePt t="63072" x="7040563" y="5029200"/>
          <p14:tracePt t="63089" x="7192963" y="5038725"/>
          <p14:tracePt t="63106" x="7386638" y="5049838"/>
          <p14:tracePt t="63108" x="7488238" y="5059363"/>
          <p14:tracePt t="63121" x="7559675" y="5070475"/>
          <p14:tracePt t="63137" x="7670800" y="5080000"/>
          <p14:tracePt t="63153" x="7731125" y="5080000"/>
          <p14:tracePt t="63170" x="7742238" y="5080000"/>
          <p14:tracePt t="63340" x="7712075" y="5080000"/>
          <p14:tracePt t="63348" x="7700963" y="5080000"/>
          <p14:tracePt t="63356" x="7691438" y="5080000"/>
          <p14:tracePt t="63372" x="7680325" y="5080000"/>
          <p14:tracePt t="63412" x="7661275" y="5080000"/>
          <p14:tracePt t="63459" x="7661275" y="5070475"/>
          <p14:tracePt t="63468" x="7640638" y="5070475"/>
          <p14:tracePt t="63476" x="7640638" y="5059363"/>
          <p14:tracePt t="63487" x="7640638" y="5049838"/>
          <p14:tracePt t="63504" x="7620000" y="5038725"/>
          <p14:tracePt t="63523" x="7610475" y="5038725"/>
          <p14:tracePt t="63539" x="7610475" y="5029200"/>
          <p14:tracePt t="64948" x="7599363" y="5029200"/>
          <p14:tracePt t="64964" x="7589838" y="5029200"/>
          <p14:tracePt t="65060" x="7578725" y="5029200"/>
          <p14:tracePt t="65068" x="7569200" y="5029200"/>
          <p14:tracePt t="65076" x="7559675" y="5029200"/>
          <p14:tracePt t="65090" x="7548563" y="5029200"/>
          <p14:tracePt t="65107" x="7539038" y="5029200"/>
          <p14:tracePt t="65404" x="7539038" y="5019675"/>
          <p14:tracePt t="65420" x="7539038" y="5008563"/>
          <p14:tracePt t="65428" x="7539038" y="4999038"/>
          <p14:tracePt t="65444" x="7539038" y="4987925"/>
          <p14:tracePt t="65455" x="7539038" y="4978400"/>
          <p14:tracePt t="65471" x="7539038" y="4957763"/>
          <p14:tracePt t="65488" x="7539038" y="4937125"/>
          <p14:tracePt t="65504" x="7539038" y="4918075"/>
          <p14:tracePt t="65521" x="7539038" y="4897438"/>
          <p14:tracePt t="65537" x="7539038" y="4867275"/>
          <p14:tracePt t="65555" x="7539038" y="4846638"/>
          <p14:tracePt t="65555" x="7539038" y="4835525"/>
          <p14:tracePt t="65571" x="7539038" y="4826000"/>
          <p14:tracePt t="65571" x="7539038" y="4816475"/>
          <p14:tracePt t="65590" x="7539038" y="4795838"/>
          <p14:tracePt t="65606" x="7539038" y="4775200"/>
          <p14:tracePt t="65621" x="7548563" y="4754563"/>
          <p14:tracePt t="65638" x="7548563" y="4745038"/>
          <p14:tracePt t="65655" x="7548563" y="4724400"/>
          <p14:tracePt t="65671" x="7559675" y="4714875"/>
          <p14:tracePt t="65940" x="7559675" y="4694238"/>
          <p14:tracePt t="65948" x="7559675" y="4673600"/>
          <p14:tracePt t="65956" x="7569200" y="4643438"/>
          <p14:tracePt t="65973" x="7569200" y="4581525"/>
          <p14:tracePt t="65990" x="7569200" y="4511675"/>
          <p14:tracePt t="66006" x="7569200" y="4460875"/>
          <p14:tracePt t="66023" x="7569200" y="4429125"/>
          <p14:tracePt t="66039" x="7569200" y="4419600"/>
          <p14:tracePt t="66056" x="7569200" y="4398963"/>
          <p14:tracePt t="66188" x="7559675" y="4398963"/>
          <p14:tracePt t="66484" x="7559675" y="4419600"/>
          <p14:tracePt t="66492" x="7559675" y="4440238"/>
          <p14:tracePt t="66507" x="7569200" y="4440238"/>
          <p14:tracePt t="67148" x="7559675" y="4449763"/>
          <p14:tracePt t="67172" x="7559675" y="4460875"/>
          <p14:tracePt t="67180" x="7559675" y="4491038"/>
          <p14:tracePt t="67190" x="7559675" y="4500563"/>
          <p14:tracePt t="67206" x="7548563" y="4541838"/>
          <p14:tracePt t="67224" x="7539038" y="4592638"/>
          <p14:tracePt t="67242" x="7527925" y="4632325"/>
          <p14:tracePt t="67257" x="7527925" y="4673600"/>
          <p14:tracePt t="67273" x="7518400" y="4703763"/>
          <p14:tracePt t="67596" x="7518400" y="4714875"/>
          <p14:tracePt t="67668" x="7518400" y="4724400"/>
          <p14:tracePt t="67675" x="7518400" y="4733925"/>
          <p14:tracePt t="67700" x="7518400" y="4745038"/>
          <p14:tracePt t="67716" x="7527925" y="4765675"/>
          <p14:tracePt t="67732" x="7527925" y="4784725"/>
          <p14:tracePt t="67741" x="7527925" y="4795838"/>
          <p14:tracePt t="67756" x="7527925" y="4816475"/>
          <p14:tracePt t="67772" x="7548563" y="4846638"/>
          <p14:tracePt t="67788" x="7548563" y="4867275"/>
          <p14:tracePt t="67804" x="7548563" y="4876800"/>
          <p14:tracePt t="69100" x="7548563" y="4867275"/>
          <p14:tracePt t="71604" x="7548563" y="4856163"/>
          <p14:tracePt t="71620" x="7548563" y="4826000"/>
          <p14:tracePt t="71629" x="7548563" y="4784725"/>
          <p14:tracePt t="71641" x="7548563" y="4714875"/>
          <p14:tracePt t="71657" x="7559675" y="4572000"/>
          <p14:tracePt t="71674" x="7589838" y="4398963"/>
          <p14:tracePt t="71692" x="7610475" y="4257675"/>
          <p14:tracePt t="71693" x="7620000" y="4186238"/>
          <p14:tracePt t="71706" x="7629525" y="4124325"/>
          <p14:tracePt t="71723" x="7640638" y="3971925"/>
          <p14:tracePt t="71739" x="7650163" y="3819525"/>
          <p14:tracePt t="71756" x="7650163" y="3576638"/>
          <p14:tracePt t="71773" x="7629525" y="3433763"/>
          <p14:tracePt t="71790" x="7620000" y="3271838"/>
          <p14:tracePt t="71806" x="7610475" y="3108325"/>
          <p14:tracePt t="71822" x="7589838" y="2997200"/>
          <p14:tracePt t="71839" x="7569200" y="2865438"/>
          <p14:tracePt t="71856" x="7569200" y="2752725"/>
          <p14:tracePt t="71872" x="7548563" y="2662238"/>
          <p14:tracePt t="71889" x="7539038" y="2581275"/>
          <p14:tracePt t="71906" x="7539038" y="2489200"/>
          <p14:tracePt t="71922" x="7527925" y="2428875"/>
          <p14:tracePt t="71939" x="7518400" y="2357438"/>
          <p14:tracePt t="71956" x="7497763" y="2316163"/>
          <p14:tracePt t="71956" x="7497763" y="2276475"/>
          <p14:tracePt t="71972" x="7497763" y="2214563"/>
          <p14:tracePt t="71989" x="7497763" y="2154238"/>
          <p14:tracePt t="72006" x="7497763" y="2092325"/>
          <p14:tracePt t="72023" x="7488238" y="2022475"/>
          <p14:tracePt t="72039" x="7488238" y="1960563"/>
          <p14:tracePt t="72055" x="7477125" y="1900238"/>
          <p14:tracePt t="72072" x="7467600" y="1838325"/>
          <p14:tracePt t="72091" x="7467600" y="1787525"/>
          <p14:tracePt t="72092" x="7467600" y="1768475"/>
          <p14:tracePt t="72107" x="7467600" y="1747838"/>
          <p14:tracePt t="72108" x="7458075" y="1717675"/>
          <p14:tracePt t="72123" x="7446963" y="1676400"/>
          <p14:tracePt t="72139" x="7446963" y="1625600"/>
          <p14:tracePt t="72140" x="7437438" y="1604963"/>
          <p14:tracePt t="72158" x="7437438" y="1574800"/>
          <p14:tracePt t="72174" x="7437438" y="1554163"/>
          <p14:tracePt t="72191" x="7437438" y="1533525"/>
          <p14:tracePt t="72207" x="7437438" y="1514475"/>
          <p14:tracePt t="72224" x="7437438" y="1493838"/>
          <p14:tracePt t="72242" x="7437438" y="1482725"/>
          <p14:tracePt t="72325" x="7437438" y="1473200"/>
          <p14:tracePt t="72717" x="7437438" y="1482725"/>
          <p14:tracePt t="72757" x="7437438" y="1493838"/>
          <p14:tracePt t="73037" x="7437438" y="1503363"/>
          <p14:tracePt t="73060" x="7446963" y="1503363"/>
          <p14:tracePt t="73077" x="7446963" y="1514475"/>
          <p14:tracePt t="73084" x="7446963" y="1524000"/>
          <p14:tracePt t="73100" x="7458075" y="1524000"/>
          <p14:tracePt t="73116" x="7458075" y="1533525"/>
          <p14:tracePt t="73172" x="7467600" y="1544638"/>
          <p14:tracePt t="77997" x="7477125" y="1544638"/>
          <p14:tracePt t="78021" x="7488238" y="1544638"/>
          <p14:tracePt t="78045" x="7497763" y="1544638"/>
          <p14:tracePt t="78093" x="7508875" y="1544638"/>
          <p14:tracePt t="78101" x="7518400" y="1544638"/>
          <p14:tracePt t="78109" x="7527925" y="1544638"/>
          <p14:tracePt t="78126" x="7559675" y="1544638"/>
          <p14:tracePt t="78142" x="7599363" y="1544638"/>
          <p14:tracePt t="78159" x="7650163" y="1544638"/>
          <p14:tracePt t="78175" x="7700963" y="1544638"/>
          <p14:tracePt t="78193" x="7742238" y="1544638"/>
          <p14:tracePt t="78209" x="7781925" y="1544638"/>
          <p14:tracePt t="78226" x="7823200" y="1554163"/>
          <p14:tracePt t="78241" x="7843838" y="1554163"/>
          <p14:tracePt t="78257" x="7874000" y="1554163"/>
          <p14:tracePt t="78273" x="7883525" y="1554163"/>
          <p14:tracePt t="78290" x="7894638" y="1554163"/>
          <p14:tracePt t="78307" x="7915275" y="1554163"/>
          <p14:tracePt t="78324" x="7924800" y="1554163"/>
          <p14:tracePt t="78340" x="7945438" y="1554163"/>
          <p14:tracePt t="78358" x="7954963" y="1565275"/>
          <p14:tracePt t="78381" x="7966075" y="1565275"/>
          <p14:tracePt t="78452" x="7975600" y="1565275"/>
          <p14:tracePt t="78461" x="7996238" y="1565275"/>
          <p14:tracePt t="78476" x="8005763" y="1565275"/>
          <p14:tracePt t="78477" x="8035925" y="1565275"/>
          <p14:tracePt t="78491" x="8056563" y="1565275"/>
          <p14:tracePt t="78508" x="8128000" y="1565275"/>
          <p14:tracePt t="78524" x="8208963" y="1565275"/>
          <p14:tracePt t="78525" x="8239125" y="1565275"/>
          <p14:tracePt t="78541" x="8321675" y="1554163"/>
          <p14:tracePt t="78558" x="8351838" y="1544638"/>
          <p14:tracePt t="78574" x="8372475" y="1533525"/>
          <p14:tracePt t="78590" x="8382000" y="1533525"/>
          <p14:tracePt t="78637" x="8391525" y="1533525"/>
          <p14:tracePt t="78645" x="8412163" y="1533525"/>
          <p14:tracePt t="78658" x="8442325" y="1533525"/>
          <p14:tracePt t="78675" x="8564563" y="1554163"/>
          <p14:tracePt t="78691" x="8737600" y="1604963"/>
          <p14:tracePt t="78693" x="8809038" y="1625600"/>
          <p14:tracePt t="78709" x="8880475" y="1655763"/>
          <p14:tracePt t="78710" x="8931275" y="1676400"/>
          <p14:tracePt t="78725" x="8961438" y="1676400"/>
          <p14:tracePt t="78781" x="8961438" y="1685925"/>
          <p14:tracePt t="78796" x="8961438" y="1697038"/>
          <p14:tracePt t="78821" x="8970963" y="1697038"/>
          <p14:tracePt t="78829" x="8970963" y="1706563"/>
          <p14:tracePt t="78861" x="8970963" y="1717675"/>
          <p14:tracePt t="78869" x="8970963" y="1727200"/>
          <p14:tracePt t="78885" x="8970963" y="1736725"/>
          <p14:tracePt t="78893" x="8970963" y="1747838"/>
          <p14:tracePt t="78907" x="8970963" y="1757363"/>
          <p14:tracePt t="78923" x="8982075" y="1787525"/>
          <p14:tracePt t="78940" x="8982075" y="1819275"/>
          <p14:tracePt t="78940" x="8991600" y="1858963"/>
          <p14:tracePt t="78957" x="9001125" y="1900238"/>
          <p14:tracePt t="78976" x="9042400" y="2011363"/>
          <p14:tracePt t="78993" x="9134475" y="2143125"/>
          <p14:tracePt t="79009" x="9215438" y="2306638"/>
          <p14:tracePt t="79026" x="9296400" y="2468563"/>
          <p14:tracePt t="79043" x="9347200" y="2641600"/>
          <p14:tracePt t="79059" x="9367838" y="2814638"/>
          <p14:tracePt t="79076" x="9367838" y="3027363"/>
          <p14:tracePt t="79077" x="9367838" y="3119438"/>
          <p14:tracePt t="79092" x="9367838" y="3200400"/>
          <p14:tracePt t="79093" x="9367838" y="3271838"/>
          <p14:tracePt t="79109" x="9356725" y="3362325"/>
          <p14:tracePt t="79126" x="9347200" y="3413125"/>
          <p14:tracePt t="79143" x="9337675" y="3454400"/>
          <p14:tracePt t="79159" x="9326563" y="3495675"/>
          <p14:tracePt t="79175" x="9326563" y="3505200"/>
          <p14:tracePt t="79193" x="9317038" y="3546475"/>
          <p14:tracePt t="79209" x="9317038" y="3576638"/>
          <p14:tracePt t="79226" x="9317038" y="3597275"/>
          <p14:tracePt t="79241" x="9317038" y="3616325"/>
          <p14:tracePt t="79257" x="9317038" y="3636963"/>
          <p14:tracePt t="79274" x="9317038" y="3648075"/>
          <p14:tracePt t="79290" x="9317038" y="3657600"/>
          <p14:tracePt t="79307" x="9317038" y="3667125"/>
          <p14:tracePt t="79333" x="9317038" y="3678238"/>
          <p14:tracePt t="79349" x="9317038" y="3698875"/>
          <p14:tracePt t="79365" x="9317038" y="3717925"/>
          <p14:tracePt t="79375" x="9317038" y="3738563"/>
          <p14:tracePt t="79392" x="9317038" y="3789363"/>
          <p14:tracePt t="79408" x="9266238" y="3870325"/>
          <p14:tracePt t="79425" x="9255125" y="3932238"/>
          <p14:tracePt t="79442" x="9245600" y="3992563"/>
          <p14:tracePt t="79458" x="9224963" y="4064000"/>
          <p14:tracePt t="79475" x="9215438" y="4105275"/>
          <p14:tracePt t="79492" x="9204325" y="4156075"/>
          <p14:tracePt t="79493" x="9204325" y="4165600"/>
          <p14:tracePt t="79509" x="9204325" y="4186238"/>
          <p14:tracePt t="79509" x="9204325" y="4206875"/>
          <p14:tracePt t="79525" x="9194800" y="4257675"/>
          <p14:tracePt t="79542" x="9185275" y="4297363"/>
          <p14:tracePt t="79559" x="9185275" y="4338638"/>
          <p14:tracePt t="79575" x="9174163" y="4378325"/>
          <p14:tracePt t="79592" x="9174163" y="4429125"/>
          <p14:tracePt t="79608" x="9164638" y="4470400"/>
          <p14:tracePt t="79625" x="9153525" y="4521200"/>
          <p14:tracePt t="79642" x="9153525" y="4581525"/>
          <p14:tracePt t="79658" x="9144000" y="4622800"/>
          <p14:tracePt t="79675" x="9134475" y="4673600"/>
          <p14:tracePt t="79692" x="9113838" y="4754563"/>
          <p14:tracePt t="79692" x="9102725" y="4805363"/>
          <p14:tracePt t="79708" x="9102725" y="4846638"/>
          <p14:tracePt t="79709" x="9093200" y="4906963"/>
          <p14:tracePt t="79725" x="9072563" y="5008563"/>
          <p14:tracePt t="79741" x="9063038" y="5080000"/>
          <p14:tracePt t="79758" x="9063038" y="5140325"/>
          <p14:tracePt t="79775" x="9063038" y="5202238"/>
          <p14:tracePt t="79792" x="9063038" y="5222875"/>
          <p14:tracePt t="79808" x="9063038" y="5241925"/>
          <p14:tracePt t="79825" x="9063038" y="5262563"/>
          <p14:tracePt t="79842" x="9063038" y="5273675"/>
          <p14:tracePt t="79858" x="9063038" y="5283200"/>
          <p14:tracePt t="79876" x="9072563" y="5313363"/>
          <p14:tracePt t="79877" x="9072563" y="5324475"/>
          <p14:tracePt t="79890" x="9072563" y="5343525"/>
          <p14:tracePt t="79907" x="9072563" y="5375275"/>
          <p14:tracePt t="79923" x="9072563" y="5414963"/>
          <p14:tracePt t="79940" x="9063038" y="5465763"/>
          <p14:tracePt t="79940" x="9063038" y="5486400"/>
          <p14:tracePt t="79959" x="9051925" y="5537200"/>
          <p14:tracePt t="79976" x="9032875" y="5597525"/>
          <p14:tracePt t="79992" x="9012238" y="5668963"/>
          <p14:tracePt t="80009" x="9012238" y="5730875"/>
          <p14:tracePt t="80024" x="9001125" y="5749925"/>
          <p14:tracePt t="80042" x="9001125" y="5761038"/>
          <p14:tracePt t="80058" x="9001125" y="5770563"/>
          <p14:tracePt t="80076" x="9001125" y="5781675"/>
          <p14:tracePt t="80301" x="8991600" y="5781675"/>
          <p14:tracePt t="80317" x="8991600" y="5791200"/>
          <p14:tracePt t="80341" x="8991600" y="5800725"/>
          <p14:tracePt t="80357" x="8991600" y="5811838"/>
          <p14:tracePt t="80365" x="8991600" y="5821363"/>
          <p14:tracePt t="80375" x="8991600" y="5842000"/>
          <p14:tracePt t="80392" x="8991600" y="5883275"/>
          <p14:tracePt t="80409" x="8991600" y="5934075"/>
          <p14:tracePt t="80425" x="9001125" y="6003925"/>
          <p14:tracePt t="80442" x="9021763" y="6065838"/>
          <p14:tracePt t="80458" x="9032875" y="6105525"/>
          <p14:tracePt t="80476" x="9042400" y="6116638"/>
          <p14:tracePt t="82093" x="9042400" y="6096000"/>
          <p14:tracePt t="82101" x="9042400" y="6086475"/>
          <p14:tracePt t="82110" x="9042400" y="6065838"/>
          <p14:tracePt t="82127" x="9042400" y="5953125"/>
          <p14:tracePt t="82143" x="9051925" y="5770563"/>
          <p14:tracePt t="82160" x="9051925" y="5516563"/>
          <p14:tracePt t="82176" x="9051925" y="5232400"/>
          <p14:tracePt t="82194" x="9051925" y="4968875"/>
          <p14:tracePt t="82208" x="9051925" y="4703763"/>
          <p14:tracePt t="82224" x="9051925" y="4460875"/>
          <p14:tracePt t="82243" x="9051925" y="4225925"/>
          <p14:tracePt t="82258" x="9051925" y="4033838"/>
          <p14:tracePt t="82274" x="9051925" y="3851275"/>
          <p14:tracePt t="82291" x="9051925" y="3708400"/>
          <p14:tracePt t="82308" x="9051925" y="3586163"/>
          <p14:tracePt t="82324" x="9051925" y="3484563"/>
          <p14:tracePt t="82325" x="9042400" y="3433763"/>
          <p14:tracePt t="82341" x="9032875" y="3362325"/>
          <p14:tracePt t="82358" x="9021763" y="3311525"/>
          <p14:tracePt t="82374" x="9012238" y="3260725"/>
          <p14:tracePt t="82391" x="9001125" y="3251200"/>
          <p14:tracePt t="82408" x="9001125" y="3221038"/>
          <p14:tracePt t="82424" x="9001125" y="3190875"/>
          <p14:tracePt t="82441" x="9001125" y="3159125"/>
          <p14:tracePt t="82458" x="9001125" y="3108325"/>
          <p14:tracePt t="82475" x="9001125" y="3057525"/>
          <p14:tracePt t="82491" x="9001125" y="2976563"/>
          <p14:tracePt t="82508" x="9001125" y="2874963"/>
          <p14:tracePt t="82509" x="9001125" y="2835275"/>
          <p14:tracePt t="82525" x="9001125" y="2733675"/>
          <p14:tracePt t="82541" x="8991600" y="2632075"/>
          <p14:tracePt t="82558" x="8982075" y="2530475"/>
          <p14:tracePt t="82574" x="8961438" y="2438400"/>
          <p14:tracePt t="82591" x="8961438" y="2357438"/>
          <p14:tracePt t="82608" x="8950325" y="2276475"/>
          <p14:tracePt t="82624" x="8940800" y="2205038"/>
          <p14:tracePt t="82641" x="8940800" y="2143125"/>
          <p14:tracePt t="82657" x="8940800" y="2082800"/>
          <p14:tracePt t="82674" x="8940800" y="2022475"/>
          <p14:tracePt t="82690" x="8940800" y="1990725"/>
          <p14:tracePt t="82707" x="8931275" y="1960563"/>
          <p14:tracePt t="82724" x="8931275" y="1939925"/>
          <p14:tracePt t="82741" x="8931275" y="1930400"/>
          <p14:tracePt t="82797" x="8931275" y="1920875"/>
          <p14:tracePt t="82821" x="8931275" y="1909763"/>
          <p14:tracePt t="82837" x="8940800" y="1900238"/>
          <p14:tracePt t="82845" x="8940800" y="1889125"/>
          <p14:tracePt t="82858" x="8950325" y="1889125"/>
          <p14:tracePt t="82874" x="8961438" y="1889125"/>
          <p14:tracePt t="82891" x="8970963" y="1889125"/>
          <p14:tracePt t="82907" x="8982075" y="1889125"/>
          <p14:tracePt t="83125" x="8991600" y="1889125"/>
          <p14:tracePt t="83349" x="8991600" y="1879600"/>
          <p14:tracePt t="83364" x="8991600" y="1870075"/>
          <p14:tracePt t="83373" x="8991600" y="1858963"/>
          <p14:tracePt t="83389" x="8991600" y="1849438"/>
          <p14:tracePt t="83397" x="9001125" y="1849438"/>
          <p14:tracePt t="83409" x="9001125" y="1838325"/>
          <p14:tracePt t="83437" x="9001125" y="1828800"/>
          <p14:tracePt t="83461" x="9001125" y="1819275"/>
          <p14:tracePt t="83485" x="9001125" y="1808163"/>
          <p14:tracePt t="83493" x="9001125" y="1798638"/>
          <p14:tracePt t="83509" x="9001125" y="1778000"/>
          <p14:tracePt t="83526" x="9001125" y="1757363"/>
          <p14:tracePt t="83549" x="9001125" y="1747838"/>
          <p14:tracePt t="83559" x="9001125" y="1727200"/>
          <p14:tracePt t="83576" x="9001125" y="1717675"/>
          <p14:tracePt t="83592" x="9001125" y="1706563"/>
          <p14:tracePt t="83621" x="9001125" y="1697038"/>
          <p14:tracePt t="83949" x="9012238" y="1697038"/>
          <p14:tracePt t="83972" x="9021763" y="1697038"/>
          <p14:tracePt t="84197" x="9021763" y="1706563"/>
          <p14:tracePt t="84638" x="9032875" y="1706563"/>
          <p14:tracePt t="84653" x="9042400" y="1706563"/>
          <p14:tracePt t="84701" x="9051925" y="1706563"/>
          <p14:tracePt t="84885" x="9063038" y="1706563"/>
          <p14:tracePt t="86813" x="9063038" y="1697038"/>
          <p14:tracePt t="86829" x="9063038" y="1676400"/>
          <p14:tracePt t="86845" x="9063038" y="1666875"/>
          <p14:tracePt t="86853" x="9063038" y="1655763"/>
          <p14:tracePt t="86861" x="9063038" y="1646238"/>
          <p14:tracePt t="86877" x="9063038" y="1635125"/>
          <p14:tracePt t="86878" x="9063038" y="1625600"/>
          <p14:tracePt t="86893" x="9063038" y="1595438"/>
          <p14:tracePt t="86910" x="9063038" y="1584325"/>
          <p14:tracePt t="86927" x="9063038" y="1554163"/>
          <p14:tracePt t="86943" x="9063038" y="1533525"/>
          <p14:tracePt t="86960" x="9063038" y="1524000"/>
          <p14:tracePt t="86976" x="9051925" y="1514475"/>
          <p14:tracePt t="86994" x="9051925" y="1503363"/>
          <p14:tracePt t="87010" x="9051925" y="1482725"/>
          <p14:tracePt t="87037" x="9051925" y="1473200"/>
          <p14:tracePt t="87045" x="9042400" y="1463675"/>
          <p14:tracePt t="87061" x="9042400" y="1452563"/>
          <p14:tracePt t="87077" x="9042400" y="1443038"/>
          <p14:tracePt t="87093" x="9042400" y="1431925"/>
          <p14:tracePt t="87109" x="9042400" y="1422400"/>
          <p14:tracePt t="87127" x="9032875" y="1422400"/>
          <p14:tracePt t="87143" x="9032875" y="1412875"/>
          <p14:tracePt t="88085" x="9051925" y="1412875"/>
          <p14:tracePt t="88094" x="9063038" y="1412875"/>
          <p14:tracePt t="88101" x="9083675" y="1412875"/>
          <p14:tracePt t="88111" x="9113838" y="1412875"/>
          <p14:tracePt t="88128" x="9215438" y="1412875"/>
          <p14:tracePt t="88144" x="9305925" y="1422400"/>
          <p14:tracePt t="88161" x="9377363" y="1422400"/>
          <p14:tracePt t="88177" x="9418638" y="1431925"/>
          <p14:tracePt t="88194" x="9458325" y="1431925"/>
          <p14:tracePt t="88211" x="9478963" y="1431925"/>
          <p14:tracePt t="88230" x="9490075" y="1431925"/>
          <p14:tracePt t="88246" x="9509125" y="1431925"/>
          <p14:tracePt t="88260" x="9520238" y="1431925"/>
          <p14:tracePt t="88262" x="9540875" y="1431925"/>
          <p14:tracePt t="88278" x="9580563" y="1452563"/>
          <p14:tracePt t="88294" x="9631363" y="1452563"/>
          <p14:tracePt t="88311" x="9682163" y="1463675"/>
          <p14:tracePt t="88328" x="9693275" y="1463675"/>
          <p14:tracePt t="88477" x="9702800" y="1473200"/>
          <p14:tracePt t="88485" x="9712325" y="1473200"/>
          <p14:tracePt t="88501" x="9723438" y="1473200"/>
          <p14:tracePt t="88510" x="9732963" y="1473200"/>
          <p14:tracePt t="88527" x="9753600" y="1473200"/>
          <p14:tracePt t="88542" x="9774238" y="1473200"/>
          <p14:tracePt t="88559" x="9794875" y="1482725"/>
          <p14:tracePt t="88576" x="9834563" y="1482725"/>
          <p14:tracePt t="88593" x="9864725" y="1493838"/>
          <p14:tracePt t="88610" x="9896475" y="1493838"/>
          <p14:tracePt t="88626" x="9906000" y="1503363"/>
          <p14:tracePt t="88693" x="9896475" y="1503363"/>
          <p14:tracePt t="88701" x="9896475" y="1514475"/>
          <p14:tracePt t="88717" x="9885363" y="1514475"/>
          <p14:tracePt t="89101" x="9875838" y="1524000"/>
          <p14:tracePt t="89110" x="9864725" y="1524000"/>
          <p14:tracePt t="89118" x="9855200" y="1524000"/>
          <p14:tracePt t="89128" x="9855200" y="1533525"/>
          <p14:tracePt t="89143" x="9834563" y="1544638"/>
          <p14:tracePt t="89165" x="9813925" y="1554163"/>
          <p14:tracePt t="89221" x="9804400" y="1554163"/>
          <p14:tracePt t="95366" x="9804400" y="1574800"/>
          <p14:tracePt t="95374" x="9804400" y="1595438"/>
          <p14:tracePt t="95381" x="9804400" y="1604963"/>
          <p14:tracePt t="95394" x="9813925" y="1655763"/>
          <p14:tracePt t="95411" x="9875838" y="1778000"/>
          <p14:tracePt t="95427" x="9966325" y="1889125"/>
          <p14:tracePt t="95446" x="10180638" y="2112963"/>
          <p14:tracePt t="95462" x="10312400" y="2225675"/>
          <p14:tracePt t="95477" x="10363200" y="2295525"/>
          <p14:tracePt t="95479" x="10404475" y="2346325"/>
          <p14:tracePt t="95494" x="10444163" y="2428875"/>
          <p14:tracePt t="95511" x="10464800" y="2479675"/>
          <p14:tracePt t="95528" x="10485438" y="2519363"/>
          <p14:tracePt t="95550" x="10485438" y="2530475"/>
          <p14:tracePt t="95718" x="10494963" y="2540000"/>
          <p14:tracePt t="95742" x="10494963" y="2549525"/>
          <p14:tracePt t="95750" x="10506075" y="2549525"/>
          <p14:tracePt t="95766" x="10515600" y="2549525"/>
          <p14:tracePt t="95782" x="10525125" y="2549525"/>
          <p14:tracePt t="95796" x="10525125" y="2560638"/>
          <p14:tracePt t="95814" x="10536238" y="2560638"/>
          <p14:tracePt t="95830" x="10536238" y="2570163"/>
          <p14:tracePt t="95846" x="10545763" y="2570163"/>
          <p14:tracePt t="95862" x="10545763" y="2581275"/>
          <p14:tracePt t="95894" x="10545763" y="2590800"/>
          <p14:tracePt t="95966" x="10545763" y="2600325"/>
          <p14:tracePt t="96046" x="10556875" y="2600325"/>
          <p14:tracePt t="96374" x="10556875" y="2611438"/>
          <p14:tracePt t="99454" x="10556875" y="2600325"/>
          <p14:tracePt t="99462" x="10556875" y="2570163"/>
          <p14:tracePt t="99470" x="10556875" y="2540000"/>
          <p14:tracePt t="99479" x="10556875" y="2479675"/>
          <p14:tracePt t="99495" x="10545763" y="2366963"/>
          <p14:tracePt t="99512" x="10545763" y="2286000"/>
          <p14:tracePt t="99529" x="10545763" y="2214563"/>
          <p14:tracePt t="99545" x="10556875" y="2163763"/>
          <p14:tracePt t="99562" x="10556875" y="2103438"/>
          <p14:tracePt t="99578" x="10566400" y="2052638"/>
          <p14:tracePt t="99595" x="10587038" y="2001838"/>
          <p14:tracePt t="99612" x="10617200" y="1939925"/>
          <p14:tracePt t="99628" x="10668000" y="1879600"/>
          <p14:tracePt t="99645" x="10779125" y="1808163"/>
          <p14:tracePt t="99647" x="10820400" y="1787525"/>
          <p14:tracePt t="99662" x="10931525" y="1727200"/>
          <p14:tracePt t="99678" x="10982325" y="1706563"/>
          <p14:tracePt t="99678" x="11002963" y="1685925"/>
          <p14:tracePt t="99695" x="11064875" y="1666875"/>
          <p14:tracePt t="99711" x="11095038" y="1635125"/>
          <p14:tracePt t="99728" x="11104563" y="1616075"/>
          <p14:tracePt t="99744" x="11115675" y="1616075"/>
          <p14:tracePt t="99763" x="11115675" y="1604963"/>
          <p14:tracePt t="99790" x="11134725" y="1595438"/>
          <p14:tracePt t="99806" x="11155363" y="1574800"/>
          <p14:tracePt t="99814" x="11166475" y="1565275"/>
          <p14:tracePt t="99828" x="11185525" y="1554163"/>
          <p14:tracePt t="99845" x="11236325" y="1533525"/>
          <p14:tracePt t="99861" x="11318875" y="1503363"/>
          <p14:tracePt t="99862" x="11369675" y="1482725"/>
          <p14:tracePt t="99878" x="11480800" y="1452563"/>
          <p14:tracePt t="99895" x="11561763" y="1422400"/>
          <p14:tracePt t="99911" x="11603038" y="1392238"/>
          <p14:tracePt t="99928" x="11623675" y="1381125"/>
          <p14:tracePt t="99944" x="11633200" y="1381125"/>
          <p14:tracePt t="99962" x="11633200" y="1371600"/>
          <p14:tracePt t="100126" x="11633200" y="1381125"/>
          <p14:tracePt t="100255" x="11633200" y="1392238"/>
          <p14:tracePt t="100278" x="11612563" y="1401763"/>
          <p14:tracePt t="100287" x="11603038" y="1422400"/>
          <p14:tracePt t="100297" x="11572875" y="1431925"/>
          <p14:tracePt t="100314" x="11510963" y="1463675"/>
          <p14:tracePt t="100330" x="11460163" y="1493838"/>
          <p14:tracePt t="100347" x="11409363" y="1514475"/>
          <p14:tracePt t="100363" x="11369675" y="1533525"/>
          <p14:tracePt t="100380" x="11337925" y="1554163"/>
          <p14:tracePt t="100397" x="11328400" y="1574800"/>
          <p14:tracePt t="100591" x="11307763" y="1584325"/>
          <p14:tracePt t="100734" x="11298238" y="1574800"/>
          <p14:tracePt t="100758" x="11298238" y="1565275"/>
          <p14:tracePt t="100766" x="11307763" y="1565275"/>
          <p14:tracePt t="100778" x="11318875" y="1565275"/>
          <p14:tracePt t="100795" x="11337925" y="1565275"/>
          <p14:tracePt t="100812" x="11349038" y="1565275"/>
          <p14:tracePt t="101054" x="11349038" y="1584325"/>
          <p14:tracePt t="101062" x="11349038" y="1625600"/>
          <p14:tracePt t="101070" x="11349038" y="1666875"/>
          <p14:tracePt t="101079" x="11349038" y="1717675"/>
          <p14:tracePt t="101096" x="11349038" y="1858963"/>
          <p14:tracePt t="101112" x="11349038" y="2001838"/>
          <p14:tracePt t="101129" x="11349038" y="2143125"/>
          <p14:tracePt t="101146" x="11349038" y="2327275"/>
          <p14:tracePt t="101163" x="11349038" y="2498725"/>
          <p14:tracePt t="101179" x="11358563" y="2682875"/>
          <p14:tracePt t="101196" x="11369675" y="2865438"/>
          <p14:tracePt t="101213" x="11369675" y="3038475"/>
          <p14:tracePt t="101229" x="11369675" y="3190875"/>
          <p14:tracePt t="101230" x="11369675" y="3260725"/>
          <p14:tracePt t="101248" x="11379200" y="3373438"/>
          <p14:tracePt t="101264" x="11388725" y="3475038"/>
          <p14:tracePt t="101280" x="11399838" y="3565525"/>
          <p14:tracePt t="101295" x="11399838" y="3648075"/>
          <p14:tracePt t="101311" x="11399838" y="3749675"/>
          <p14:tracePt t="101328" x="11409363" y="3830638"/>
          <p14:tracePt t="101347" x="11420475" y="3932238"/>
          <p14:tracePt t="101364" x="11439525" y="4033838"/>
          <p14:tracePt t="101380" x="11450638" y="4105275"/>
          <p14:tracePt t="101397" x="11460163" y="4165600"/>
          <p14:tracePt t="101398" x="11460163" y="4186238"/>
          <p14:tracePt t="101412" x="11471275" y="4216400"/>
          <p14:tracePt t="101429" x="11471275" y="4318000"/>
          <p14:tracePt t="101446" x="11471275" y="4419600"/>
          <p14:tracePt t="101447" x="11471275" y="4479925"/>
          <p14:tracePt t="101462" x="11471275" y="4613275"/>
          <p14:tracePt t="101479" x="11471275" y="4724400"/>
          <p14:tracePt t="101496" x="11471275" y="4805363"/>
          <p14:tracePt t="101512" x="11471275" y="4856163"/>
          <p14:tracePt t="101529" x="11471275" y="4876800"/>
          <p14:tracePt t="101545" x="11471275" y="4897438"/>
          <p14:tracePt t="101562" x="11480800" y="4897438"/>
          <p14:tracePt t="101590" x="11480800" y="4906963"/>
          <p14:tracePt t="101710" x="11480800" y="4927600"/>
          <p14:tracePt t="101726" x="11480800" y="4948238"/>
          <p14:tracePt t="101734" x="11480800" y="4968875"/>
          <p14:tracePt t="101746" x="11471275" y="4987925"/>
          <p14:tracePt t="101763" x="11439525" y="5049838"/>
          <p14:tracePt t="101780" x="11409363" y="5130800"/>
          <p14:tracePt t="101797" x="11379200" y="5191125"/>
          <p14:tracePt t="101813" x="11379200" y="5222875"/>
          <p14:tracePt t="101814" x="11369675" y="5222875"/>
          <p14:tracePt t="102102" x="11369675" y="5211763"/>
          <p14:tracePt t="102126" x="11369675" y="5202238"/>
          <p14:tracePt t="102142" x="11369675" y="5191125"/>
          <p14:tracePt t="102150" x="11369675" y="5181600"/>
          <p14:tracePt t="102164" x="11369675" y="5172075"/>
          <p14:tracePt t="102179" x="11369675" y="5160963"/>
          <p14:tracePt t="102197" x="11369675" y="5151438"/>
          <p14:tracePt t="102271" x="11369675" y="5140325"/>
          <p14:tracePt t="102302" x="11369675" y="5130800"/>
          <p14:tracePt t="102318" x="11379200" y="5121275"/>
          <p14:tracePt t="102326" x="11379200" y="5100638"/>
          <p14:tracePt t="102334" x="11379200" y="5089525"/>
          <p14:tracePt t="102347" x="11379200" y="5080000"/>
          <p14:tracePt t="102363" x="11388725" y="5038725"/>
          <p14:tracePt t="102379" x="11388725" y="5029200"/>
          <p14:tracePt t="102397" x="11388725" y="5019675"/>
          <p14:tracePt t="108079" x="11379200" y="5019675"/>
          <p14:tracePt t="110551" x="11369675" y="5029200"/>
          <p14:tracePt t="110559" x="11328400" y="5080000"/>
          <p14:tracePt t="110567" x="11268075" y="5130800"/>
          <p14:tracePt t="110582" x="11145838" y="5211763"/>
          <p14:tracePt t="110583" x="11014075" y="5292725"/>
          <p14:tracePt t="110598" x="10820400" y="5394325"/>
          <p14:tracePt t="110599" x="10617200" y="5476875"/>
          <p14:tracePt t="110615" x="10088563" y="5689600"/>
          <p14:tracePt t="110631" x="9356725" y="5883275"/>
          <p14:tracePt t="110648" x="8555038" y="6015038"/>
          <p14:tracePt t="110665" x="7772400" y="6126163"/>
          <p14:tracePt t="110681" x="7019925" y="6176963"/>
          <p14:tracePt t="110698" x="6329363" y="6218238"/>
          <p14:tracePt t="110715" x="5680075" y="6218238"/>
          <p14:tracePt t="110732" x="5211763" y="6227763"/>
          <p14:tracePt t="110748" x="4918075" y="6227763"/>
          <p14:tracePt t="110765" x="4683125" y="6227763"/>
          <p14:tracePt t="110782" x="4511675" y="6218238"/>
          <p14:tracePt t="110798" x="4389438" y="6188075"/>
          <p14:tracePt t="110799" x="4359275" y="6188075"/>
          <p14:tracePt t="110815" x="4318000" y="6176963"/>
          <p14:tracePt t="110832" x="4297363" y="6167438"/>
          <p14:tracePt t="110855" x="4287838" y="6167438"/>
          <p14:tracePt t="110863" x="4276725" y="6156325"/>
          <p14:tracePt t="110895" x="4267200" y="6156325"/>
          <p14:tracePt t="110903" x="4246563" y="6156325"/>
          <p14:tracePt t="110915" x="4225925" y="6156325"/>
          <p14:tracePt t="110932" x="4156075" y="6156325"/>
          <p14:tracePt t="110949" x="4043363" y="6197600"/>
          <p14:tracePt t="110966" x="3921125" y="6227763"/>
          <p14:tracePt t="110967" x="3870325" y="6248400"/>
          <p14:tracePt t="110983" x="3810000" y="6269038"/>
          <p14:tracePt t="110983" x="3749675" y="6299200"/>
          <p14:tracePt t="110999" x="3606800" y="6370638"/>
          <p14:tracePt t="111016" x="3475038" y="6442075"/>
          <p14:tracePt t="111032" x="3382963" y="6523038"/>
          <p14:tracePt t="111049" x="3362325" y="6553200"/>
          <p14:tracePt t="111065" x="3362325" y="6573838"/>
          <p14:tracePt t="111143" x="3362325" y="6583363"/>
          <p14:tracePt t="111151" x="3373438" y="6583363"/>
          <p14:tracePt t="111168" x="3382963" y="6594475"/>
          <p14:tracePt t="111183" x="3394075" y="6594475"/>
          <p14:tracePt t="111183" x="3403600" y="6604000"/>
          <p14:tracePt t="111197" x="3424238" y="6604000"/>
          <p14:tracePt t="111214" x="3454400" y="6613525"/>
          <p14:tracePt t="111215" x="3484563" y="6613525"/>
          <p14:tracePt t="111231" x="3556000" y="6624638"/>
          <p14:tracePt t="111249" x="3606800" y="6624638"/>
          <p14:tracePt t="111264" x="3657600" y="6624638"/>
          <p14:tracePt t="111281" x="3717925" y="6624638"/>
          <p14:tracePt t="111298" x="3810000" y="6624638"/>
          <p14:tracePt t="111314" x="3921125" y="6624638"/>
          <p14:tracePt t="111331" x="4043363" y="6634163"/>
          <p14:tracePt t="111347" x="4186238" y="6634163"/>
          <p14:tracePt t="111364" x="4327525" y="6645275"/>
          <p14:tracePt t="111381" x="4440238" y="6645275"/>
          <p14:tracePt t="111397" x="4511675" y="6645275"/>
          <p14:tracePt t="111414" x="4572000" y="6645275"/>
          <p14:tracePt t="111415" x="4581525" y="6645275"/>
          <p14:tracePt t="111431" x="4592638" y="6645275"/>
          <p14:tracePt t="111471" x="4602163" y="6645275"/>
          <p14:tracePt t="111487" x="4622800" y="6645275"/>
          <p14:tracePt t="111495" x="4643438" y="6645275"/>
          <p14:tracePt t="111503" x="4683125" y="6645275"/>
          <p14:tracePt t="111514" x="4724400" y="6645275"/>
          <p14:tracePt t="111531" x="4826000" y="6675438"/>
          <p14:tracePt t="111547" x="4937125" y="6705600"/>
          <p14:tracePt t="111564" x="5008563" y="6705600"/>
          <p14:tracePt t="111581" x="5059363" y="6715125"/>
          <p14:tracePt t="111598" x="5080000" y="6715125"/>
          <p14:tracePt t="111622" x="5089525" y="6715125"/>
          <p14:tracePt t="112871" x="5089525" y="6705600"/>
          <p14:tracePt t="112879" x="5110163" y="6705600"/>
          <p14:tracePt t="112888" x="5140325" y="6705600"/>
          <p14:tracePt t="112899" x="5172075" y="6696075"/>
          <p14:tracePt t="112916" x="5262563" y="6664325"/>
          <p14:tracePt t="112932" x="5384800" y="6654800"/>
          <p14:tracePt t="112948" x="5507038" y="6634163"/>
          <p14:tracePt t="112965" x="5608638" y="6624638"/>
          <p14:tracePt t="112982" x="5659438" y="6624638"/>
          <p14:tracePt t="112983" x="5680075" y="6624638"/>
          <p14:tracePt t="113487" x="5689600" y="6624638"/>
          <p14:tracePt t="113503" x="5710238" y="6613525"/>
          <p14:tracePt t="113511" x="5730875" y="6613525"/>
          <p14:tracePt t="113519" x="5770563" y="6613525"/>
          <p14:tracePt t="113532" x="5821363" y="6613525"/>
          <p14:tracePt t="113548" x="5964238" y="6613525"/>
          <p14:tracePt t="113564" x="6116638" y="6613525"/>
          <p14:tracePt t="113581" x="6248400" y="6613525"/>
          <p14:tracePt t="113599" x="6380163" y="6613525"/>
          <p14:tracePt t="113616" x="6421438" y="6613525"/>
          <p14:tracePt t="113632" x="6451600" y="6604000"/>
          <p14:tracePt t="113649" x="6472238" y="6604000"/>
          <p14:tracePt t="113671" x="6481763" y="6604000"/>
          <p14:tracePt t="113703" x="6492875" y="6604000"/>
          <p14:tracePt t="113719" x="6502400" y="6604000"/>
          <p14:tracePt t="113727" x="6511925" y="6604000"/>
          <p14:tracePt t="113735" x="6523038" y="6604000"/>
          <p14:tracePt t="113748" x="6532563" y="6604000"/>
          <p14:tracePt t="113765" x="6573838" y="6604000"/>
          <p14:tracePt t="113782" x="6624638" y="6604000"/>
          <p14:tracePt t="113784" x="6654800" y="6604000"/>
          <p14:tracePt t="113799" x="6705600" y="6604000"/>
          <p14:tracePt t="113800" x="6765925" y="6604000"/>
          <p14:tracePt t="113816" x="6929438" y="6604000"/>
          <p14:tracePt t="113832" x="7121525" y="6604000"/>
          <p14:tracePt t="113849" x="7315200" y="6604000"/>
          <p14:tracePt t="113865" x="7497763" y="6604000"/>
          <p14:tracePt t="113882" x="7650163" y="6604000"/>
          <p14:tracePt t="113899" x="7823200" y="6624638"/>
          <p14:tracePt t="113915" x="7966075" y="6634163"/>
          <p14:tracePt t="113932" x="8077200" y="6645275"/>
          <p14:tracePt t="113949" x="8178800" y="6645275"/>
          <p14:tracePt t="113965" x="8239125" y="6645275"/>
          <p14:tracePt t="113982" x="8250238" y="6645275"/>
          <p14:tracePt t="114023" x="8259763" y="6645275"/>
          <p14:tracePt t="114151" x="8270875" y="6645275"/>
          <p14:tracePt t="114159" x="8289925" y="6634163"/>
          <p14:tracePt t="114167" x="8321675" y="6624638"/>
          <p14:tracePt t="114181" x="8351838" y="6613525"/>
          <p14:tracePt t="114197" x="8453438" y="6604000"/>
          <p14:tracePt t="114215" x="8555038" y="6594475"/>
          <p14:tracePt t="114216" x="8585200" y="6573838"/>
          <p14:tracePt t="114233" x="8636000" y="6573838"/>
          <p14:tracePt t="114250" x="8677275" y="6573838"/>
          <p14:tracePt t="114266" x="8696325" y="6562725"/>
          <p14:tracePt t="114283" x="8716963" y="6553200"/>
          <p14:tracePt t="114383" x="8728075" y="6553200"/>
          <p14:tracePt t="114439" x="8737600" y="6553200"/>
          <p14:tracePt t="114463" x="8747125" y="6562725"/>
          <p14:tracePt t="114479" x="8747125" y="6573838"/>
          <p14:tracePt t="114567" x="8758238" y="6573838"/>
          <p14:tracePt t="114575" x="8767763" y="6583363"/>
          <p14:tracePt t="114584" x="8788400" y="6583363"/>
          <p14:tracePt t="114599" x="8809038" y="6583363"/>
          <p14:tracePt t="114599" x="8829675" y="6583363"/>
          <p14:tracePt t="114616" x="8869363" y="6594475"/>
          <p14:tracePt t="114632" x="8910638" y="6594475"/>
          <p14:tracePt t="114649" x="8920163" y="6594475"/>
          <p14:tracePt t="114665" x="8931275" y="6583363"/>
          <p14:tracePt t="114682" x="8940800" y="6583363"/>
          <p14:tracePt t="114704" x="8940800" y="6573838"/>
          <p14:tracePt t="114991" x="8950325" y="6573838"/>
          <p14:tracePt t="114999" x="8961438" y="6562725"/>
          <p14:tracePt t="115016" x="8991600" y="6543675"/>
          <p14:tracePt t="115033" x="9051925" y="6532563"/>
          <p14:tracePt t="115050" x="9113838" y="6523038"/>
          <p14:tracePt t="115066" x="9224963" y="6523038"/>
          <p14:tracePt t="115083" x="9317038" y="6511925"/>
          <p14:tracePt t="115100" x="9367838" y="6511925"/>
          <p14:tracePt t="115117" x="9398000" y="6511925"/>
          <p14:tracePt t="115399" x="9407525" y="6511925"/>
          <p14:tracePt t="115416" x="9418638" y="6511925"/>
          <p14:tracePt t="115423" x="9428163" y="6511925"/>
          <p14:tracePt t="115433" x="9439275" y="6511925"/>
          <p14:tracePt t="115450" x="9458325" y="6511925"/>
          <p14:tracePt t="115467" x="9469438" y="6511925"/>
          <p14:tracePt t="115481" x="9478963" y="6511925"/>
          <p14:tracePt t="115831" x="9478963" y="6523038"/>
          <p14:tracePt t="115879" x="9478963" y="6532563"/>
          <p14:tracePt t="115935" x="9478963" y="6543675"/>
          <p14:tracePt t="115967" x="9478963" y="6553200"/>
          <p14:tracePt t="115999" x="9478963" y="6562725"/>
          <p14:tracePt t="116007" x="9499600" y="6573838"/>
          <p14:tracePt t="116017" x="9529763" y="6583363"/>
          <p14:tracePt t="116033" x="9571038" y="6604000"/>
          <p14:tracePt t="116050" x="9601200" y="6613525"/>
          <p14:tracePt t="116066" x="9631363" y="6613525"/>
          <p14:tracePt t="116088" x="9642475" y="6613525"/>
          <p14:tracePt t="116100" x="9652000" y="6613525"/>
          <p14:tracePt t="116117" x="9652000" y="6604000"/>
          <p14:tracePt t="116183" x="9661525" y="6604000"/>
          <p14:tracePt t="116223" x="9661525" y="6594475"/>
          <p14:tracePt t="116239" x="9672638" y="6594475"/>
          <p14:tracePt t="116255" x="9682163" y="6594475"/>
          <p14:tracePt t="116263" x="9693275" y="6594475"/>
          <p14:tracePt t="116271" x="9702800" y="6583363"/>
          <p14:tracePt t="116282" x="9712325" y="6583363"/>
          <p14:tracePt t="116299" x="9723438" y="6573838"/>
          <p14:tracePt t="116316" x="9732963" y="6573838"/>
          <p14:tracePt t="116431" x="9723438" y="6583363"/>
          <p14:tracePt t="116439" x="9693275" y="6583363"/>
          <p14:tracePt t="116450" x="9642475" y="6604000"/>
          <p14:tracePt t="116466" x="9550400" y="6624638"/>
          <p14:tracePt t="116481" x="9439275" y="6645275"/>
          <p14:tracePt t="116498" x="9398000" y="6654800"/>
          <p14:tracePt t="116515" x="9388475" y="6664325"/>
          <p14:tracePt t="116583" x="9377363" y="6664325"/>
          <p14:tracePt t="116599" x="9356725" y="6664325"/>
          <p14:tracePt t="116607" x="9326563" y="6664325"/>
          <p14:tracePt t="116616" x="9286875" y="6675438"/>
          <p14:tracePt t="116633" x="9194800" y="6684963"/>
          <p14:tracePt t="116650" x="9102725" y="6684963"/>
          <p14:tracePt t="116666" x="9001125" y="6684963"/>
          <p14:tracePt t="116683" x="8940800" y="6684963"/>
          <p14:tracePt t="116700" x="8910638" y="6684963"/>
          <p14:tracePt t="116716" x="8880475" y="6684963"/>
          <p14:tracePt t="116733" x="8869363" y="6684963"/>
          <p14:tracePt t="116750" x="8848725" y="6684963"/>
          <p14:tracePt t="116751" x="8829675" y="6684963"/>
          <p14:tracePt t="116767" x="8818563" y="6684963"/>
          <p14:tracePt t="116768" x="8778875" y="6684963"/>
          <p14:tracePt t="116784" x="8696325" y="6664325"/>
          <p14:tracePt t="116798" x="8636000" y="6645275"/>
          <p14:tracePt t="116800" x="8575675" y="6634163"/>
          <p14:tracePt t="116815" x="8524875" y="6624638"/>
          <p14:tracePt t="116815" x="8483600" y="6624638"/>
          <p14:tracePt t="116831" x="8442325" y="6624638"/>
          <p14:tracePt t="116848" x="8432800" y="6624638"/>
          <p14:tracePt t="116864" x="8423275" y="6624638"/>
          <p14:tracePt t="116881" x="8423275" y="6613525"/>
          <p14:tracePt t="116927" x="8412163" y="6613525"/>
          <p14:tracePt t="116936" x="8402638" y="6624638"/>
          <p14:tracePt t="116950" x="8391525" y="6624638"/>
          <p14:tracePt t="116966" x="8351838" y="6645275"/>
          <p14:tracePt t="116967" x="8331200" y="6654800"/>
          <p14:tracePt t="116983" x="8270875" y="6696075"/>
          <p14:tracePt t="117000" x="8199438" y="6715125"/>
          <p14:tracePt t="117017" x="8137525" y="6726238"/>
          <p14:tracePt t="117033" x="8056563" y="6746875"/>
          <p14:tracePt t="117050" x="7934325" y="6746875"/>
          <p14:tracePt t="117067" x="7802563" y="6746875"/>
          <p14:tracePt t="117084" x="7629525" y="6696075"/>
          <p14:tracePt t="117100" x="7467600" y="6645275"/>
          <p14:tracePt t="117117" x="7294563" y="6594475"/>
          <p14:tracePt t="117132" x="7142163" y="6562725"/>
          <p14:tracePt t="117148" x="7010400" y="6523038"/>
          <p14:tracePt t="117165" x="6950075" y="6523038"/>
          <p14:tracePt t="117181" x="6938963" y="6523038"/>
          <p14:tracePt t="117198" x="6929438" y="6523038"/>
          <p14:tracePt t="117215" x="6918325" y="6523038"/>
          <p14:tracePt t="117263" x="6929438" y="6532563"/>
          <p14:tracePt t="117271" x="6950075" y="6543675"/>
          <p14:tracePt t="117284" x="6980238" y="6553200"/>
          <p14:tracePt t="117301" x="7142163" y="6583363"/>
          <p14:tracePt t="117317" x="7375525" y="6604000"/>
          <p14:tracePt t="117333" x="7629525" y="6624638"/>
          <p14:tracePt t="117350" x="7832725" y="6634163"/>
          <p14:tracePt t="117366" x="7966075" y="6634163"/>
          <p14:tracePt t="117367" x="8005763" y="6634163"/>
          <p14:tracePt t="117382" x="8035925" y="6634163"/>
          <p14:tracePt t="117399" x="8077200" y="6634163"/>
          <p14:tracePt t="117400" x="8097838" y="6634163"/>
          <p14:tracePt t="117415" x="8128000" y="6624638"/>
          <p14:tracePt t="117432" x="8188325" y="6613525"/>
          <p14:tracePt t="117449" x="8301038" y="6613525"/>
          <p14:tracePt t="117464" x="8493125" y="6613525"/>
          <p14:tracePt t="117481" x="8707438" y="6613525"/>
          <p14:tracePt t="117498" x="8931275" y="6624638"/>
          <p14:tracePt t="117514" x="9102725" y="6624638"/>
          <p14:tracePt t="117533" x="9174163" y="6624638"/>
          <p14:tracePt t="117549" x="9204325" y="6624638"/>
          <p14:tracePt t="117863" x="9215438" y="6624638"/>
          <p14:tracePt t="117871" x="9224963" y="6624638"/>
          <p14:tracePt t="117883" x="9236075" y="6624638"/>
          <p14:tracePt t="117900" x="9266238" y="6624638"/>
          <p14:tracePt t="117916" x="9347200" y="6624638"/>
          <p14:tracePt t="117933" x="9499600" y="6624638"/>
          <p14:tracePt t="117950" x="9661525" y="6624638"/>
          <p14:tracePt t="117967" x="9813925" y="6634163"/>
          <p14:tracePt t="117969" x="9864725" y="6634163"/>
          <p14:tracePt t="117983" x="9947275" y="6634163"/>
          <p14:tracePt t="118000" x="9966325" y="6634163"/>
          <p14:tracePt t="118255" x="9977438" y="6613525"/>
          <p14:tracePt t="118263" x="9998075" y="6594475"/>
          <p14:tracePt t="118271" x="10017125" y="6583363"/>
          <p14:tracePt t="118283" x="10028238" y="6553200"/>
          <p14:tracePt t="118300" x="10058400" y="6532563"/>
          <p14:tracePt t="118317" x="10079038" y="6502400"/>
          <p14:tracePt t="118334" x="10088563" y="6492875"/>
          <p14:tracePt t="118350" x="10088563" y="6481763"/>
          <p14:tracePt t="118455" x="10079038" y="6481763"/>
          <p14:tracePt t="118471" x="10067925" y="6481763"/>
          <p14:tracePt t="118479" x="10058400" y="6481763"/>
          <p14:tracePt t="118487" x="10058400" y="6492875"/>
          <p14:tracePt t="118500" x="10048875" y="6502400"/>
          <p14:tracePt t="118520" x="10037763" y="6502400"/>
          <p14:tracePt t="118663" x="10028238" y="6502400"/>
          <p14:tracePt t="118703" x="10028238" y="6492875"/>
          <p14:tracePt t="118711" x="10028238" y="6481763"/>
          <p14:tracePt t="118727" x="10017125" y="6481763"/>
          <p14:tracePt t="118735" x="10017125" y="6472238"/>
          <p14:tracePt t="118748" x="10007600" y="6461125"/>
          <p14:tracePt t="118764" x="10007600" y="6451600"/>
          <p14:tracePt t="118791" x="9998075" y="6442075"/>
          <p14:tracePt t="118863" x="9998075" y="6430963"/>
          <p14:tracePt t="119143" x="9998075" y="6421438"/>
          <p14:tracePt t="119167" x="9998075" y="6410325"/>
          <p14:tracePt t="119175" x="9998075" y="6400800"/>
          <p14:tracePt t="119184" x="9998075" y="6391275"/>
          <p14:tracePt t="119200" x="9986963" y="6380163"/>
          <p14:tracePt t="119223" x="9986963" y="6370638"/>
          <p14:tracePt t="119239" x="9986963" y="6359525"/>
          <p14:tracePt t="119464" x="9986963" y="6370638"/>
          <p14:tracePt t="119479" x="9977438" y="6380163"/>
          <p14:tracePt t="119487" x="9977438" y="6391275"/>
          <p14:tracePt t="119500" x="9966325" y="6400800"/>
          <p14:tracePt t="119517" x="9966325" y="6442075"/>
          <p14:tracePt t="119534" x="9956800" y="6472238"/>
          <p14:tracePt t="119550" x="9956800" y="6492875"/>
          <p14:tracePt t="119552" x="9956800" y="6502400"/>
          <p14:tracePt t="119567" x="9956800" y="6523038"/>
          <p14:tracePt t="119568" x="9956800" y="6532563"/>
          <p14:tracePt t="119584" x="9956800" y="6573838"/>
          <p14:tracePt t="119600" x="9956800" y="6594475"/>
          <p14:tracePt t="119616" x="9956800" y="6604000"/>
          <p14:tracePt t="119632" x="9956800" y="6613525"/>
          <p14:tracePt t="119695" x="9956800" y="6624638"/>
          <p14:tracePt t="119720" x="9947275" y="6624638"/>
          <p14:tracePt t="119728" x="9947275" y="6634163"/>
          <p14:tracePt t="120119" x="9977438" y="6634163"/>
          <p14:tracePt t="120127" x="10007600" y="6634163"/>
          <p14:tracePt t="120136" x="10048875" y="6645275"/>
          <p14:tracePt t="120151" x="10099675" y="6654800"/>
          <p14:tracePt t="120152" x="10150475" y="6654800"/>
          <p14:tracePt t="120167" x="10190163" y="6654800"/>
          <p14:tracePt t="120168" x="10240963" y="6654800"/>
          <p14:tracePt t="120183" x="10261600" y="6654800"/>
          <p14:tracePt t="120184" x="10271125" y="6645275"/>
          <p14:tracePt t="120200" x="10282238" y="6634163"/>
          <p14:tracePt t="121816" x="10282238" y="6624638"/>
          <p14:tracePt t="121832" x="10291763" y="6624638"/>
          <p14:tracePt t="121839" x="10291763" y="6613525"/>
          <p14:tracePt t="121863" x="10302875" y="6613525"/>
          <p14:tracePt t="121904" x="10302875" y="6604000"/>
          <p14:tracePt t="121919" x="10312400" y="6604000"/>
          <p14:tracePt t="121927" x="10321925" y="6604000"/>
          <p14:tracePt t="121936" x="10333038" y="6594475"/>
          <p14:tracePt t="121951" x="10363200" y="6594475"/>
          <p14:tracePt t="121952" x="10404475" y="6583363"/>
          <p14:tracePt t="121968" x="10525125" y="6583363"/>
          <p14:tracePt t="121984" x="10596563" y="6583363"/>
          <p14:tracePt t="122001" x="10617200" y="6583363"/>
          <p14:tracePt t="122168" x="10617200" y="6594475"/>
          <p14:tracePt t="122312" x="10607675" y="6594475"/>
          <p14:tracePt t="122328" x="10607675" y="6583363"/>
          <p14:tracePt t="122343" x="10607675" y="6573838"/>
          <p14:tracePt t="122353" x="10607675" y="6562725"/>
          <p14:tracePt t="122368" x="10506075" y="6532563"/>
          <p14:tracePt t="122383" x="10372725" y="6492875"/>
          <p14:tracePt t="122383" x="10210800" y="6442075"/>
          <p14:tracePt t="122399" x="9559925" y="6359525"/>
          <p14:tracePt t="122416" x="8605838" y="6257925"/>
          <p14:tracePt t="122432" x="7324725" y="6156325"/>
          <p14:tracePt t="122451" x="5902325" y="6045200"/>
          <p14:tracePt t="122467" x="4592638" y="5922963"/>
          <p14:tracePt t="122483" x="3667125" y="5800725"/>
          <p14:tracePt t="122499" x="3078163" y="5740400"/>
          <p14:tracePt t="122516" x="2824163" y="5699125"/>
          <p14:tracePt t="122533" x="2662238" y="5680075"/>
          <p14:tracePt t="122549" x="2549525" y="5680075"/>
          <p14:tracePt t="122566" x="2447925" y="5668963"/>
          <p14:tracePt t="122583" x="2286000" y="5608638"/>
          <p14:tracePt t="122583" x="2205038" y="5578475"/>
          <p14:tracePt t="122600" x="1981200" y="5495925"/>
          <p14:tracePt t="122616" x="1768475" y="5414963"/>
          <p14:tracePt t="122633" x="1595438" y="5334000"/>
          <p14:tracePt t="122650" x="1443038" y="5253038"/>
          <p14:tracePt t="122666" x="1341438" y="5191125"/>
          <p14:tracePt t="122683" x="1249363" y="5121275"/>
          <p14:tracePt t="122700" x="1158875" y="5038725"/>
          <p14:tracePt t="122715" x="1076325" y="4937125"/>
          <p14:tracePt t="122732" x="1016000" y="4856163"/>
          <p14:tracePt t="122748" x="935038" y="4745038"/>
          <p14:tracePt t="122765" x="863600" y="4643438"/>
          <p14:tracePt t="122784" x="803275" y="4521200"/>
          <p14:tracePt t="122800" x="771525" y="4491038"/>
          <p14:tracePt t="122817" x="771525" y="4470400"/>
          <p14:tracePt t="122833" x="771525" y="4460875"/>
          <p14:tracePt t="122919" x="771525" y="4491038"/>
          <p14:tracePt t="122928" x="782638" y="4551363"/>
          <p14:tracePt t="122936" x="812800" y="4581525"/>
          <p14:tracePt t="122951" x="884238" y="4632325"/>
          <p14:tracePt t="122952" x="904875" y="4643438"/>
          <p14:tracePt t="122968" x="914400" y="4643438"/>
          <p14:tracePt t="123464" x="914400" y="4632325"/>
          <p14:tracePt t="123471" x="923925" y="4632325"/>
          <p14:tracePt t="123488" x="935038" y="4632325"/>
          <p14:tracePt t="123504" x="944563" y="4632325"/>
          <p14:tracePt t="123517" x="944563" y="4622800"/>
          <p14:tracePt t="123544" x="944563" y="4613275"/>
          <p14:tracePt t="123592" x="944563" y="4602163"/>
          <p14:tracePt t="123608" x="944563" y="4592638"/>
          <p14:tracePt t="123848" x="955675" y="4592638"/>
          <p14:tracePt t="123856" x="974725" y="4581525"/>
          <p14:tracePt t="123868" x="985838" y="4581525"/>
          <p14:tracePt t="123884" x="985838" y="4572000"/>
          <p14:tracePt t="123920" x="995363" y="4562475"/>
          <p14:tracePt t="123936" x="1006475" y="4562475"/>
          <p14:tracePt t="123943" x="1016000" y="4562475"/>
          <p14:tracePt t="123952" x="1016000" y="4551363"/>
          <p14:tracePt t="123968" x="1025525" y="4541838"/>
          <p14:tracePt t="123984" x="1046163" y="4521200"/>
          <p14:tracePt t="124001" x="1046163" y="4511675"/>
          <p14:tracePt t="124017" x="1057275" y="4500563"/>
          <p14:tracePt t="124047" x="1066800" y="4500563"/>
          <p14:tracePt t="124063" x="1066800" y="4491038"/>
          <p14:tracePt t="124079" x="1076325" y="4491038"/>
          <p14:tracePt t="124192" x="1076325" y="4479925"/>
          <p14:tracePt t="124488" x="1066800" y="4479925"/>
          <p14:tracePt t="124527" x="1066800" y="4470400"/>
          <p14:tracePt t="124536" x="1057275" y="4470400"/>
          <p14:tracePt t="124551" x="1046163" y="4470400"/>
          <p14:tracePt t="129176" x="1057275" y="4449763"/>
          <p14:tracePt t="129184" x="1076325" y="4440238"/>
          <p14:tracePt t="129192" x="1147763" y="4410075"/>
          <p14:tracePt t="129202" x="1260475" y="4338638"/>
          <p14:tracePt t="129219" x="1655763" y="4225925"/>
          <p14:tracePt t="129235" x="2397125" y="4124325"/>
          <p14:tracePt t="129254" x="3271838" y="4105275"/>
          <p14:tracePt t="129269" x="4043363" y="4084638"/>
          <p14:tracePt t="129285" x="4652963" y="4033838"/>
          <p14:tracePt t="129302" x="5038725" y="4022725"/>
          <p14:tracePt t="129317" x="5232400" y="3992563"/>
          <p14:tracePt t="129334" x="5324475" y="3992563"/>
          <p14:tracePt t="129350" x="5334000" y="3992563"/>
          <p14:tracePt t="129367" x="5334000" y="3983038"/>
          <p14:tracePt t="129416" x="5343525" y="3983038"/>
          <p14:tracePt t="129528" x="5364163" y="3983038"/>
          <p14:tracePt t="129536" x="5426075" y="3992563"/>
          <p14:tracePt t="129552" x="5618163" y="4043363"/>
          <p14:tracePt t="129569" x="5934075" y="4094163"/>
          <p14:tracePt t="129586" x="6257925" y="4114800"/>
          <p14:tracePt t="129602" x="6532563" y="4135438"/>
          <p14:tracePt t="129619" x="6664325" y="4135438"/>
          <p14:tracePt t="129636" x="6684963" y="4124325"/>
          <p14:tracePt t="129650" x="6684963" y="4114800"/>
          <p14:tracePt t="129696" x="6684963" y="4105275"/>
          <p14:tracePt t="129712" x="6684963" y="4094163"/>
          <p14:tracePt t="129736" x="6675438" y="4094163"/>
          <p14:tracePt t="129744" x="6675438" y="4084638"/>
          <p14:tracePt t="129760" x="6664325" y="4084638"/>
          <p14:tracePt t="129776" x="6664325" y="4105275"/>
          <p14:tracePt t="129785" x="6675438" y="4124325"/>
          <p14:tracePt t="129801" x="6705600" y="4156075"/>
          <p14:tracePt t="129888" x="6705600" y="4165600"/>
          <p14:tracePt t="129896" x="6715125" y="4165600"/>
          <p14:tracePt t="129960" x="6735763" y="4175125"/>
          <p14:tracePt t="129968" x="6807200" y="4186238"/>
          <p14:tracePt t="129986" x="7132638" y="4195763"/>
          <p14:tracePt t="130002" x="7843838" y="4225925"/>
          <p14:tracePt t="130019" x="8728075" y="4246563"/>
          <p14:tracePt t="130035" x="9520238" y="4267200"/>
          <p14:tracePt t="130052" x="10118725" y="4287838"/>
          <p14:tracePt t="130068" x="10474325" y="4287838"/>
          <p14:tracePt t="130085" x="10668000" y="4276725"/>
          <p14:tracePt t="130102" x="10779125" y="4246563"/>
          <p14:tracePt t="130118" x="10820400" y="4225925"/>
          <p14:tracePt t="130135" x="10850563" y="4206875"/>
          <p14:tracePt t="130136" x="10861675" y="4206875"/>
          <p14:tracePt t="130152" x="10861675" y="4195763"/>
          <p14:tracePt t="130168" x="10871200" y="4186238"/>
          <p14:tracePt t="130185" x="10871200" y="4175125"/>
          <p14:tracePt t="130201" x="10880725" y="4175125"/>
          <p14:tracePt t="130218" x="10891838" y="4175125"/>
          <p14:tracePt t="130280" x="10891838" y="4165600"/>
          <p14:tracePt t="130384" x="10901363" y="4165600"/>
          <p14:tracePt t="130536" x="10901363" y="4175125"/>
          <p14:tracePt t="130544" x="10901363" y="4186238"/>
          <p14:tracePt t="130584" x="10891838" y="4186238"/>
          <p14:tracePt t="130920" x="10880725" y="4186238"/>
          <p14:tracePt t="131160" x="10861675" y="4195763"/>
          <p14:tracePt t="131176" x="10850563" y="4195763"/>
          <p14:tracePt t="141274" x="10861675" y="4195763"/>
          <p14:tracePt t="141281" x="10871200" y="4195763"/>
          <p14:tracePt t="141297" x="10891838" y="4206875"/>
          <p14:tracePt t="141305" x="10912475" y="4206875"/>
          <p14:tracePt t="141322" x="10982325" y="4206875"/>
          <p14:tracePt t="141338" x="11095038" y="4206875"/>
          <p14:tracePt t="141355" x="11166475" y="4216400"/>
          <p14:tracePt t="141371" x="11226800" y="4237038"/>
          <p14:tracePt t="141388" x="11268075" y="4257675"/>
          <p14:tracePt t="141405" x="11277600" y="4267200"/>
          <p14:tracePt t="141438" x="11287125" y="4267200"/>
          <p14:tracePt t="141777" x="11298238" y="4267200"/>
          <p14:tracePt t="141785" x="11318875" y="4267200"/>
          <p14:tracePt t="141794" x="11349038" y="4267200"/>
          <p14:tracePt t="141805" x="11369675" y="4267200"/>
          <p14:tracePt t="141821" x="11379200" y="4267200"/>
          <p14:tracePt t="141839" x="11388725" y="4276725"/>
          <p14:tracePt t="141854" x="11409363" y="4276725"/>
          <p14:tracePt t="142217" x="11420475" y="4287838"/>
          <p14:tracePt t="142233" x="11439525" y="4297363"/>
          <p14:tracePt t="142243" x="11439525" y="4308475"/>
          <p14:tracePt t="142255" x="11450638" y="4308475"/>
          <p14:tracePt t="142273" x="11460163" y="4308475"/>
          <p14:tracePt t="142545" x="11471275" y="4318000"/>
          <p14:tracePt t="142561" x="11480800" y="4318000"/>
          <p14:tracePt t="142577" x="11490325" y="4327525"/>
          <p14:tracePt t="142585" x="11501438" y="4327525"/>
          <p14:tracePt t="142593" x="11501438" y="4338638"/>
          <p14:tracePt t="142610" x="11510963" y="4338638"/>
          <p14:tracePt t="142633" x="11522075" y="4338638"/>
          <p14:tracePt t="142897" x="11510963" y="4338638"/>
          <p14:tracePt t="142929" x="11501438" y="4338638"/>
          <p14:tracePt t="142937" x="11490325" y="4338638"/>
          <p14:tracePt t="143243" x="11480800" y="4338638"/>
          <p14:tracePt t="145769" x="11450638" y="4338638"/>
          <p14:tracePt t="145777" x="11268075" y="4297363"/>
          <p14:tracePt t="145787" x="10871200" y="4165600"/>
          <p14:tracePt t="145804" x="9428163" y="3717925"/>
          <p14:tracePt t="145820" x="7599363" y="3170238"/>
          <p14:tracePt t="145837" x="5140325" y="2519363"/>
          <p14:tracePt t="145854" x="2509838" y="1736725"/>
        </p14:tracePtLst>
      </p14:laserTraceLst>
    </p:ext>
  </p:extLs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2">
            <a:extLst>
              <a:ext uri="{FF2B5EF4-FFF2-40B4-BE49-F238E27FC236}">
                <a16:creationId xmlns:a16="http://schemas.microsoft.com/office/drawing/2014/main" id="{FB15A889-5E96-4834-B3F4-9AD8CF93C96D}"/>
              </a:ext>
            </a:extLst>
          </p:cNvPr>
          <p:cNvSpPr>
            <a:spLocks noGrp="1" noChangeArrowheads="1"/>
          </p:cNvSpPr>
          <p:nvPr>
            <p:ph type="title"/>
          </p:nvPr>
        </p:nvSpPr>
        <p:spPr>
          <a:xfrm>
            <a:off x="914400" y="381000"/>
            <a:ext cx="10363200" cy="609600"/>
          </a:xfrm>
        </p:spPr>
        <p:txBody>
          <a:bodyPr/>
          <a:lstStyle/>
          <a:p>
            <a:pPr eaLnBrk="1" hangingPunct="1"/>
            <a:r>
              <a:rPr lang="en-US" altLang="en-US" sz="4000" b="1" dirty="0"/>
              <a:t>The Timbron Theory of voice production (4) </a:t>
            </a:r>
          </a:p>
        </p:txBody>
      </p:sp>
      <p:sp>
        <p:nvSpPr>
          <p:cNvPr id="29698" name="Text Box 3">
            <a:extLst>
              <a:ext uri="{FF2B5EF4-FFF2-40B4-BE49-F238E27FC236}">
                <a16:creationId xmlns:a16="http://schemas.microsoft.com/office/drawing/2014/main" id="{07E581D2-2BFF-4812-9AC3-DD939BE7B7C5}"/>
              </a:ext>
            </a:extLst>
          </p:cNvPr>
          <p:cNvSpPr txBox="1">
            <a:spLocks noChangeArrowheads="1"/>
          </p:cNvSpPr>
          <p:nvPr/>
        </p:nvSpPr>
        <p:spPr bwMode="auto">
          <a:xfrm>
            <a:off x="685800" y="1467534"/>
            <a:ext cx="108204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400">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400">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400">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eaLnBrk="1" hangingPunct="1">
              <a:spcBef>
                <a:spcPts val="0"/>
              </a:spcBef>
            </a:pPr>
            <a:r>
              <a:rPr lang="en-US" altLang="en-US" sz="3600" dirty="0"/>
              <a:t>The starting waveform of voice signal is a step function.</a:t>
            </a:r>
            <a:endParaRPr lang="en-US" altLang="en-US" sz="3200" dirty="0"/>
          </a:p>
        </p:txBody>
      </p:sp>
      <p:pic>
        <p:nvPicPr>
          <p:cNvPr id="3" name="Picture 2" descr="A picture containing text, antenna&#10;&#10;Description automatically generated">
            <a:extLst>
              <a:ext uri="{FF2B5EF4-FFF2-40B4-BE49-F238E27FC236}">
                <a16:creationId xmlns:a16="http://schemas.microsoft.com/office/drawing/2014/main" id="{6FB9A931-E6C3-4E49-AE1F-DBD9E3D2925C}"/>
              </a:ext>
            </a:extLst>
          </p:cNvPr>
          <p:cNvPicPr>
            <a:picLocks noChangeAspect="1"/>
          </p:cNvPicPr>
          <p:nvPr/>
        </p:nvPicPr>
        <p:blipFill>
          <a:blip r:embed="rId4"/>
          <a:stretch>
            <a:fillRect/>
          </a:stretch>
        </p:blipFill>
        <p:spPr>
          <a:xfrm>
            <a:off x="762000" y="2421317"/>
            <a:ext cx="10248314" cy="2661697"/>
          </a:xfrm>
          <a:prstGeom prst="rect">
            <a:avLst/>
          </a:prstGeom>
        </p:spPr>
      </p:pic>
      <p:sp>
        <p:nvSpPr>
          <p:cNvPr id="4" name="TextBox 3">
            <a:extLst>
              <a:ext uri="{FF2B5EF4-FFF2-40B4-BE49-F238E27FC236}">
                <a16:creationId xmlns:a16="http://schemas.microsoft.com/office/drawing/2014/main" id="{C312CF3A-FCF7-4BCA-AB28-2C6DBCEF968D}"/>
              </a:ext>
            </a:extLst>
          </p:cNvPr>
          <p:cNvSpPr txBox="1"/>
          <p:nvPr/>
        </p:nvSpPr>
        <p:spPr>
          <a:xfrm>
            <a:off x="609600" y="5390466"/>
            <a:ext cx="10820400" cy="1200329"/>
          </a:xfrm>
          <a:prstGeom prst="rect">
            <a:avLst/>
          </a:prstGeom>
          <a:noFill/>
        </p:spPr>
        <p:txBody>
          <a:bodyPr wrap="square" rtlCol="0">
            <a:spAutoFit/>
          </a:bodyPr>
          <a:lstStyle/>
          <a:p>
            <a:r>
              <a:rPr lang="en-US" altLang="en-US" sz="3600" dirty="0"/>
              <a:t> The source spectrum is -6 dB/oct, same as observed.</a:t>
            </a:r>
          </a:p>
          <a:p>
            <a:r>
              <a:rPr lang="en-US" altLang="en-US" sz="3600" dirty="0"/>
              <a:t> There is no need to assume an absurd radiation factor.</a:t>
            </a:r>
            <a:endParaRPr lang="en-US" dirty="0"/>
          </a:p>
        </p:txBody>
      </p:sp>
      <p:sp>
        <p:nvSpPr>
          <p:cNvPr id="2" name="Slide Number Placeholder 1">
            <a:extLst>
              <a:ext uri="{FF2B5EF4-FFF2-40B4-BE49-F238E27FC236}">
                <a16:creationId xmlns:a16="http://schemas.microsoft.com/office/drawing/2014/main" id="{733952AC-77E0-4B10-924E-AC927677EAA1}"/>
              </a:ext>
            </a:extLst>
          </p:cNvPr>
          <p:cNvSpPr>
            <a:spLocks noGrp="1"/>
          </p:cNvSpPr>
          <p:nvPr>
            <p:ph type="sldNum" sz="quarter" idx="12"/>
          </p:nvPr>
        </p:nvSpPr>
        <p:spPr/>
        <p:txBody>
          <a:bodyPr/>
          <a:lstStyle/>
          <a:p>
            <a:fld id="{24B8D5EB-2C77-489F-B6C0-5CB3DFC6676B}" type="slidenum">
              <a:rPr lang="en-US" altLang="en-US" smtClean="0"/>
              <a:pPr/>
              <a:t>25</a:t>
            </a:fld>
            <a:endParaRPr lang="en-US" altLang="en-US"/>
          </a:p>
        </p:txBody>
      </p:sp>
      <p:pic>
        <p:nvPicPr>
          <p:cNvPr id="5" name="Audio 4">
            <a:hlinkClick r:id="" action="ppaction://media"/>
            <a:extLst>
              <a:ext uri="{FF2B5EF4-FFF2-40B4-BE49-F238E27FC236}">
                <a16:creationId xmlns:a16="http://schemas.microsoft.com/office/drawing/2014/main" id="{84742265-1D2C-4633-82BC-2FBF33C2A38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378986842"/>
      </p:ext>
    </p:extLst>
  </p:cSld>
  <p:clrMapOvr>
    <a:masterClrMapping/>
  </p:clrMapOvr>
  <mc:AlternateContent xmlns:mc="http://schemas.openxmlformats.org/markup-compatibility/2006">
    <mc:Choice xmlns:p14="http://schemas.microsoft.com/office/powerpoint/2010/main" Requires="p14">
      <p:transition spd="slow" p14:dur="2000" advTm="56573"/>
    </mc:Choice>
    <mc:Fallback>
      <p:transition spd="slow" advTm="565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extLst>
    <p:ext uri="{3A86A75C-4F4B-4683-9AE1-C65F6400EC91}">
      <p14:laserTraceLst xmlns:p14="http://schemas.microsoft.com/office/powerpoint/2010/main">
        <p14:tracePtLst>
          <p14:tracePt t="11427" x="1147763" y="803275"/>
          <p14:tracePt t="11435" x="1177925" y="792163"/>
          <p14:tracePt t="11444" x="1198563" y="782638"/>
          <p14:tracePt t="11460" x="1228725" y="741363"/>
          <p14:tracePt t="11477" x="1300163" y="630238"/>
          <p14:tracePt t="11494" x="1412875" y="376238"/>
          <p14:tracePt t="11509" x="1565275" y="9525"/>
          <p14:tracePt t="11771" x="3251200" y="212725"/>
          <p14:tracePt t="11779" x="3495675" y="436563"/>
          <p14:tracePt t="11793" x="3738563" y="669925"/>
          <p14:tracePt t="11810" x="4460875" y="1228725"/>
          <p14:tracePt t="11812" x="4714875" y="1401763"/>
          <p14:tracePt t="11825" x="4826000" y="1482725"/>
          <p14:tracePt t="11842" x="4937125" y="1524000"/>
          <p14:tracePt t="11843" x="4948238" y="1524000"/>
          <p14:tracePt t="11955" x="4937125" y="1524000"/>
          <p14:tracePt t="11963" x="4918075" y="1533525"/>
          <p14:tracePt t="11977" x="4906963" y="1533525"/>
          <p14:tracePt t="11993" x="4846638" y="1565275"/>
          <p14:tracePt t="12010" x="4775200" y="1625600"/>
          <p14:tracePt t="12012" x="4724400" y="1666875"/>
          <p14:tracePt t="12027" x="4652963" y="1727200"/>
          <p14:tracePt t="12028" x="4592638" y="1808163"/>
          <p14:tracePt t="12043" x="4460875" y="1909763"/>
          <p14:tracePt t="12060" x="4359275" y="1990725"/>
          <p14:tracePt t="12077" x="4318000" y="2032000"/>
          <p14:tracePt t="12093" x="4297363" y="2052638"/>
          <p14:tracePt t="12110" x="4237038" y="2092325"/>
          <p14:tracePt t="12127" x="4165600" y="2154238"/>
          <p14:tracePt t="12144" x="4043363" y="2276475"/>
          <p14:tracePt t="12158" x="3830638" y="2438400"/>
          <p14:tracePt t="12175" x="3586163" y="2600325"/>
          <p14:tracePt t="12192" x="3382963" y="2763838"/>
          <p14:tracePt t="12208" x="3241675" y="2865438"/>
          <p14:tracePt t="12225" x="3179763" y="2925763"/>
          <p14:tracePt t="12241" x="3170238" y="2955925"/>
          <p14:tracePt t="12323" x="3179763" y="2936875"/>
          <p14:tracePt t="12331" x="3190875" y="2936875"/>
          <p14:tracePt t="12343" x="3200400" y="2854325"/>
          <p14:tracePt t="12360" x="3251200" y="2824163"/>
          <p14:tracePt t="12377" x="3322638" y="2814638"/>
          <p14:tracePt t="12393" x="3343275" y="2803525"/>
          <p14:tracePt t="12411" x="3352800" y="2803525"/>
          <p14:tracePt t="12427" x="3352800" y="2814638"/>
          <p14:tracePt t="12443" x="3362325" y="2824163"/>
          <p14:tracePt t="12460" x="3382963" y="2865438"/>
          <p14:tracePt t="12477" x="3394075" y="2874963"/>
          <p14:tracePt t="12492" x="3394075" y="2895600"/>
          <p14:tracePt t="12508" x="3394075" y="2916238"/>
          <p14:tracePt t="12587" x="3403600" y="2916238"/>
          <p14:tracePt t="13091" x="3403600" y="2905125"/>
          <p14:tracePt t="13115" x="3394075" y="2905125"/>
          <p14:tracePt t="13123" x="3394075" y="2895600"/>
          <p14:tracePt t="13155" x="3373438" y="2895600"/>
          <p14:tracePt t="13171" x="3373438" y="2886075"/>
          <p14:tracePt t="13347" x="3362325" y="2886075"/>
          <p14:tracePt t="13387" x="3362325" y="2874963"/>
          <p14:tracePt t="13507" x="3343275" y="2874963"/>
          <p14:tracePt t="14699" x="3352800" y="2874963"/>
          <p14:tracePt t="14715" x="3382963" y="2874963"/>
          <p14:tracePt t="14723" x="3403600" y="2874963"/>
          <p14:tracePt t="14731" x="3444875" y="2874963"/>
          <p14:tracePt t="14743" x="3475038" y="2874963"/>
          <p14:tracePt t="14760" x="3535363" y="2874963"/>
          <p14:tracePt t="14775" x="3597275" y="2874963"/>
          <p14:tracePt t="14791" x="3627438" y="2874963"/>
          <p14:tracePt t="14808" x="3657600" y="2874963"/>
          <p14:tracePt t="14825" x="3678238" y="2874963"/>
          <p14:tracePt t="14841" x="3687763" y="2874963"/>
          <p14:tracePt t="14859" x="3698875" y="2874963"/>
          <p14:tracePt t="14860" x="3717925" y="2874963"/>
          <p14:tracePt t="14875" x="3738563" y="2874963"/>
          <p14:tracePt t="14892" x="3768725" y="2874963"/>
          <p14:tracePt t="14908" x="3800475" y="2874963"/>
          <p14:tracePt t="14927" x="3840163" y="2874963"/>
          <p14:tracePt t="14944" x="3851275" y="2874963"/>
          <p14:tracePt t="14959" x="3870325" y="2874963"/>
          <p14:tracePt t="14975" x="3881438" y="2874963"/>
          <p14:tracePt t="14992" x="3890963" y="2874963"/>
          <p14:tracePt t="15013" x="3902075" y="2874963"/>
          <p14:tracePt t="15027" x="3921125" y="2874963"/>
          <p14:tracePt t="15043" x="3952875" y="2874963"/>
          <p14:tracePt t="15061" x="3983038" y="2874963"/>
          <p14:tracePt t="15077" x="4003675" y="2874963"/>
          <p14:tracePt t="15099" x="4013200" y="2874963"/>
          <p14:tracePt t="15955" x="4003675" y="2874963"/>
          <p14:tracePt t="15963" x="3992563" y="2886075"/>
          <p14:tracePt t="15977" x="3983038" y="2886075"/>
          <p14:tracePt t="15994" x="3941763" y="2886075"/>
          <p14:tracePt t="15995" x="3911600" y="2886075"/>
          <p14:tracePt t="16011" x="3890963" y="2886075"/>
          <p14:tracePt t="16012" x="3870325" y="2886075"/>
          <p14:tracePt t="16027" x="3800475" y="2886075"/>
          <p14:tracePt t="16044" x="3749675" y="2886075"/>
          <p14:tracePt t="16061" x="3717925" y="2886075"/>
          <p14:tracePt t="16077" x="3698875" y="2886075"/>
          <p14:tracePt t="16094" x="3687763" y="2886075"/>
          <p14:tracePt t="16111" x="3648075" y="2886075"/>
          <p14:tracePt t="16127" x="3616325" y="2886075"/>
          <p14:tracePt t="16144" x="3565525" y="2886075"/>
          <p14:tracePt t="16160" x="3505200" y="2886075"/>
          <p14:tracePt t="16177" x="3484563" y="2886075"/>
          <p14:tracePt t="16355" x="3475038" y="2886075"/>
          <p14:tracePt t="16387" x="3463925" y="2886075"/>
          <p14:tracePt t="16412" x="3454400" y="2886075"/>
          <p14:tracePt t="16467" x="3444875" y="2886075"/>
          <p14:tracePt t="16499" x="3433763" y="2874963"/>
          <p14:tracePt t="16507" x="3424238" y="2865438"/>
          <p14:tracePt t="16516" x="3413125" y="2844800"/>
          <p14:tracePt t="16527" x="3403600" y="2824163"/>
          <p14:tracePt t="16544" x="3373438" y="2794000"/>
          <p14:tracePt t="16561" x="3362325" y="2794000"/>
          <p14:tracePt t="16577" x="3362325" y="2784475"/>
          <p14:tracePt t="17235" x="3373438" y="2784475"/>
          <p14:tracePt t="17243" x="3394075" y="2794000"/>
          <p14:tracePt t="17251" x="3433763" y="2794000"/>
          <p14:tracePt t="17261" x="3484563" y="2803525"/>
          <p14:tracePt t="17277" x="3565525" y="2814638"/>
          <p14:tracePt t="17294" x="3648075" y="2835275"/>
          <p14:tracePt t="17311" x="3698875" y="2844800"/>
          <p14:tracePt t="17328" x="3738563" y="2854325"/>
          <p14:tracePt t="17344" x="3749675" y="2854325"/>
          <p14:tracePt t="17843" x="3749675" y="2865438"/>
          <p14:tracePt t="17859" x="3729038" y="2865438"/>
          <p14:tracePt t="17867" x="3708400" y="2886075"/>
          <p14:tracePt t="17878" x="3678238" y="2895600"/>
          <p14:tracePt t="17894" x="3556000" y="2916238"/>
          <p14:tracePt t="17911" x="3373438" y="2925763"/>
          <p14:tracePt t="17928" x="3260725" y="2936875"/>
          <p14:tracePt t="17944" x="3200400" y="2936875"/>
          <p14:tracePt t="17961" x="3179763" y="2936875"/>
          <p14:tracePt t="17977" x="3170238" y="2936875"/>
          <p14:tracePt t="18067" x="3170238" y="2925763"/>
          <p14:tracePt t="18083" x="3170238" y="2916238"/>
          <p14:tracePt t="18099" x="3170238" y="2905125"/>
          <p14:tracePt t="18107" x="3170238" y="2895600"/>
          <p14:tracePt t="18115" x="3170238" y="2886075"/>
          <p14:tracePt t="18126" x="3170238" y="2874963"/>
          <p14:tracePt t="18143" x="3179763" y="2854325"/>
          <p14:tracePt t="18160" x="3190875" y="2844800"/>
          <p14:tracePt t="18176" x="3190875" y="2835275"/>
          <p14:tracePt t="18275" x="3200400" y="2835275"/>
          <p14:tracePt t="18299" x="3200400" y="2844800"/>
          <p14:tracePt t="18323" x="3209925" y="2844800"/>
          <p14:tracePt t="18507" x="3221038" y="2844800"/>
          <p14:tracePt t="18515" x="3251200" y="2854325"/>
          <p14:tracePt t="18528" x="3281363" y="2854325"/>
          <p14:tracePt t="18544" x="3332163" y="2854325"/>
          <p14:tracePt t="18560" x="3362325" y="2854325"/>
          <p14:tracePt t="18577" x="3373438" y="2854325"/>
          <p14:tracePt t="18594" x="3373438" y="2835275"/>
          <p14:tracePt t="18939" x="3373438" y="2844800"/>
          <p14:tracePt t="19123" x="3382963" y="2844800"/>
          <p14:tracePt t="19131" x="3394075" y="2844800"/>
          <p14:tracePt t="19145" x="3413125" y="2844800"/>
          <p14:tracePt t="19160" x="3454400" y="2844800"/>
          <p14:tracePt t="19177" x="3484563" y="2844800"/>
          <p14:tracePt t="19194" x="3505200" y="2844800"/>
          <p14:tracePt t="19211" x="3514725" y="2844800"/>
          <p14:tracePt t="19212" x="3535363" y="2844800"/>
          <p14:tracePt t="19228" x="3556000" y="2844800"/>
          <p14:tracePt t="19244" x="3586163" y="2844800"/>
          <p14:tracePt t="19261" x="3616325" y="2844800"/>
          <p14:tracePt t="19277" x="3627438" y="2844800"/>
          <p14:tracePt t="19379" x="3636963" y="2844800"/>
          <p14:tracePt t="19412" x="3648075" y="2844800"/>
          <p14:tracePt t="19419" x="3678238" y="2844800"/>
          <p14:tracePt t="19428" x="3698875" y="2835275"/>
          <p14:tracePt t="19445" x="3768725" y="2824163"/>
          <p14:tracePt t="19460" x="3819525" y="2824163"/>
          <p14:tracePt t="19477" x="3870325" y="2824163"/>
          <p14:tracePt t="19494" x="3902075" y="2824163"/>
          <p14:tracePt t="19511" x="3921125" y="2824163"/>
          <p14:tracePt t="19527" x="3932238" y="2824163"/>
          <p14:tracePt t="19748" x="3941763" y="2824163"/>
          <p14:tracePt t="19755" x="3952875" y="2824163"/>
          <p14:tracePt t="19764" x="3962400" y="2824163"/>
          <p14:tracePt t="19777" x="3971925" y="2824163"/>
          <p14:tracePt t="19795" x="4013200" y="2824163"/>
          <p14:tracePt t="19811" x="4022725" y="2824163"/>
          <p14:tracePt t="21044" x="4033838" y="2824163"/>
          <p14:tracePt t="21060" x="4054475" y="2824163"/>
          <p14:tracePt t="21067" x="4084638" y="2844800"/>
          <p14:tracePt t="21078" x="4094163" y="2844800"/>
          <p14:tracePt t="21095" x="4124325" y="2905125"/>
          <p14:tracePt t="21111" x="4124325" y="2987675"/>
          <p14:tracePt t="21128" x="4135438" y="3140075"/>
          <p14:tracePt t="21144" x="4114800" y="3311525"/>
          <p14:tracePt t="21161" x="4094163" y="3454400"/>
          <p14:tracePt t="21178" x="4084638" y="3627438"/>
          <p14:tracePt t="21195" x="4084638" y="3789363"/>
          <p14:tracePt t="21196" x="4073525" y="3789363"/>
          <p14:tracePt t="21211" x="4073525" y="3830638"/>
          <p14:tracePt t="21212" x="4064000" y="3902075"/>
          <p14:tracePt t="21228" x="4043363" y="4043363"/>
          <p14:tracePt t="21245" x="4022725" y="4124325"/>
          <p14:tracePt t="21261" x="4003675" y="4175125"/>
          <p14:tracePt t="21278" x="3992563" y="4206875"/>
          <p14:tracePt t="21294" x="3992563" y="4216400"/>
          <p14:tracePt t="21311" x="3992563" y="4225925"/>
          <p14:tracePt t="21328" x="3992563" y="4237038"/>
          <p14:tracePt t="21344" x="3992563" y="4246563"/>
          <p14:tracePt t="21361" x="3992563" y="4257675"/>
          <p14:tracePt t="21377" x="3971925" y="4287838"/>
          <p14:tracePt t="21394" x="3941763" y="4327525"/>
          <p14:tracePt t="21396" x="3932238" y="4348163"/>
          <p14:tracePt t="21411" x="3902075" y="4398963"/>
          <p14:tracePt t="21428" x="3902075" y="4410075"/>
          <p14:tracePt t="21444" x="3902075" y="4419600"/>
          <p14:tracePt t="21483" x="3902075" y="4429125"/>
          <p14:tracePt t="21515" x="3902075" y="4440238"/>
          <p14:tracePt t="21539" x="3902075" y="4449763"/>
          <p14:tracePt t="21555" x="3911600" y="4460875"/>
          <p14:tracePt t="21571" x="3911600" y="4479925"/>
          <p14:tracePt t="21579" x="3911600" y="4491038"/>
          <p14:tracePt t="21596" x="3911600" y="4500563"/>
          <p14:tracePt t="21597" x="3911600" y="4511675"/>
          <p14:tracePt t="21612" x="3921125" y="4521200"/>
          <p14:tracePt t="21628" x="3921125" y="4530725"/>
          <p14:tracePt t="21644" x="3921125" y="4541838"/>
          <p14:tracePt t="21667" x="3921125" y="4551363"/>
          <p14:tracePt t="21678" x="3921125" y="4562475"/>
          <p14:tracePt t="21694" x="3921125" y="4572000"/>
          <p14:tracePt t="21711" x="3921125" y="4592638"/>
          <p14:tracePt t="21728" x="3921125" y="4602163"/>
          <p14:tracePt t="21744" x="3921125" y="4613275"/>
          <p14:tracePt t="21761" x="3911600" y="4632325"/>
          <p14:tracePt t="21777" x="3902075" y="4652963"/>
          <p14:tracePt t="21794" x="3902075" y="4664075"/>
          <p14:tracePt t="21812" x="3890963" y="4673600"/>
          <p14:tracePt t="21884" x="3881438" y="4673600"/>
          <p14:tracePt t="21948" x="3870325" y="4673600"/>
          <p14:tracePt t="22075" x="3860800" y="4673600"/>
          <p14:tracePt t="22091" x="3851275" y="4673600"/>
          <p14:tracePt t="22100" x="3819525" y="4683125"/>
          <p14:tracePt t="22112" x="3789363" y="4694238"/>
          <p14:tracePt t="22128" x="3749675" y="4703763"/>
          <p14:tracePt t="22145" x="3738563" y="4714875"/>
          <p14:tracePt t="22162" x="3717925" y="4714875"/>
          <p14:tracePt t="22228" x="3717925" y="4724400"/>
          <p14:tracePt t="22356" x="3717925" y="4714875"/>
          <p14:tracePt t="22371" x="3717925" y="4703763"/>
          <p14:tracePt t="22380" x="3729038" y="4703763"/>
          <p14:tracePt t="22395" x="3759200" y="4683125"/>
          <p14:tracePt t="22412" x="3810000" y="4664075"/>
          <p14:tracePt t="22428" x="3932238" y="4643438"/>
          <p14:tracePt t="22445" x="4043363" y="4622800"/>
          <p14:tracePt t="22462" x="4124325" y="4602163"/>
          <p14:tracePt t="22479" x="4175125" y="4602163"/>
          <p14:tracePt t="22495" x="4206875" y="4602163"/>
          <p14:tracePt t="23452" x="4206875" y="4592638"/>
          <p14:tracePt t="23484" x="4206875" y="4572000"/>
          <p14:tracePt t="23500" x="4206875" y="4551363"/>
          <p14:tracePt t="23508" x="4195763" y="4541838"/>
          <p14:tracePt t="23516" x="4195763" y="4530725"/>
          <p14:tracePt t="23529" x="4195763" y="4511675"/>
          <p14:tracePt t="23545" x="4195763" y="4460875"/>
          <p14:tracePt t="23562" x="4195763" y="4389438"/>
          <p14:tracePt t="23579" x="4195763" y="4308475"/>
          <p14:tracePt t="23580" x="4195763" y="4257675"/>
          <p14:tracePt t="23596" x="4195763" y="4175125"/>
          <p14:tracePt t="23612" x="4195763" y="4105275"/>
          <p14:tracePt t="23627" x="4195763" y="4073525"/>
          <p14:tracePt t="23628" x="4195763" y="4043363"/>
          <p14:tracePt t="23644" x="4195763" y="3983038"/>
          <p14:tracePt t="23660" x="4195763" y="3941763"/>
          <p14:tracePt t="23676" x="4195763" y="3911600"/>
          <p14:tracePt t="23693" x="4195763" y="3902075"/>
          <p14:tracePt t="23709" x="4186238" y="3870325"/>
          <p14:tracePt t="23726" x="4186238" y="3860800"/>
          <p14:tracePt t="23743" x="4175125" y="3851275"/>
          <p14:tracePt t="23760" x="4165600" y="3830638"/>
          <p14:tracePt t="23776" x="4165600" y="3810000"/>
          <p14:tracePt t="23793" x="4156075" y="3789363"/>
          <p14:tracePt t="23810" x="4135438" y="3749675"/>
          <p14:tracePt t="23829" x="4114800" y="3678238"/>
          <p14:tracePt t="23846" x="4094163" y="3627438"/>
          <p14:tracePt t="23862" x="4094163" y="3565525"/>
          <p14:tracePt t="23879" x="4094163" y="3505200"/>
          <p14:tracePt t="23894" x="4094163" y="3444875"/>
          <p14:tracePt t="23911" x="4094163" y="3403600"/>
          <p14:tracePt t="23927" x="4094163" y="3373438"/>
          <p14:tracePt t="23943" x="4094163" y="3343275"/>
          <p14:tracePt t="23962" x="4084638" y="3322638"/>
          <p14:tracePt t="23979" x="4073525" y="3302000"/>
          <p14:tracePt t="23980" x="4073525" y="3281363"/>
          <p14:tracePt t="23996" x="4064000" y="3260725"/>
          <p14:tracePt t="24012" x="4054475" y="3230563"/>
          <p14:tracePt t="24028" x="4054475" y="3209925"/>
          <p14:tracePt t="24045" x="4054475" y="3190875"/>
          <p14:tracePt t="24062" x="4054475" y="3140075"/>
          <p14:tracePt t="24079" x="4054475" y="3098800"/>
          <p14:tracePt t="24095" x="4054475" y="3048000"/>
          <p14:tracePt t="24112" x="4043363" y="3006725"/>
          <p14:tracePt t="24129" x="4043363" y="2976563"/>
          <p14:tracePt t="24145" x="4043363" y="2946400"/>
          <p14:tracePt t="24162" x="4043363" y="2916238"/>
          <p14:tracePt t="24179" x="4043363" y="2905125"/>
          <p14:tracePt t="24195" x="4043363" y="2895600"/>
          <p14:tracePt t="24332" x="4043363" y="2886075"/>
          <p14:tracePt t="24348" x="4043363" y="2874963"/>
          <p14:tracePt t="24364" x="4043363" y="2854325"/>
          <p14:tracePt t="24380" x="4043363" y="2844800"/>
          <p14:tracePt t="24499" x="4043363" y="2865438"/>
          <p14:tracePt t="24531" x="4043363" y="2874963"/>
          <p14:tracePt t="24612" x="4043363" y="2886075"/>
          <p14:tracePt t="24868" x="4043363" y="2895600"/>
          <p14:tracePt t="24875" x="4064000" y="2895600"/>
          <p14:tracePt t="24892" x="4073525" y="2916238"/>
          <p14:tracePt t="24900" x="4094163" y="2916238"/>
          <p14:tracePt t="24910" x="4105275" y="2936875"/>
          <p14:tracePt t="24927" x="4144963" y="2955925"/>
          <p14:tracePt t="24944" x="4186238" y="2976563"/>
          <p14:tracePt t="24960" x="4225925" y="3006725"/>
          <p14:tracePt t="24977" x="4297363" y="3048000"/>
          <p14:tracePt t="24994" x="4338638" y="3057525"/>
          <p14:tracePt t="25012" x="4378325" y="3068638"/>
          <p14:tracePt t="25028" x="4389438" y="3068638"/>
          <p14:tracePt t="25212" x="4389438" y="3078163"/>
          <p14:tracePt t="25228" x="4389438" y="3089275"/>
          <p14:tracePt t="25235" x="4398963" y="3098800"/>
          <p14:tracePt t="25244" x="4398963" y="3108325"/>
          <p14:tracePt t="25260" x="4410075" y="3119438"/>
          <p14:tracePt t="25277" x="4419600" y="3119438"/>
          <p14:tracePt t="25293" x="4419600" y="3128963"/>
          <p14:tracePt t="25724" x="4419600" y="3140075"/>
          <p14:tracePt t="25740" x="4419600" y="3149600"/>
          <p14:tracePt t="25748" x="4419600" y="3159125"/>
          <p14:tracePt t="25762" x="4419600" y="3170238"/>
          <p14:tracePt t="25778" x="4419600" y="3190875"/>
          <p14:tracePt t="25795" x="4419600" y="3200400"/>
          <p14:tracePt t="25796" x="4419600" y="3221038"/>
          <p14:tracePt t="25813" x="4419600" y="3241675"/>
          <p14:tracePt t="25828" x="4419600" y="3281363"/>
          <p14:tracePt t="25845" x="4419600" y="3311525"/>
          <p14:tracePt t="25862" x="4419600" y="3343275"/>
          <p14:tracePt t="25879" x="4419600" y="3382963"/>
          <p14:tracePt t="25895" x="4419600" y="3413125"/>
          <p14:tracePt t="25911" x="4429125" y="3454400"/>
          <p14:tracePt t="25929" x="4429125" y="3505200"/>
          <p14:tracePt t="25946" x="4429125" y="3535363"/>
          <p14:tracePt t="25961" x="4429125" y="3576638"/>
          <p14:tracePt t="25978" x="4429125" y="3627438"/>
          <p14:tracePt t="25994" x="4429125" y="3678238"/>
          <p14:tracePt t="25995" x="4429125" y="3698875"/>
          <p14:tracePt t="26012" x="4429125" y="3738563"/>
          <p14:tracePt t="26028" x="4429125" y="3768725"/>
          <p14:tracePt t="26044" x="4429125" y="3789363"/>
          <p14:tracePt t="26061" x="4429125" y="3819525"/>
          <p14:tracePt t="26078" x="4429125" y="3851275"/>
          <p14:tracePt t="26094" x="4429125" y="3860800"/>
          <p14:tracePt t="26111" x="4440238" y="3881438"/>
          <p14:tracePt t="26128" x="4440238" y="3902075"/>
          <p14:tracePt t="26144" x="4440238" y="3911600"/>
          <p14:tracePt t="26161" x="4440238" y="3932238"/>
          <p14:tracePt t="26178" x="4440238" y="3962400"/>
          <p14:tracePt t="26195" x="4440238" y="3983038"/>
          <p14:tracePt t="26196" x="4440238" y="4003675"/>
          <p14:tracePt t="26211" x="4440238" y="4022725"/>
          <p14:tracePt t="26212" x="4440238" y="4043363"/>
          <p14:tracePt t="26228" x="4449763" y="4084638"/>
          <p14:tracePt t="26244" x="4449763" y="4105275"/>
          <p14:tracePt t="26261" x="4449763" y="4114800"/>
          <p14:tracePt t="26278" x="4449763" y="4135438"/>
          <p14:tracePt t="26294" x="4449763" y="4156075"/>
          <p14:tracePt t="26311" x="4449763" y="4175125"/>
          <p14:tracePt t="26328" x="4449763" y="4195763"/>
          <p14:tracePt t="26344" x="4449763" y="4206875"/>
          <p14:tracePt t="26361" x="4460875" y="4216400"/>
          <p14:tracePt t="26378" x="4470400" y="4225925"/>
          <p14:tracePt t="26403" x="4470400" y="4237038"/>
          <p14:tracePt t="26412" x="4470400" y="4246563"/>
          <p14:tracePt t="26435" x="4470400" y="4257675"/>
          <p14:tracePt t="26795" x="4479925" y="4257675"/>
          <p14:tracePt t="26804" x="4511675" y="4257675"/>
          <p14:tracePt t="26813" x="4530725" y="4257675"/>
          <p14:tracePt t="26829" x="4572000" y="4257675"/>
          <p14:tracePt t="26846" x="4622800" y="4257675"/>
          <p14:tracePt t="26863" x="4652963" y="4257675"/>
          <p14:tracePt t="26879" x="4683125" y="4246563"/>
          <p14:tracePt t="26896" x="4694238" y="4246563"/>
          <p14:tracePt t="26912" x="4703763" y="4246563"/>
          <p14:tracePt t="26964" x="4714875" y="4246563"/>
          <p14:tracePt t="26972" x="4724400" y="4246563"/>
          <p14:tracePt t="26980" x="4733925" y="4246563"/>
          <p14:tracePt t="26996" x="4754563" y="4237038"/>
          <p14:tracePt t="27013" x="4784725" y="4237038"/>
          <p14:tracePt t="27029" x="4795838" y="4237038"/>
          <p14:tracePt t="27046" x="4816475" y="4237038"/>
          <p14:tracePt t="27132" x="4816475" y="4225925"/>
          <p14:tracePt t="27276" x="4816475" y="4216400"/>
          <p14:tracePt t="27300" x="4816475" y="4206875"/>
          <p14:tracePt t="27308" x="4816475" y="4195763"/>
          <p14:tracePt t="27316" x="4816475" y="4186238"/>
          <p14:tracePt t="27329" x="4816475" y="4165600"/>
          <p14:tracePt t="27346" x="4805363" y="4135438"/>
          <p14:tracePt t="27363" x="4795838" y="4094163"/>
          <p14:tracePt t="27364" x="4795838" y="4064000"/>
          <p14:tracePt t="27380" x="4775200" y="4022725"/>
          <p14:tracePt t="27396" x="4765675" y="3992563"/>
          <p14:tracePt t="27413" x="4754563" y="3952875"/>
          <p14:tracePt t="27429" x="4745038" y="3921125"/>
          <p14:tracePt t="27446" x="4733925" y="3881438"/>
          <p14:tracePt t="27463" x="4714875" y="3830638"/>
          <p14:tracePt t="27479" x="4703763" y="3779838"/>
          <p14:tracePt t="27496" x="4673600" y="3698875"/>
          <p14:tracePt t="27513" x="4652963" y="3627438"/>
          <p14:tracePt t="27528" x="4632325" y="3565525"/>
          <p14:tracePt t="27544" x="4622800" y="3525838"/>
          <p14:tracePt t="27562" x="4622800" y="3514725"/>
          <p14:tracePt t="27578" x="4622800" y="3495675"/>
          <p14:tracePt t="27595" x="4622800" y="3484563"/>
          <p14:tracePt t="27596" x="4613275" y="3475038"/>
          <p14:tracePt t="27611" x="4602163" y="3433763"/>
          <p14:tracePt t="27628" x="4602163" y="3394075"/>
          <p14:tracePt t="27645" x="4602163" y="3352800"/>
          <p14:tracePt t="27661" x="4602163" y="3322638"/>
          <p14:tracePt t="27678" x="4602163" y="3292475"/>
          <p14:tracePt t="27694" x="4602163" y="3281363"/>
          <p14:tracePt t="27711" x="4602163" y="3271838"/>
          <p14:tracePt t="27740" x="4602163" y="3260725"/>
          <p14:tracePt t="27755" x="4602163" y="3251200"/>
          <p14:tracePt t="27764" x="4602163" y="3241675"/>
          <p14:tracePt t="27851" x="4613275" y="3241675"/>
          <p14:tracePt t="27908" x="4613275" y="3251200"/>
          <p14:tracePt t="27955" x="4613275" y="3260725"/>
          <p14:tracePt t="27972" x="4622800" y="3260725"/>
          <p14:tracePt t="28012" x="4632325" y="3271838"/>
          <p14:tracePt t="28020" x="4643438" y="3271838"/>
          <p14:tracePt t="28028" x="4664075" y="3281363"/>
          <p14:tracePt t="28045" x="4724400" y="3322638"/>
          <p14:tracePt t="28062" x="4816475" y="3343275"/>
          <p14:tracePt t="28079" x="4918075" y="3373438"/>
          <p14:tracePt t="28095" x="4987925" y="3394075"/>
          <p14:tracePt t="28112" x="5019675" y="3403600"/>
          <p14:tracePt t="28436" x="5019675" y="3413125"/>
          <p14:tracePt t="28507" x="5008563" y="3413125"/>
          <p14:tracePt t="28531" x="5008563" y="3433763"/>
          <p14:tracePt t="28548" x="5008563" y="3454400"/>
          <p14:tracePt t="28556" x="5008563" y="3463925"/>
          <p14:tracePt t="28564" x="5008563" y="3484563"/>
          <p14:tracePt t="28579" x="5008563" y="3505200"/>
          <p14:tracePt t="28580" x="5008563" y="3535363"/>
          <p14:tracePt t="28598" x="5008563" y="3597275"/>
          <p14:tracePt t="28612" x="5029200" y="3717925"/>
          <p14:tracePt t="28630" x="5029200" y="3860800"/>
          <p14:tracePt t="28646" x="5038725" y="3983038"/>
          <p14:tracePt t="28663" x="5038725" y="4043363"/>
          <p14:tracePt t="28679" x="5038725" y="4064000"/>
          <p14:tracePt t="28696" x="5038725" y="4073525"/>
          <p14:tracePt t="28883" x="5049838" y="4073525"/>
          <p14:tracePt t="28899" x="5070475" y="4073525"/>
          <p14:tracePt t="28907" x="5089525" y="4073525"/>
          <p14:tracePt t="28916" x="5121275" y="4064000"/>
          <p14:tracePt t="28928" x="5160963" y="4054475"/>
          <p14:tracePt t="28944" x="5283200" y="4043363"/>
          <p14:tracePt t="28961" x="5384800" y="4022725"/>
          <p14:tracePt t="28978" x="5507038" y="3962400"/>
          <p14:tracePt t="28995" x="5608638" y="3902075"/>
          <p14:tracePt t="28996" x="5629275" y="3881438"/>
          <p14:tracePt t="29012" x="5680075" y="3851275"/>
          <p14:tracePt t="29028" x="5710238" y="3819525"/>
          <p14:tracePt t="29045" x="5719763" y="3800475"/>
          <p14:tracePt t="29061" x="5730875" y="3789363"/>
          <p14:tracePt t="29078" x="5730875" y="3779838"/>
          <p14:tracePt t="29095" x="5740400" y="3759200"/>
          <p14:tracePt t="29111" x="5740400" y="3749675"/>
          <p14:tracePt t="29128" x="5740400" y="3738563"/>
          <p14:tracePt t="29145" x="5740400" y="3729038"/>
          <p14:tracePt t="29171" x="5749925" y="3729038"/>
          <p14:tracePt t="29179" x="5749925" y="3717925"/>
          <p14:tracePt t="29195" x="5761038" y="3717925"/>
          <p14:tracePt t="29211" x="5781675" y="3717925"/>
          <p14:tracePt t="29229" x="5821363" y="3717925"/>
          <p14:tracePt t="29246" x="5892800" y="3717925"/>
          <p14:tracePt t="29263" x="5973763" y="3717925"/>
          <p14:tracePt t="29280" x="6035675" y="3717925"/>
          <p14:tracePt t="29296" x="6065838" y="3717925"/>
          <p14:tracePt t="29313" x="6075363" y="3717925"/>
          <p14:tracePt t="29332" x="6086475" y="3717925"/>
          <p14:tracePt t="29508" x="6075363" y="3717925"/>
          <p14:tracePt t="30860" x="6065838" y="3717925"/>
          <p14:tracePt t="30868" x="6054725" y="3717925"/>
          <p14:tracePt t="32692" x="6054725" y="3729038"/>
          <p14:tracePt t="32699" x="6045200" y="3738563"/>
          <p14:tracePt t="32711" x="6003925" y="3800475"/>
          <p14:tracePt t="32728" x="5842000" y="4114800"/>
          <p14:tracePt t="32744" x="5597525" y="4500563"/>
          <p14:tracePt t="32762" x="5476875" y="4754563"/>
          <p14:tracePt t="32778" x="5375275" y="4918075"/>
          <p14:tracePt t="32794" x="5262563" y="5019675"/>
          <p14:tracePt t="32811" x="5110163" y="5089525"/>
          <p14:tracePt t="32828" x="5070475" y="5110163"/>
          <p14:tracePt t="32845" x="5059363" y="5110163"/>
          <p14:tracePt t="32862" x="5019675" y="5130800"/>
          <p14:tracePt t="32878" x="4968875" y="5151438"/>
          <p14:tracePt t="32895" x="4876800" y="5181600"/>
          <p14:tracePt t="32912" x="4754563" y="5232400"/>
          <p14:tracePt t="32928" x="4664075" y="5232400"/>
          <p14:tracePt t="32945" x="4622800" y="5241925"/>
          <p14:tracePt t="32962" x="4613275" y="5241925"/>
          <p14:tracePt t="32988" x="4602163" y="5241925"/>
          <p14:tracePt t="32997" x="4592638" y="5232400"/>
          <p14:tracePt t="33014" x="4581525" y="5222875"/>
          <p14:tracePt t="33030" x="4562475" y="5202238"/>
          <p14:tracePt t="33046" x="4500563" y="5160963"/>
          <p14:tracePt t="33062" x="4348163" y="5110163"/>
          <p14:tracePt t="33078" x="4186238" y="5080000"/>
          <p14:tracePt t="33094" x="4054475" y="5080000"/>
          <p14:tracePt t="33112" x="3952875" y="5080000"/>
          <p14:tracePt t="33130" x="3911600" y="5080000"/>
          <p14:tracePt t="33132" x="3890963" y="5089525"/>
          <p14:tracePt t="33148" x="3890963" y="5100638"/>
          <p14:tracePt t="33196" x="3890963" y="5110163"/>
          <p14:tracePt t="33212" x="3902075" y="5121275"/>
          <p14:tracePt t="33220" x="3911600" y="5121275"/>
          <p14:tracePt t="33580" x="3921125" y="5121275"/>
          <p14:tracePt t="33836" x="3921125" y="5130800"/>
          <p14:tracePt t="33844" x="3921125" y="5151438"/>
          <p14:tracePt t="33852" x="3921125" y="5172075"/>
          <p14:tracePt t="33864" x="3921125" y="5211763"/>
          <p14:tracePt t="33880" x="3921125" y="5354638"/>
          <p14:tracePt t="33897" x="3911600" y="5445125"/>
          <p14:tracePt t="33914" x="3932238" y="5516563"/>
          <p14:tracePt t="33931" x="3952875" y="5546725"/>
          <p14:tracePt t="33932" x="3962400" y="5578475"/>
          <p14:tracePt t="33947" x="3971925" y="5578475"/>
          <p14:tracePt t="33964" x="3971925" y="5588000"/>
          <p14:tracePt t="34124" x="3971925" y="5597525"/>
          <p14:tracePt t="34132" x="3971925" y="5608638"/>
          <p14:tracePt t="34147" x="3971925" y="5629275"/>
          <p14:tracePt t="34148" x="3962400" y="5659438"/>
          <p14:tracePt t="34164" x="3952875" y="5699125"/>
          <p14:tracePt t="34181" x="3952875" y="5730875"/>
          <p14:tracePt t="34197" x="3941763" y="5770563"/>
          <p14:tracePt t="34214" x="3941763" y="5781675"/>
          <p14:tracePt t="34308" x="3952875" y="5781675"/>
          <p14:tracePt t="34380" x="3952875" y="5770563"/>
          <p14:tracePt t="34396" x="3952875" y="5761038"/>
          <p14:tracePt t="34604" x="3962400" y="5761038"/>
          <p14:tracePt t="34612" x="4022725" y="5761038"/>
          <p14:tracePt t="34620" x="4043363" y="5761038"/>
          <p14:tracePt t="34700" x="4043363" y="5749925"/>
          <p14:tracePt t="34708" x="4033838" y="5740400"/>
          <p14:tracePt t="34716" x="4013200" y="5719763"/>
          <p14:tracePt t="34730" x="3971925" y="5648325"/>
          <p14:tracePt t="34732" x="3932238" y="5567363"/>
          <p14:tracePt t="34748" x="3860800" y="5476875"/>
          <p14:tracePt t="34749" x="3789363" y="5375275"/>
          <p14:tracePt t="34764" x="3687763" y="5202238"/>
          <p14:tracePt t="34781" x="3616325" y="5080000"/>
          <p14:tracePt t="34797" x="3576638" y="4987925"/>
          <p14:tracePt t="34814" x="3556000" y="4906963"/>
          <p14:tracePt t="34831" x="3546475" y="4826000"/>
          <p14:tracePt t="34848" x="3556000" y="4733925"/>
          <p14:tracePt t="34864" x="3586163" y="4652963"/>
          <p14:tracePt t="34879" x="3616325" y="4562475"/>
          <p14:tracePt t="34896" x="3636963" y="4449763"/>
          <p14:tracePt t="34913" x="3648075" y="4389438"/>
          <p14:tracePt t="34929" x="3606800" y="4348163"/>
          <p14:tracePt t="34946" x="3586163" y="4318000"/>
          <p14:tracePt t="34963" x="3576638" y="4318000"/>
          <p14:tracePt t="35012" x="3565525" y="4318000"/>
          <p14:tracePt t="35019" x="3556000" y="4318000"/>
          <p14:tracePt t="35043" x="3556000" y="4327525"/>
          <p14:tracePt t="35051" x="3546475" y="4327525"/>
          <p14:tracePt t="35068" x="3546475" y="4338638"/>
          <p14:tracePt t="35081" x="3546475" y="4348163"/>
          <p14:tracePt t="35140" x="3546475" y="4359275"/>
          <p14:tracePt t="35180" x="3535363" y="4378325"/>
          <p14:tracePt t="35188" x="3525838" y="4398963"/>
          <p14:tracePt t="35198" x="3525838" y="4419600"/>
          <p14:tracePt t="35214" x="3525838" y="4491038"/>
          <p14:tracePt t="35231" x="3525838" y="4572000"/>
          <p14:tracePt t="35247" x="3546475" y="4613275"/>
          <p14:tracePt t="35264" x="3546475" y="4632325"/>
          <p14:tracePt t="35281" x="3565525" y="4664075"/>
          <p14:tracePt t="35297" x="3565525" y="4673600"/>
          <p14:tracePt t="35572" x="3565525" y="4694238"/>
          <p14:tracePt t="35580" x="3565525" y="4714875"/>
          <p14:tracePt t="35597" x="3576638" y="4805363"/>
          <p14:tracePt t="35614" x="3556000" y="4948238"/>
          <p14:tracePt t="35631" x="3556000" y="5100638"/>
          <p14:tracePt t="35648" x="3616325" y="5283200"/>
          <p14:tracePt t="35665" x="3698875" y="5414963"/>
          <p14:tracePt t="35679" x="3902075" y="5588000"/>
          <p14:tracePt t="35695" x="4287838" y="5781675"/>
          <p14:tracePt t="35712" x="4632325" y="5922963"/>
          <p14:tracePt t="35729" x="4856163" y="6003925"/>
          <p14:tracePt t="35745" x="5019675" y="6054725"/>
          <p14:tracePt t="35762" x="5140325" y="6096000"/>
          <p14:tracePt t="35779" x="5202238" y="6096000"/>
          <p14:tracePt t="35780" x="5211763" y="6096000"/>
          <p14:tracePt t="35796" x="5222875" y="6096000"/>
          <p14:tracePt t="35814" x="5232400" y="6105525"/>
          <p14:tracePt t="36044" x="5232400" y="6096000"/>
          <p14:tracePt t="36068" x="5241925" y="6086475"/>
          <p14:tracePt t="36236" x="5241925" y="6075363"/>
          <p14:tracePt t="36284" x="5241925" y="6065838"/>
          <p14:tracePt t="36308" x="5232400" y="6065838"/>
          <p14:tracePt t="36317" x="5232400" y="6054725"/>
          <p14:tracePt t="36348" x="5232400" y="6045200"/>
          <p14:tracePt t="36355" x="5232400" y="6035675"/>
          <p14:tracePt t="37276" x="5232400" y="6024563"/>
          <p14:tracePt t="37284" x="5241925" y="6024563"/>
          <p14:tracePt t="37298" x="5253038" y="6024563"/>
          <p14:tracePt t="37300" x="5253038" y="6015038"/>
          <p14:tracePt t="37316" x="5262563" y="6015038"/>
          <p14:tracePt t="37330" x="5273675" y="6015038"/>
          <p14:tracePt t="37428" x="5283200" y="6015038"/>
          <p14:tracePt t="37852" x="5292725" y="6003925"/>
          <p14:tracePt t="37868" x="5303838" y="6003925"/>
          <p14:tracePt t="37876" x="5324475" y="6003925"/>
          <p14:tracePt t="37884" x="5354638" y="5994400"/>
          <p14:tracePt t="37898" x="5375275" y="5973763"/>
          <p14:tracePt t="37915" x="5445125" y="5973763"/>
          <p14:tracePt t="37931" x="5516563" y="5964238"/>
          <p14:tracePt t="37933" x="5557838" y="5953125"/>
          <p14:tracePt t="37948" x="5608638" y="5953125"/>
          <p14:tracePt t="37965" x="5659438" y="5953125"/>
          <p14:tracePt t="37981" x="5689600" y="5953125"/>
          <p14:tracePt t="37998" x="5740400" y="5953125"/>
          <p14:tracePt t="38015" x="5781675" y="5943600"/>
          <p14:tracePt t="38031" x="5811838" y="5943600"/>
          <p14:tracePt t="38048" x="5821363" y="5943600"/>
          <p14:tracePt t="38820" x="5832475" y="5943600"/>
          <p14:tracePt t="38844" x="5842000" y="5943600"/>
          <p14:tracePt t="38852" x="5842000" y="5934075"/>
          <p14:tracePt t="38869" x="5851525" y="5934075"/>
          <p14:tracePt t="38892" x="5862638" y="5934075"/>
          <p14:tracePt t="38917" x="5872163" y="5934075"/>
          <p14:tracePt t="38940" x="5883275" y="5934075"/>
          <p14:tracePt t="38956" x="5892800" y="5934075"/>
          <p14:tracePt t="38965" x="5902325" y="5934075"/>
          <p14:tracePt t="38996" x="5913438" y="5934075"/>
          <p14:tracePt t="39012" x="5922963" y="5934075"/>
          <p14:tracePt t="39020" x="5934075" y="5934075"/>
          <p14:tracePt t="39030" x="5953125" y="5934075"/>
          <p14:tracePt t="39047" x="5973763" y="5934075"/>
          <p14:tracePt t="39063" x="6024563" y="5934075"/>
          <p14:tracePt t="39080" x="6075363" y="5934075"/>
          <p14:tracePt t="39097" x="6137275" y="5934075"/>
          <p14:tracePt t="39113" x="6176963" y="5934075"/>
          <p14:tracePt t="39130" x="6238875" y="5934075"/>
          <p14:tracePt t="39146" x="6269038" y="5934075"/>
          <p14:tracePt t="39163" x="6308725" y="5934075"/>
          <p14:tracePt t="39165" x="6329363" y="5934075"/>
          <p14:tracePt t="39180" x="6359525" y="5934075"/>
          <p14:tracePt t="39197" x="6410325" y="5943600"/>
          <p14:tracePt t="39213" x="6430963" y="5943600"/>
          <p14:tracePt t="39230" x="6451600" y="5943600"/>
          <p14:tracePt t="39388" x="6451600" y="5953125"/>
          <p14:tracePt t="39996" x="6461125" y="5953125"/>
          <p14:tracePt t="40005" x="6472238" y="5953125"/>
          <p14:tracePt t="40015" x="6492875" y="5953125"/>
          <p14:tracePt t="40031" x="6562725" y="5953125"/>
          <p14:tracePt t="40048" x="6634163" y="5953125"/>
          <p14:tracePt t="40065" x="6715125" y="5953125"/>
          <p14:tracePt t="40082" x="6797675" y="5953125"/>
          <p14:tracePt t="40098" x="6858000" y="5953125"/>
          <p14:tracePt t="40115" x="6908800" y="5943600"/>
          <p14:tracePt t="40116" x="6929438" y="5943600"/>
          <p14:tracePt t="40132" x="6959600" y="5934075"/>
          <p14:tracePt t="40133" x="6989763" y="5934075"/>
          <p14:tracePt t="40149" x="7019925" y="5934075"/>
          <p14:tracePt t="40165" x="7061200" y="5934075"/>
          <p14:tracePt t="40181" x="7091363" y="5934075"/>
          <p14:tracePt t="40198" x="7112000" y="5934075"/>
          <p14:tracePt t="40215" x="7121525" y="5943600"/>
          <p14:tracePt t="40232" x="7132638" y="5943600"/>
          <p14:tracePt t="40249" x="7142163" y="5943600"/>
          <p14:tracePt t="40265" x="7153275" y="5943600"/>
          <p14:tracePt t="40282" x="7172325" y="5943600"/>
          <p14:tracePt t="40298" x="7204075" y="5943600"/>
          <p14:tracePt t="40315" x="7243763" y="5943600"/>
          <p14:tracePt t="40316" x="7273925" y="5943600"/>
          <p14:tracePt t="40332" x="7305675" y="5943600"/>
          <p14:tracePt t="40333" x="7345363" y="5943600"/>
          <p14:tracePt t="40348" x="7446963" y="5943600"/>
          <p14:tracePt t="40365" x="7578725" y="5943600"/>
          <p14:tracePt t="40382" x="7721600" y="5943600"/>
          <p14:tracePt t="40398" x="7874000" y="5934075"/>
          <p14:tracePt t="40415" x="7985125" y="5922963"/>
          <p14:tracePt t="40432" x="8086725" y="5913438"/>
          <p14:tracePt t="40448" x="8148638" y="5902325"/>
          <p14:tracePt t="40465" x="8208963" y="5902325"/>
          <p14:tracePt t="40482" x="8239125" y="5902325"/>
          <p14:tracePt t="40498" x="8270875" y="5892800"/>
          <p14:tracePt t="40516" x="8280400" y="5892800"/>
          <p14:tracePt t="40548" x="8301038" y="5892800"/>
          <p14:tracePt t="40564" x="8321675" y="5892800"/>
          <p14:tracePt t="40572" x="8340725" y="5902325"/>
          <p14:tracePt t="40582" x="8372475" y="5913438"/>
          <p14:tracePt t="40598" x="8462963" y="5934075"/>
          <p14:tracePt t="40613" x="8594725" y="5964238"/>
          <p14:tracePt t="40630" x="8707438" y="5994400"/>
          <p14:tracePt t="40647" x="8829675" y="6003925"/>
          <p14:tracePt t="40663" x="8890000" y="6024563"/>
          <p14:tracePt t="40680" x="8931275" y="6024563"/>
          <p14:tracePt t="40696" x="8970963" y="6024563"/>
          <p14:tracePt t="40713" x="9012238" y="6035675"/>
          <p14:tracePt t="40730" x="9051925" y="6035675"/>
          <p14:tracePt t="40746" x="9113838" y="6035675"/>
          <p14:tracePt t="40763" x="9204325" y="6024563"/>
          <p14:tracePt t="40764" x="9236075" y="6024563"/>
          <p14:tracePt t="40780" x="9305925" y="6024563"/>
          <p14:tracePt t="40796" x="9347200" y="6015038"/>
          <p14:tracePt t="40814" x="9407525" y="6015038"/>
          <p14:tracePt t="40830" x="9469438" y="6015038"/>
          <p14:tracePt t="40846" x="9559925" y="6015038"/>
          <p14:tracePt t="40863" x="9642475" y="6015038"/>
          <p14:tracePt t="40880" x="9712325" y="6015038"/>
          <p14:tracePt t="40896" x="9804400" y="6015038"/>
          <p14:tracePt t="40913" x="9906000" y="6015038"/>
          <p14:tracePt t="40930" x="9986963" y="6015038"/>
          <p14:tracePt t="40946" x="10079038" y="6015038"/>
          <p14:tracePt t="40963" x="10150475" y="6024563"/>
          <p14:tracePt t="40964" x="10169525" y="6024563"/>
          <p14:tracePt t="40980" x="10220325" y="6024563"/>
          <p14:tracePt t="40996" x="10252075" y="6024563"/>
          <p14:tracePt t="41014" x="10261600" y="6024563"/>
          <p14:tracePt t="41820" x="10252075" y="6035675"/>
          <p14:tracePt t="41828" x="10210800" y="6065838"/>
          <p14:tracePt t="41837" x="10118725" y="6137275"/>
          <p14:tracePt t="41849" x="10007600" y="6207125"/>
          <p14:tracePt t="41865" x="9732963" y="6350000"/>
          <p14:tracePt t="41882" x="9174163" y="6492875"/>
          <p14:tracePt t="41897" x="8199438" y="6553200"/>
          <p14:tracePt t="41914" x="6848475" y="6553200"/>
          <p14:tracePt t="41929" x="5130800" y="6511925"/>
          <p14:tracePt t="41946" x="3403600" y="6400800"/>
          <p14:tracePt t="41965" x="1392238" y="6278563"/>
          <p14:tracePt t="41981" x="415925" y="6197600"/>
          <p14:tracePt t="42308" x="12157075" y="6305550"/>
          <p14:tracePt t="42317" x="12145963" y="6329363"/>
          <p14:tracePt t="42332" x="12134850" y="6329363"/>
          <p14:tracePt t="42333" x="12111038" y="6351588"/>
          <p14:tracePt t="42348" x="12099925" y="6362700"/>
          <p14:tracePt t="42349" x="12077700" y="6375400"/>
          <p14:tracePt t="42365" x="12077700" y="6386513"/>
          <p14:tracePt t="42420" x="12099925" y="6386513"/>
          <p14:tracePt t="42428" x="12099925" y="6375400"/>
          <p14:tracePt t="42436" x="12123738" y="6375400"/>
          <p14:tracePt t="42448" x="12157075" y="6375400"/>
          <p14:tracePt t="42465" x="12180888" y="6362700"/>
          <p14:tracePt t="42540" x="233363" y="6126163"/>
          <p14:tracePt t="42549" x="314325" y="6105525"/>
          <p14:tracePt t="42565" x="406400" y="6065838"/>
          <p14:tracePt t="42582" x="466725" y="6024563"/>
          <p14:tracePt t="42599" x="487363" y="5994400"/>
          <p14:tracePt t="42615" x="498475" y="5964238"/>
          <p14:tracePt t="42632" x="517525" y="5934075"/>
          <p14:tracePt t="42649" x="528638" y="5902325"/>
          <p14:tracePt t="42665" x="549275" y="5892800"/>
          <p14:tracePt t="42682" x="549275" y="5883275"/>
          <p14:tracePt t="42876" x="558800" y="5883275"/>
          <p14:tracePt t="42908" x="568325" y="5883275"/>
          <p14:tracePt t="42924" x="568325" y="5872163"/>
          <p14:tracePt t="42932" x="588963" y="5862638"/>
          <p14:tracePt t="42947" x="630238" y="5811838"/>
          <p14:tracePt t="42948" x="711200" y="5719763"/>
          <p14:tracePt t="42964" x="1108075" y="5394325"/>
          <p14:tracePt t="42981" x="1747838" y="4846638"/>
          <p14:tracePt t="42997" x="2397125" y="4237038"/>
          <p14:tracePt t="43015" x="2997200" y="3678238"/>
          <p14:tracePt t="43031" x="3433763" y="3149600"/>
          <p14:tracePt t="43047" x="3657600" y="2835275"/>
          <p14:tracePt t="43064" x="3779838" y="2662238"/>
          <p14:tracePt t="43081" x="3810000" y="2570163"/>
          <p14:tracePt t="43097" x="3819525" y="2530475"/>
          <p14:tracePt t="43114" x="3819525" y="2489200"/>
          <p14:tracePt t="43131" x="3830638" y="2459038"/>
          <p14:tracePt t="43147" x="3830638" y="2408238"/>
          <p14:tracePt t="43149" x="3830638" y="2397125"/>
          <p14:tracePt t="43164" x="3830638" y="2366963"/>
          <p14:tracePt t="43181" x="3830638" y="2346325"/>
          <p14:tracePt t="43198" x="3830638" y="2336800"/>
          <p14:tracePt t="43213" x="3830638" y="2327275"/>
          <p14:tracePt t="43230" x="3819525" y="2316163"/>
          <p14:tracePt t="43247" x="3819525" y="2306638"/>
          <p14:tracePt t="43263" x="3800475" y="2295525"/>
          <p14:tracePt t="43282" x="3789363" y="2276475"/>
          <p14:tracePt t="43298" x="3759200" y="2214563"/>
          <p14:tracePt t="43314" x="3687763" y="2082800"/>
          <p14:tracePt t="43331" x="3546475" y="1909763"/>
          <p14:tracePt t="43347" x="3322638" y="1717675"/>
          <p14:tracePt t="43348" x="3200400" y="1616075"/>
          <p14:tracePt t="43364" x="2886075" y="1249363"/>
          <p14:tracePt t="43381" x="2641600" y="923925"/>
          <p14:tracePt t="43397" x="2509838" y="752475"/>
          <p14:tracePt t="43414" x="2428875" y="681038"/>
          <p14:tracePt t="43431" x="2408238" y="639763"/>
          <p14:tracePt t="43447" x="2408238" y="619125"/>
          <p14:tracePt t="43532" x="2408238" y="630238"/>
          <p14:tracePt t="43556" x="2408238" y="639763"/>
          <p14:tracePt t="43572" x="2408238" y="650875"/>
          <p14:tracePt t="43579" x="2408238" y="660400"/>
          <p14:tracePt t="43692" x="2408238" y="669925"/>
          <p14:tracePt t="43700" x="2408238" y="681038"/>
          <p14:tracePt t="43716" x="2417763" y="701675"/>
          <p14:tracePt t="43717" x="2438400" y="752475"/>
          <p14:tracePt t="43731" x="2468563" y="792163"/>
          <p14:tracePt t="43733" x="2519363" y="842963"/>
          <p14:tracePt t="43748" x="2701925" y="955675"/>
          <p14:tracePt t="43765" x="2936875" y="1066800"/>
          <p14:tracePt t="43781" x="3221038" y="1108075"/>
          <p14:tracePt t="43798" x="3444875" y="1117600"/>
          <p14:tracePt t="43815" x="3576638" y="1096963"/>
          <p14:tracePt t="43832" x="3627438" y="1066800"/>
          <p14:tracePt t="43848" x="3667125" y="1036638"/>
          <p14:tracePt t="43865" x="3687763" y="1016000"/>
          <p14:tracePt t="43916" x="3687763" y="1006475"/>
          <p14:tracePt t="44020" x="3698875" y="995363"/>
          <p14:tracePt t="44028" x="3717925" y="995363"/>
          <p14:tracePt t="44037" x="3738563" y="985838"/>
          <p14:tracePt t="44049" x="3789363" y="965200"/>
          <p14:tracePt t="44065" x="3881438" y="944563"/>
          <p14:tracePt t="44082" x="4003675" y="935038"/>
          <p14:tracePt t="44099" x="4195763" y="935038"/>
          <p14:tracePt t="44101" x="4308475" y="935038"/>
          <p14:tracePt t="44115" x="4429125" y="935038"/>
          <p14:tracePt t="44117" x="4541838" y="935038"/>
          <p14:tracePt t="44133" x="4784725" y="955675"/>
          <p14:tracePt t="44149" x="4968875" y="974725"/>
          <p14:tracePt t="44166" x="5029200" y="974725"/>
          <p14:tracePt t="44182" x="5038725" y="974725"/>
          <p14:tracePt t="44292" x="5029200" y="974725"/>
          <p14:tracePt t="44372" x="5008563" y="974725"/>
          <p14:tracePt t="44972" x="5019675" y="974725"/>
          <p14:tracePt t="44980" x="5049838" y="974725"/>
          <p14:tracePt t="44988" x="5080000" y="974725"/>
          <p14:tracePt t="44999" x="5110163" y="965200"/>
          <p14:tracePt t="45016" x="5202238" y="944563"/>
          <p14:tracePt t="45032" x="5334000" y="904875"/>
          <p14:tracePt t="45049" x="5476875" y="854075"/>
          <p14:tracePt t="45066" x="5648325" y="822325"/>
          <p14:tracePt t="45082" x="5832475" y="812800"/>
          <p14:tracePt t="45099" x="6024563" y="803275"/>
          <p14:tracePt t="45100" x="6137275" y="803275"/>
          <p14:tracePt t="45116" x="6359525" y="812800"/>
          <p14:tracePt t="45132" x="6562725" y="863600"/>
          <p14:tracePt t="45149" x="6746875" y="893763"/>
          <p14:tracePt t="45166" x="6858000" y="914400"/>
          <p14:tracePt t="45183" x="6899275" y="923925"/>
          <p14:tracePt t="45364" x="6918325" y="923925"/>
          <p14:tracePt t="45372" x="6929438" y="923925"/>
          <p14:tracePt t="45382" x="6950075" y="923925"/>
          <p14:tracePt t="45399" x="7102475" y="944563"/>
          <p14:tracePt t="45416" x="7366000" y="965200"/>
          <p14:tracePt t="45433" x="7712075" y="985838"/>
          <p14:tracePt t="45449" x="8005763" y="985838"/>
          <p14:tracePt t="45465" x="8169275" y="985838"/>
          <p14:tracePt t="45482" x="8239125" y="955675"/>
          <p14:tracePt t="45500" x="8280400" y="944563"/>
          <p14:tracePt t="45501" x="8289925" y="923925"/>
          <p14:tracePt t="45517" x="8301038" y="923925"/>
          <p14:tracePt t="45531" x="8310563" y="923925"/>
          <p14:tracePt t="45547" x="8331200" y="914400"/>
          <p14:tracePt t="45548" x="8340725" y="904875"/>
          <p14:tracePt t="45564" x="8361363" y="904875"/>
          <p14:tracePt t="45581" x="8423275" y="904875"/>
          <p14:tracePt t="45598" x="8524875" y="904875"/>
          <p14:tracePt t="45614" x="8696325" y="904875"/>
          <p14:tracePt t="45631" x="8910638" y="923925"/>
          <p14:tracePt t="45647" x="9102725" y="955675"/>
          <p14:tracePt t="45664" x="9286875" y="974725"/>
          <p14:tracePt t="45681" x="9469438" y="1006475"/>
          <p14:tracePt t="45697" x="9610725" y="1025525"/>
          <p14:tracePt t="45714" x="9744075" y="1036638"/>
          <p14:tracePt t="45731" x="9804400" y="1046163"/>
          <p14:tracePt t="45748" x="9813925" y="1046163"/>
          <p14:tracePt t="45900" x="9813925" y="1057275"/>
          <p14:tracePt t="45924" x="9804400" y="1057275"/>
          <p14:tracePt t="45932" x="9783763" y="1057275"/>
          <p14:tracePt t="45949" x="9763125" y="1076325"/>
          <p14:tracePt t="46052" x="9744075" y="1076325"/>
          <p14:tracePt t="46060" x="9672638" y="1096963"/>
          <p14:tracePt t="46068" x="9478963" y="1189038"/>
          <p14:tracePt t="46083" x="9174163" y="1371600"/>
          <p14:tracePt t="46099" x="9102725" y="1493838"/>
          <p14:tracePt t="46101" x="9102725" y="1565275"/>
          <p14:tracePt t="46115" x="9093200" y="1565275"/>
          <p14:tracePt t="46117" x="9072563" y="1635125"/>
          <p14:tracePt t="46133" x="8961438" y="2022475"/>
          <p14:tracePt t="46149" x="8645525" y="2874963"/>
          <p14:tracePt t="46164" x="7883525" y="4287838"/>
          <p14:tracePt t="46181" x="6664325" y="5740400"/>
          <p14:tracePt t="48909" x="2306638" y="6837363"/>
          <p14:tracePt t="48917" x="2306638" y="6816725"/>
          <p14:tracePt t="48933" x="2306638" y="6765925"/>
          <p14:tracePt t="48950" x="2336800" y="6705600"/>
          <p14:tracePt t="48966" x="2378075" y="6634163"/>
          <p14:tracePt t="48983" x="2447925" y="6532563"/>
          <p14:tracePt t="49000" x="2540000" y="6421438"/>
          <p14:tracePt t="49017" x="2632075" y="6269038"/>
          <p14:tracePt t="49033" x="2682875" y="6146800"/>
          <p14:tracePt t="49050" x="2713038" y="6086475"/>
          <p14:tracePt t="49066" x="2713038" y="6054725"/>
          <p14:tracePt t="49084" x="2671763" y="6024563"/>
          <p14:tracePt t="49085" x="2632075" y="6003925"/>
          <p14:tracePt t="49101" x="2468563" y="5953125"/>
          <p14:tracePt t="49117" x="2276475" y="5913438"/>
          <p14:tracePt t="49133" x="2062163" y="5902325"/>
          <p14:tracePt t="49150" x="1909763" y="5892800"/>
          <p14:tracePt t="49167" x="1838325" y="5892800"/>
          <p14:tracePt t="49183" x="1808163" y="5913438"/>
          <p14:tracePt t="49200" x="1798638" y="5913438"/>
          <p14:tracePt t="49216" x="1787525" y="5934075"/>
          <p14:tracePt t="49232" x="1778000" y="5934075"/>
          <p14:tracePt t="49250" x="1747838" y="5964238"/>
          <p14:tracePt t="49266" x="1717675" y="6024563"/>
          <p14:tracePt t="49283" x="1676400" y="6075363"/>
          <p14:tracePt t="49285" x="1666875" y="6105525"/>
          <p14:tracePt t="49300" x="1655763" y="6126163"/>
          <p14:tracePt t="49301" x="1646238" y="6156325"/>
          <p14:tracePt t="49317" x="1635125" y="6207125"/>
          <p14:tracePt t="49333" x="1635125" y="6248400"/>
          <p14:tracePt t="49350" x="1635125" y="6269038"/>
          <p14:tracePt t="49366" x="1635125" y="6299200"/>
          <p14:tracePt t="49383" x="1635125" y="6319838"/>
          <p14:tracePt t="49400" x="1616075" y="6350000"/>
          <p14:tracePt t="49417" x="1595438" y="6380163"/>
          <p14:tracePt t="49433" x="1565275" y="6400800"/>
          <p14:tracePt t="49450" x="1554163" y="6400800"/>
          <p14:tracePt t="49465" x="1533525" y="6400800"/>
          <p14:tracePt t="49573" x="1544638" y="6400800"/>
          <p14:tracePt t="49588" x="1554163" y="6400800"/>
          <p14:tracePt t="49597" x="1574800" y="6400800"/>
          <p14:tracePt t="49605" x="1584325" y="6400800"/>
          <p14:tracePt t="49616" x="1595438" y="6400800"/>
          <p14:tracePt t="49632" x="1676400" y="6400800"/>
          <p14:tracePt t="49649" x="1787525" y="6400800"/>
          <p14:tracePt t="49666" x="1981200" y="6400800"/>
          <p14:tracePt t="49682" x="2214563" y="6421438"/>
          <p14:tracePt t="49699" x="2428875" y="6430963"/>
          <p14:tracePt t="49700" x="2519363" y="6442075"/>
          <p14:tracePt t="49716" x="2611438" y="6442075"/>
          <p14:tracePt t="49718" x="2682875" y="6442075"/>
          <p14:tracePt t="49732" x="2763838" y="6451600"/>
          <p14:tracePt t="49749" x="2803525" y="6451600"/>
          <p14:tracePt t="49766" x="2824163" y="6451600"/>
          <p14:tracePt t="49782" x="2835275" y="6451600"/>
          <p14:tracePt t="49799" x="2844800" y="6451600"/>
          <p14:tracePt t="49816" x="2854325" y="6451600"/>
          <p14:tracePt t="49832" x="2895600" y="6461125"/>
          <p14:tracePt t="49849" x="2936875" y="6472238"/>
          <p14:tracePt t="49866" x="2955925" y="6472238"/>
          <p14:tracePt t="49882" x="2976563" y="6481763"/>
          <p14:tracePt t="50125" x="2987675" y="6481763"/>
          <p14:tracePt t="50133" x="3006725" y="6481763"/>
          <p14:tracePt t="50150" x="3089275" y="6502400"/>
          <p14:tracePt t="50167" x="3230563" y="6532563"/>
          <p14:tracePt t="50183" x="3373438" y="6553200"/>
          <p14:tracePt t="50200" x="3505200" y="6562725"/>
          <p14:tracePt t="50217" x="3576638" y="6562725"/>
          <p14:tracePt t="50233" x="3606800" y="6562725"/>
          <p14:tracePt t="50252" x="3616325" y="6562725"/>
          <p14:tracePt t="50285" x="3627438" y="6562725"/>
          <p14:tracePt t="50292" x="3636963" y="6562725"/>
          <p14:tracePt t="50301" x="3648075" y="6562725"/>
          <p14:tracePt t="50317" x="3667125" y="6562725"/>
          <p14:tracePt t="50333" x="3687763" y="6562725"/>
          <p14:tracePt t="50350" x="3729038" y="6553200"/>
          <p14:tracePt t="50366" x="3779838" y="6553200"/>
          <p14:tracePt t="50383" x="3840163" y="6553200"/>
          <p14:tracePt t="50400" x="3911600" y="6553200"/>
          <p14:tracePt t="50417" x="3992563" y="6553200"/>
          <p14:tracePt t="50433" x="4054475" y="6553200"/>
          <p14:tracePt t="50450" x="4124325" y="6562725"/>
          <p14:tracePt t="50467" x="4195763" y="6562725"/>
          <p14:tracePt t="50483" x="4237038" y="6562725"/>
          <p14:tracePt t="50500" x="4267200" y="6573838"/>
          <p14:tracePt t="50517" x="4287838" y="6573838"/>
          <p14:tracePt t="50533" x="4297363" y="6573838"/>
          <p14:tracePt t="50550" x="4308475" y="6573838"/>
          <p14:tracePt t="50566" x="4318000" y="6573838"/>
          <p14:tracePt t="50583" x="4338638" y="6573838"/>
          <p14:tracePt t="50600" x="4368800" y="6573838"/>
          <p14:tracePt t="50617" x="4398963" y="6573838"/>
          <p14:tracePt t="50631" x="4419600" y="6573838"/>
          <p14:tracePt t="50648" x="4449763" y="6573838"/>
          <p14:tracePt t="50664" x="4470400" y="6573838"/>
          <p14:tracePt t="50681" x="4511675" y="6583363"/>
          <p14:tracePt t="50697" x="4562475" y="6594475"/>
          <p14:tracePt t="50714" x="4632325" y="6613525"/>
          <p14:tracePt t="50731" x="4714875" y="6634163"/>
          <p14:tracePt t="50748" x="4805363" y="6645275"/>
          <p14:tracePt t="50748" x="4856163" y="6645275"/>
          <p14:tracePt t="50764" x="4927600" y="6654800"/>
          <p14:tracePt t="50783" x="4968875" y="6654800"/>
          <p14:tracePt t="50799" x="5008563" y="6664325"/>
          <p14:tracePt t="50815" x="5029200" y="6664325"/>
          <p14:tracePt t="50832" x="5038725" y="6664325"/>
          <p14:tracePt t="50848" x="5049838" y="6664325"/>
          <p14:tracePt t="51141" x="5059363" y="6664325"/>
          <p14:tracePt t="51156" x="5080000" y="6664325"/>
          <p14:tracePt t="51172" x="5089525" y="6664325"/>
          <p14:tracePt t="51180" x="5130800" y="6664325"/>
          <p14:tracePt t="51188" x="5172075" y="6664325"/>
          <p14:tracePt t="51200" x="5222875" y="6664325"/>
          <p14:tracePt t="51217" x="5354638" y="6664325"/>
          <p14:tracePt t="51233" x="5495925" y="6664325"/>
          <p14:tracePt t="51250" x="5629275" y="6664325"/>
          <p14:tracePt t="51266" x="5749925" y="6664325"/>
          <p14:tracePt t="51284" x="5832475" y="6664325"/>
          <p14:tracePt t="51285" x="5862638" y="6664325"/>
          <p14:tracePt t="51300" x="5913438" y="6654800"/>
          <p14:tracePt t="51301" x="5943600" y="6654800"/>
          <p14:tracePt t="51317" x="6015038" y="6654800"/>
          <p14:tracePt t="51334" x="6096000" y="6654800"/>
          <p14:tracePt t="51350" x="6156325" y="6654800"/>
          <p14:tracePt t="51367" x="6218238" y="6654800"/>
          <p14:tracePt t="51628" x="6227763" y="6654800"/>
          <p14:tracePt t="51660" x="6238875" y="6654800"/>
          <p14:tracePt t="51669" x="6248400" y="6654800"/>
          <p14:tracePt t="51685" x="6257925" y="6654800"/>
          <p14:tracePt t="51700" x="6269038" y="6654800"/>
          <p14:tracePt t="51702" x="6278563" y="6654800"/>
          <p14:tracePt t="51717" x="6329363" y="6654800"/>
          <p14:tracePt t="51731" x="6370638" y="6654800"/>
          <p14:tracePt t="51732" x="6391275" y="6654800"/>
          <p14:tracePt t="51748" x="6451600" y="6654800"/>
          <p14:tracePt t="51765" x="6502400" y="6654800"/>
          <p14:tracePt t="51781" x="6543675" y="6654800"/>
          <p14:tracePt t="51798" x="6573838" y="6654800"/>
          <p14:tracePt t="51815" x="6613525" y="6654800"/>
          <p14:tracePt t="51832" x="6634163" y="6654800"/>
          <p14:tracePt t="51848" x="6654800" y="6654800"/>
          <p14:tracePt t="51864" x="6664325" y="6654800"/>
          <p14:tracePt t="51883" x="6675438" y="6654800"/>
          <p14:tracePt t="51900" x="6684963" y="6654800"/>
          <p14:tracePt t="51902" x="6696075" y="6645275"/>
          <p14:tracePt t="51917" x="6735763" y="6645275"/>
          <p14:tracePt t="51933" x="6786563" y="6645275"/>
          <p14:tracePt t="51950" x="6858000" y="6645275"/>
          <p14:tracePt t="51967" x="6938963" y="6645275"/>
          <p14:tracePt t="51983" x="7010400" y="6645275"/>
          <p14:tracePt t="52000" x="7070725" y="6645275"/>
          <p14:tracePt t="52015" x="7112000" y="6654800"/>
          <p14:tracePt t="52032" x="7162800" y="6654800"/>
          <p14:tracePt t="52049" x="7183438" y="6654800"/>
          <p14:tracePt t="52064" x="7204075" y="6654800"/>
          <p14:tracePt t="52332" x="7213600" y="6654800"/>
          <p14:tracePt t="52340" x="7223125" y="6654800"/>
          <p14:tracePt t="52350" x="7234238" y="6654800"/>
          <p14:tracePt t="52367" x="7254875" y="6645275"/>
          <p14:tracePt t="52384" x="7294563" y="6634163"/>
          <p14:tracePt t="52398" x="7366000" y="6634163"/>
          <p14:tracePt t="52415" x="7437438" y="6634163"/>
          <p14:tracePt t="52432" x="7488238" y="6634163"/>
          <p14:tracePt t="52448" x="7508875" y="6634163"/>
          <p14:tracePt t="52465" x="7527925" y="6634163"/>
          <p14:tracePt t="52483" x="7548563" y="6634163"/>
          <p14:tracePt t="52485" x="7559675" y="6624638"/>
          <p14:tracePt t="52501" x="7578725" y="6613525"/>
          <p14:tracePt t="52517" x="7610475" y="6604000"/>
          <p14:tracePt t="52534" x="7629525" y="6594475"/>
          <p14:tracePt t="52550" x="7650163" y="6594475"/>
          <p14:tracePt t="52567" x="7661275" y="6583363"/>
          <p14:tracePt t="52582" x="7670800" y="6583363"/>
          <p14:tracePt t="52660" x="7680325" y="6583363"/>
          <p14:tracePt t="52708" x="7691438" y="6583363"/>
          <p14:tracePt t="52740" x="7700963" y="6583363"/>
          <p14:tracePt t="52748" x="7712075" y="6583363"/>
          <p14:tracePt t="52772" x="7721600" y="6583363"/>
          <p14:tracePt t="52788" x="7731125" y="6583363"/>
          <p14:tracePt t="52805" x="7751763" y="6583363"/>
          <p14:tracePt t="52820" x="7762875" y="6583363"/>
          <p14:tracePt t="52828" x="7781925" y="6583363"/>
          <p14:tracePt t="52837" x="7793038" y="6583363"/>
          <p14:tracePt t="52849" x="7802563" y="6583363"/>
          <p14:tracePt t="52866" x="7843838" y="6583363"/>
          <p14:tracePt t="52883" x="7864475" y="6583363"/>
          <p14:tracePt t="52899" x="7894638" y="6583363"/>
          <p14:tracePt t="52901" x="7915275" y="6583363"/>
          <p14:tracePt t="52916" x="7934325" y="6583363"/>
          <p14:tracePt t="52917" x="7954963" y="6583363"/>
          <p14:tracePt t="52933" x="7996238" y="6583363"/>
          <p14:tracePt t="52949" x="8047038" y="6594475"/>
          <p14:tracePt t="52966" x="8097838" y="6604000"/>
          <p14:tracePt t="52983" x="8148638" y="6604000"/>
          <p14:tracePt t="52999" x="8158163" y="6604000"/>
          <p14:tracePt t="53016" x="8178800" y="6604000"/>
          <p14:tracePt t="53053" x="8188325" y="6604000"/>
          <p14:tracePt t="53068" x="8208963" y="6604000"/>
          <p14:tracePt t="53076" x="8229600" y="6604000"/>
          <p14:tracePt t="53084" x="8250238" y="6604000"/>
          <p14:tracePt t="53098" x="8270875" y="6613525"/>
          <p14:tracePt t="53117" x="8382000" y="6624638"/>
          <p14:tracePt t="53134" x="8453438" y="6654800"/>
          <p14:tracePt t="53150" x="8524875" y="6654800"/>
          <p14:tracePt t="53167" x="8564563" y="6664325"/>
          <p14:tracePt t="53182" x="8626475" y="6664325"/>
          <p14:tracePt t="53199" x="8666163" y="6675438"/>
          <p14:tracePt t="53216" x="8696325" y="6675438"/>
          <p14:tracePt t="53232" x="8716963" y="6675438"/>
          <p14:tracePt t="53249" x="8758238" y="6675438"/>
          <p14:tracePt t="53265" x="8778875" y="6675438"/>
          <p14:tracePt t="53282" x="8818563" y="6675438"/>
          <p14:tracePt t="53299" x="8848725" y="6675438"/>
          <p14:tracePt t="53315" x="8890000" y="6675438"/>
          <p14:tracePt t="53316" x="8910638" y="6675438"/>
          <p14:tracePt t="53332" x="8982075" y="6675438"/>
          <p14:tracePt t="53349" x="9083675" y="6675438"/>
          <p14:tracePt t="53365" x="9204325" y="6675438"/>
          <p14:tracePt t="53381" x="9305925" y="6675438"/>
          <p14:tracePt t="53398" x="9377363" y="6675438"/>
          <p14:tracePt t="53414" x="9439275" y="6675438"/>
          <p14:tracePt t="53431" x="9458325" y="6684963"/>
          <p14:tracePt t="53448" x="9499600" y="6684963"/>
          <p14:tracePt t="53465" x="9529763" y="6696075"/>
          <p14:tracePt t="53481" x="9550400" y="6705600"/>
          <p14:tracePt t="53498" x="9591675" y="6705600"/>
          <p14:tracePt t="53517" x="9652000" y="6715125"/>
          <p14:tracePt t="53534" x="9682163" y="6715125"/>
          <p14:tracePt t="53550" x="9702800" y="6715125"/>
          <p14:tracePt t="53566" x="9712325" y="6715125"/>
          <p14:tracePt t="53583" x="9723438" y="6715125"/>
          <p14:tracePt t="53602" x="9744075" y="6715125"/>
          <p14:tracePt t="53617" x="9794875" y="6715125"/>
          <p14:tracePt t="53634" x="9845675" y="6715125"/>
          <p14:tracePt t="53650" x="9875838" y="6715125"/>
          <p14:tracePt t="53667" x="9926638" y="6715125"/>
          <p14:tracePt t="53682" x="9977438" y="6715125"/>
          <p14:tracePt t="53698" x="10028238" y="6715125"/>
          <p14:tracePt t="53715" x="10109200" y="6715125"/>
          <p14:tracePt t="53732" x="10160000" y="6726238"/>
          <p14:tracePt t="53733" x="10190163" y="6726238"/>
          <p14:tracePt t="53748" x="10220325" y="6726238"/>
          <p14:tracePt t="53765" x="10252075" y="6726238"/>
          <p14:tracePt t="53782" x="10282238" y="6726238"/>
          <p14:tracePt t="53798" x="10302875" y="6726238"/>
          <p14:tracePt t="53828" x="10312400" y="6726238"/>
          <p14:tracePt t="53884" x="10312400" y="6715125"/>
          <p14:tracePt t="54692" x="10282238" y="6726238"/>
          <p14:tracePt t="54701" x="10190163" y="6777038"/>
          <p14:tracePt t="54708" x="10067925" y="6837363"/>
          <p14:tracePt t="54821" x="8074025" y="6570663"/>
          <p14:tracePt t="54833" x="6591300" y="6294438"/>
          <p14:tracePt t="54850" x="5418138" y="5994400"/>
          <p14:tracePt t="54852" x="4532313" y="5741988"/>
          <p14:tracePt t="54853" x="3760788" y="5465763"/>
          <p14:tracePt t="54867" x="3048000" y="5178425"/>
          <p14:tracePt t="54870" x="2427288" y="4913313"/>
          <p14:tracePt t="54883" x="1874838" y="4660900"/>
          <p14:tracePt t="54886" x="1403350" y="4384675"/>
          <p14:tracePt t="54900" x="1046163" y="4141788"/>
          <p14:tracePt t="54903" x="723900" y="3865563"/>
          <p14:tracePt t="54917" x="495300" y="3602038"/>
          <p14:tracePt t="54919" x="322263" y="3348038"/>
          <p14:tracePt t="54933" x="206375" y="3130550"/>
          <p14:tracePt t="54936" x="184150" y="2968625"/>
          <p14:tracePt t="54950" x="173038" y="2808288"/>
          <p14:tracePt t="54952" x="173038" y="2738438"/>
          <p14:tracePt t="55181" x="173038" y="2727325"/>
        </p14:tracePtLst>
      </p14:laserTraceLst>
    </p:ext>
  </p:extLs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a:extLst>
              <a:ext uri="{FF2B5EF4-FFF2-40B4-BE49-F238E27FC236}">
                <a16:creationId xmlns:a16="http://schemas.microsoft.com/office/drawing/2014/main" id="{90A228DF-6971-448F-9BD7-8D7F2098C740}"/>
              </a:ext>
            </a:extLst>
          </p:cNvPr>
          <p:cNvSpPr>
            <a:spLocks noGrp="1" noChangeArrowheads="1"/>
          </p:cNvSpPr>
          <p:nvPr>
            <p:ph type="title"/>
          </p:nvPr>
        </p:nvSpPr>
        <p:spPr>
          <a:xfrm>
            <a:off x="0" y="152400"/>
            <a:ext cx="11963399" cy="609600"/>
          </a:xfrm>
        </p:spPr>
        <p:txBody>
          <a:bodyPr/>
          <a:lstStyle/>
          <a:p>
            <a:pPr eaLnBrk="1" hangingPunct="1"/>
            <a:r>
              <a:rPr lang="en-US" altLang="en-US" sz="3600" b="1" i="1" dirty="0"/>
              <a:t>In-vivo</a:t>
            </a:r>
            <a:r>
              <a:rPr lang="en-US" altLang="en-US" sz="3600" b="1" dirty="0"/>
              <a:t> measurements of supra- and subglottic pressures </a:t>
            </a:r>
          </a:p>
        </p:txBody>
      </p:sp>
      <p:sp>
        <p:nvSpPr>
          <p:cNvPr id="8" name="TextBox 7">
            <a:extLst>
              <a:ext uri="{FF2B5EF4-FFF2-40B4-BE49-F238E27FC236}">
                <a16:creationId xmlns:a16="http://schemas.microsoft.com/office/drawing/2014/main" id="{AA9EB013-AD80-4885-9FD1-D66168586F8E}"/>
              </a:ext>
            </a:extLst>
          </p:cNvPr>
          <p:cNvSpPr txBox="1"/>
          <p:nvPr/>
        </p:nvSpPr>
        <p:spPr>
          <a:xfrm>
            <a:off x="304800" y="1044685"/>
            <a:ext cx="4171687" cy="5693866"/>
          </a:xfrm>
          <a:prstGeom prst="rect">
            <a:avLst/>
          </a:prstGeom>
          <a:noFill/>
        </p:spPr>
        <p:txBody>
          <a:bodyPr wrap="square" rtlCol="0">
            <a:spAutoFit/>
          </a:bodyPr>
          <a:lstStyle/>
          <a:p>
            <a:r>
              <a:rPr lang="en-US" sz="2800" dirty="0"/>
              <a:t>In 1984, D. Miller and H. Schutte did a simultaneous measurement of subglottal pressure and supraglottal  pressure with  EGG signal and voice signal, provided direct information on the process of human voice production. It showed the effect of the sudden glottal closings as the origins of </a:t>
            </a:r>
            <a:r>
              <a:rPr lang="en-US" sz="2800" b="1" i="1" dirty="0"/>
              <a:t>timbrons</a:t>
            </a:r>
            <a:r>
              <a:rPr lang="en-US" sz="2800" dirty="0"/>
              <a:t>, the elementary building blocks of voice.</a:t>
            </a:r>
          </a:p>
        </p:txBody>
      </p:sp>
      <p:pic>
        <p:nvPicPr>
          <p:cNvPr id="10" name="Picture 9" descr="Diagram&#10;&#10;Description automatically generated">
            <a:extLst>
              <a:ext uri="{FF2B5EF4-FFF2-40B4-BE49-F238E27FC236}">
                <a16:creationId xmlns:a16="http://schemas.microsoft.com/office/drawing/2014/main" id="{BDBDD107-518E-4CB3-9996-0C94E5D0C954}"/>
              </a:ext>
            </a:extLst>
          </p:cNvPr>
          <p:cNvPicPr>
            <a:picLocks noChangeAspect="1"/>
          </p:cNvPicPr>
          <p:nvPr/>
        </p:nvPicPr>
        <p:blipFill>
          <a:blip r:embed="rId4"/>
          <a:stretch>
            <a:fillRect/>
          </a:stretch>
        </p:blipFill>
        <p:spPr>
          <a:xfrm>
            <a:off x="4572000" y="831706"/>
            <a:ext cx="7105913" cy="5645294"/>
          </a:xfrm>
          <a:prstGeom prst="rect">
            <a:avLst/>
          </a:prstGeom>
        </p:spPr>
      </p:pic>
      <p:sp>
        <p:nvSpPr>
          <p:cNvPr id="2" name="Slide Number Placeholder 1">
            <a:extLst>
              <a:ext uri="{FF2B5EF4-FFF2-40B4-BE49-F238E27FC236}">
                <a16:creationId xmlns:a16="http://schemas.microsoft.com/office/drawing/2014/main" id="{92EDAEFE-0A0E-4BBB-AEEF-187D5662ECB0}"/>
              </a:ext>
            </a:extLst>
          </p:cNvPr>
          <p:cNvSpPr>
            <a:spLocks noGrp="1"/>
          </p:cNvSpPr>
          <p:nvPr>
            <p:ph type="sldNum" sz="quarter" idx="12"/>
          </p:nvPr>
        </p:nvSpPr>
        <p:spPr>
          <a:xfrm>
            <a:off x="8763000" y="6406444"/>
            <a:ext cx="2540000" cy="457200"/>
          </a:xfrm>
        </p:spPr>
        <p:txBody>
          <a:bodyPr/>
          <a:lstStyle/>
          <a:p>
            <a:fld id="{24B8D5EB-2C77-489F-B6C0-5CB3DFC6676B}" type="slidenum">
              <a:rPr lang="en-US" altLang="en-US" smtClean="0"/>
              <a:pPr/>
              <a:t>26</a:t>
            </a:fld>
            <a:endParaRPr lang="en-US" altLang="en-US" dirty="0"/>
          </a:p>
        </p:txBody>
      </p:sp>
      <p:pic>
        <p:nvPicPr>
          <p:cNvPr id="3" name="Audio 2">
            <a:hlinkClick r:id="" action="ppaction://media"/>
            <a:extLst>
              <a:ext uri="{FF2B5EF4-FFF2-40B4-BE49-F238E27FC236}">
                <a16:creationId xmlns:a16="http://schemas.microsoft.com/office/drawing/2014/main" id="{B9E63317-7854-46C3-9BAA-93843E1E541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651186808"/>
      </p:ext>
    </p:extLst>
  </p:cSld>
  <p:clrMapOvr>
    <a:masterClrMapping/>
  </p:clrMapOvr>
  <mc:AlternateContent xmlns:mc="http://schemas.openxmlformats.org/markup-compatibility/2006">
    <mc:Choice xmlns:p14="http://schemas.microsoft.com/office/powerpoint/2010/main" Requires="p14">
      <p:transition spd="slow" p14:dur="2000" advTm="65820"/>
    </mc:Choice>
    <mc:Fallback>
      <p:transition spd="slow" advTm="658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p:ext uri="{3A86A75C-4F4B-4683-9AE1-C65F6400EC91}">
      <p14:laserTraceLst xmlns:p14="http://schemas.microsoft.com/office/powerpoint/2010/main">
        <p14:tracePtLst>
          <p14:tracePt t="17881" x="355600" y="498475"/>
          <p14:tracePt t="17889" x="365125" y="498475"/>
          <p14:tracePt t="17908" x="487363" y="558800"/>
          <p14:tracePt t="17921" x="720725" y="660400"/>
          <p14:tracePt t="17937" x="1066800" y="792163"/>
          <p14:tracePt t="17954" x="1320800" y="914400"/>
          <p14:tracePt t="17973" x="1544638" y="1036638"/>
          <p14:tracePt t="17989" x="1635125" y="1087438"/>
          <p14:tracePt t="18006" x="1655763" y="1096963"/>
          <p14:tracePt t="18288" x="1655763" y="1108075"/>
          <p14:tracePt t="18296" x="1685925" y="1127125"/>
          <p14:tracePt t="18306" x="1727200" y="1168400"/>
          <p14:tracePt t="18323" x="1870075" y="1260475"/>
          <p14:tracePt t="18338" x="2143125" y="1422400"/>
          <p14:tracePt t="18356" x="2671763" y="1635125"/>
          <p14:tracePt t="18372" x="3230563" y="1858963"/>
          <p14:tracePt t="18388" x="3768725" y="2022475"/>
          <p14:tracePt t="18404" x="4084638" y="2092325"/>
          <p14:tracePt t="18423" x="4225925" y="2112963"/>
          <p14:tracePt t="18440" x="4257675" y="2124075"/>
          <p14:tracePt t="18536" x="4257675" y="2133600"/>
          <p14:tracePt t="18665" x="4267200" y="2133600"/>
          <p14:tracePt t="18673" x="4327525" y="2143125"/>
          <p14:tracePt t="18690" x="4521200" y="2184400"/>
          <p14:tracePt t="18707" x="4652963" y="2255838"/>
          <p14:tracePt t="18721" x="4816475" y="2366963"/>
          <p14:tracePt t="18737" x="5059363" y="2611438"/>
          <p14:tracePt t="18754" x="5343525" y="2916238"/>
          <p14:tracePt t="18771" x="5546725" y="3140075"/>
          <p14:tracePt t="18787" x="5749925" y="3332163"/>
          <p14:tracePt t="18804" x="5902325" y="3463925"/>
          <p14:tracePt t="18821" x="6024563" y="3565525"/>
          <p14:tracePt t="18837" x="6096000" y="3627438"/>
          <p14:tracePt t="18854" x="6126163" y="3667125"/>
          <p14:tracePt t="18873" x="6146800" y="3708400"/>
          <p14:tracePt t="18889" x="6156325" y="3729038"/>
          <p14:tracePt t="18905" x="6167438" y="3738563"/>
          <p14:tracePt t="18922" x="6176963" y="3749675"/>
          <p14:tracePt t="18938" x="6188075" y="3768725"/>
          <p14:tracePt t="18955" x="6207125" y="3779838"/>
          <p14:tracePt t="18972" x="6227763" y="3810000"/>
          <p14:tracePt t="18989" x="6257925" y="3870325"/>
          <p14:tracePt t="19005" x="6278563" y="3911600"/>
          <p14:tracePt t="19022" x="6308725" y="3932238"/>
          <p14:tracePt t="19039" x="6319838" y="3952875"/>
          <p14:tracePt t="19041" x="6319838" y="3962400"/>
          <p14:tracePt t="19054" x="6329363" y="3971925"/>
          <p14:tracePt t="19070" x="6329363" y="3983038"/>
          <p14:tracePt t="19096" x="6340475" y="3983038"/>
          <p14:tracePt t="19369" x="6340475" y="3971925"/>
          <p14:tracePt t="19609" x="6329363" y="3971925"/>
          <p14:tracePt t="19760" x="6340475" y="3971925"/>
          <p14:tracePt t="19768" x="6359525" y="3971925"/>
          <p14:tracePt t="19777" x="6391275" y="3971925"/>
          <p14:tracePt t="19789" x="6400800" y="3971925"/>
          <p14:tracePt t="20064" x="6410325" y="3971925"/>
          <p14:tracePt t="20073" x="6421438" y="3971925"/>
          <p14:tracePt t="20089" x="6430963" y="3971925"/>
          <p14:tracePt t="20106" x="6442075" y="3971925"/>
          <p14:tracePt t="20123" x="6451600" y="3971925"/>
          <p14:tracePt t="20145" x="6461125" y="3971925"/>
          <p14:tracePt t="20156" x="6481763" y="3971925"/>
          <p14:tracePt t="20172" x="6502400" y="3971925"/>
          <p14:tracePt t="20190" x="6573838" y="3971925"/>
          <p14:tracePt t="20206" x="6613525" y="3971925"/>
          <p14:tracePt t="20223" x="6645275" y="3971925"/>
          <p14:tracePt t="20425" x="6654800" y="3971925"/>
          <p14:tracePt t="20448" x="6664325" y="3971925"/>
          <p14:tracePt t="20457" x="6675438" y="3971925"/>
          <p14:tracePt t="20473" x="6684963" y="3971925"/>
          <p14:tracePt t="20489" x="6705600" y="3983038"/>
          <p14:tracePt t="24233" x="6715125" y="3992563"/>
          <p14:tracePt t="24257" x="6715125" y="4003675"/>
          <p14:tracePt t="24265" x="6726238" y="4003675"/>
          <p14:tracePt t="24280" x="6735763" y="4003675"/>
          <p14:tracePt t="24721" x="6746875" y="4013200"/>
          <p14:tracePt t="24753" x="6756400" y="4022725"/>
          <p14:tracePt t="24761" x="6756400" y="4033838"/>
          <p14:tracePt t="24774" x="6765925" y="4033838"/>
          <p14:tracePt t="24790" x="6777038" y="4033838"/>
          <p14:tracePt t="24807" x="6797675" y="4043363"/>
          <p14:tracePt t="24809" x="6807200" y="4054475"/>
          <p14:tracePt t="24824" x="6816725" y="4054475"/>
          <p14:tracePt t="24825" x="6827838" y="4064000"/>
          <p14:tracePt t="24841" x="6858000" y="4084638"/>
          <p14:tracePt t="24857" x="6888163" y="4094163"/>
          <p14:tracePt t="24874" x="6918325" y="4094163"/>
          <p14:tracePt t="24890" x="6929438" y="4114800"/>
          <p14:tracePt t="24913" x="6938963" y="4114800"/>
          <p14:tracePt t="24985" x="6950075" y="4124325"/>
          <p14:tracePt t="25577" x="6959600" y="4124325"/>
          <p14:tracePt t="25625" x="6969125" y="4124325"/>
          <p14:tracePt t="25657" x="6980238" y="4124325"/>
          <p14:tracePt t="25673" x="6989763" y="4135438"/>
          <p14:tracePt t="25713" x="7000875" y="4135438"/>
          <p14:tracePt t="25857" x="7010400" y="4144963"/>
          <p14:tracePt t="25912" x="7019925" y="4144963"/>
          <p14:tracePt t="25929" x="7031038" y="4144963"/>
          <p14:tracePt t="25945" x="7040563" y="4144963"/>
          <p14:tracePt t="25961" x="7061200" y="4144963"/>
          <p14:tracePt t="25977" x="7070725" y="4144963"/>
          <p14:tracePt t="25993" x="7081838" y="4144963"/>
          <p14:tracePt t="26001" x="7081838" y="4156075"/>
          <p14:tracePt t="26009" x="7091363" y="4156075"/>
          <p14:tracePt t="26033" x="7102475" y="4156075"/>
          <p14:tracePt t="26345" x="7112000" y="4156075"/>
          <p14:tracePt t="26353" x="7121525" y="4165600"/>
          <p14:tracePt t="26369" x="7132638" y="4175125"/>
          <p14:tracePt t="26385" x="7142163" y="4186238"/>
          <p14:tracePt t="26393" x="7153275" y="4186238"/>
          <p14:tracePt t="26407" x="7172325" y="4195763"/>
          <p14:tracePt t="26423" x="7192963" y="4216400"/>
          <p14:tracePt t="26440" x="7223125" y="4225925"/>
          <p14:tracePt t="26441" x="7243763" y="4237038"/>
          <p14:tracePt t="26457" x="7264400" y="4246563"/>
          <p14:tracePt t="26474" x="7273925" y="4257675"/>
          <p14:tracePt t="26490" x="7285038" y="4257675"/>
          <p14:tracePt t="26545" x="7294563" y="4257675"/>
          <p14:tracePt t="26561" x="7305675" y="4257675"/>
          <p14:tracePt t="26601" x="7315200" y="4257675"/>
          <p14:tracePt t="26617" x="7324725" y="4257675"/>
          <p14:tracePt t="26625" x="7335838" y="4257675"/>
          <p14:tracePt t="26641" x="7345363" y="4257675"/>
          <p14:tracePt t="26657" x="7356475" y="4267200"/>
          <p14:tracePt t="26673" x="7366000" y="4267200"/>
          <p14:tracePt t="26689" x="7386638" y="4276725"/>
          <p14:tracePt t="26706" x="7396163" y="4276725"/>
          <p14:tracePt t="26723" x="7426325" y="4287838"/>
          <p14:tracePt t="26739" x="7446963" y="4297363"/>
          <p14:tracePt t="26756" x="7458075" y="4297363"/>
          <p14:tracePt t="26773" x="7477125" y="4308475"/>
          <p14:tracePt t="26790" x="7497763" y="4318000"/>
          <p14:tracePt t="26806" x="7508875" y="4318000"/>
          <p14:tracePt t="26824" x="7518400" y="4327525"/>
          <p14:tracePt t="26840" x="7527925" y="4327525"/>
          <p14:tracePt t="26873" x="7539038" y="4327525"/>
          <p14:tracePt t="26913" x="7548563" y="4327525"/>
          <p14:tracePt t="26921" x="7559675" y="4338638"/>
          <p14:tracePt t="26929" x="7569200" y="4338638"/>
          <p14:tracePt t="26941" x="7599363" y="4359275"/>
          <p14:tracePt t="26957" x="7620000" y="4368800"/>
          <p14:tracePt t="26973" x="7670800" y="4378325"/>
          <p14:tracePt t="26990" x="7700963" y="4398963"/>
          <p14:tracePt t="27007" x="7721600" y="4410075"/>
          <p14:tracePt t="27023" x="7762875" y="4429125"/>
          <p14:tracePt t="27040" x="7781925" y="4429125"/>
          <p14:tracePt t="27041" x="7793038" y="4429125"/>
          <p14:tracePt t="27057" x="7802563" y="4440238"/>
          <p14:tracePt t="27074" x="7823200" y="4440238"/>
          <p14:tracePt t="27090" x="7832725" y="4449763"/>
          <p14:tracePt t="27107" x="7843838" y="4449763"/>
          <p14:tracePt t="27233" x="7864475" y="4460875"/>
          <p14:tracePt t="27241" x="7864475" y="4470400"/>
          <p14:tracePt t="27258" x="7883525" y="4491038"/>
          <p14:tracePt t="27274" x="7915275" y="4511675"/>
          <p14:tracePt t="27291" x="7954963" y="4530725"/>
          <p14:tracePt t="27308" x="7975600" y="4541838"/>
          <p14:tracePt t="27324" x="7996238" y="4551363"/>
          <p14:tracePt t="27345" x="8005763" y="4551363"/>
          <p14:tracePt t="27433" x="8016875" y="4551363"/>
          <p14:tracePt t="27513" x="8026400" y="4551363"/>
          <p14:tracePt t="27577" x="8035925" y="4562475"/>
          <p14:tracePt t="27633" x="8047038" y="4562475"/>
          <p14:tracePt t="27648" x="8056563" y="4572000"/>
          <p14:tracePt t="27665" x="8067675" y="4572000"/>
          <p14:tracePt t="27674" x="8067675" y="4581525"/>
          <p14:tracePt t="27691" x="8097838" y="4581525"/>
          <p14:tracePt t="27708" x="8118475" y="4602163"/>
          <p14:tracePt t="27724" x="8137525" y="4602163"/>
          <p14:tracePt t="27741" x="8158163" y="4602163"/>
          <p14:tracePt t="27761" x="8169275" y="4602163"/>
          <p14:tracePt t="27777" x="8178800" y="4602163"/>
          <p14:tracePt t="27857" x="8188325" y="4602163"/>
          <p14:tracePt t="27873" x="8199438" y="4602163"/>
          <p14:tracePt t="27881" x="8199438" y="4613275"/>
          <p14:tracePt t="27905" x="8208963" y="4613275"/>
          <p14:tracePt t="27929" x="8220075" y="4613275"/>
          <p14:tracePt t="27953" x="8229600" y="4613275"/>
          <p14:tracePt t="27968" x="8239125" y="4613275"/>
          <p14:tracePt t="27985" x="8259763" y="4622800"/>
          <p14:tracePt t="27993" x="8270875" y="4622800"/>
          <p14:tracePt t="28008" x="8280400" y="4632325"/>
          <p14:tracePt t="28009" x="8301038" y="4632325"/>
          <p14:tracePt t="28024" x="8310563" y="4643438"/>
          <p14:tracePt t="28025" x="8331200" y="4643438"/>
          <p14:tracePt t="28041" x="8351838" y="4643438"/>
          <p14:tracePt t="28058" x="8361363" y="4643438"/>
          <p14:tracePt t="28074" x="8372475" y="4643438"/>
          <p14:tracePt t="29521" x="8351838" y="4643438"/>
          <p14:tracePt t="29529" x="8331200" y="4664075"/>
          <p14:tracePt t="29541" x="8289925" y="4673600"/>
          <p14:tracePt t="29558" x="8148638" y="4745038"/>
          <p14:tracePt t="29575" x="7915275" y="4805363"/>
          <p14:tracePt t="29591" x="7650163" y="4856163"/>
          <p14:tracePt t="29607" x="7386638" y="4886325"/>
          <p14:tracePt t="29624" x="7172325" y="4937125"/>
          <p14:tracePt t="29625" x="7091363" y="4957763"/>
          <p14:tracePt t="29641" x="6959600" y="4978400"/>
          <p14:tracePt t="29657" x="6837363" y="5019675"/>
          <p14:tracePt t="29674" x="6715125" y="5059363"/>
          <p14:tracePt t="29691" x="6624638" y="5089525"/>
          <p14:tracePt t="29708" x="6573838" y="5110163"/>
          <p14:tracePt t="29724" x="6511925" y="5121275"/>
          <p14:tracePt t="29741" x="6481763" y="5121275"/>
          <p14:tracePt t="29757" x="6442075" y="5121275"/>
          <p14:tracePt t="29774" x="6410325" y="5121275"/>
          <p14:tracePt t="29791" x="6380163" y="5130800"/>
          <p14:tracePt t="29808" x="6350000" y="5130800"/>
          <p14:tracePt t="29809" x="6329363" y="5130800"/>
          <p14:tracePt t="29824" x="6308725" y="5130800"/>
          <p14:tracePt t="29825" x="6299200" y="5130800"/>
          <p14:tracePt t="29841" x="6289675" y="5130800"/>
          <p14:tracePt t="29842" x="6269038" y="5130800"/>
          <p14:tracePt t="29857" x="6248400" y="5130800"/>
          <p14:tracePt t="29874" x="6218238" y="5130800"/>
          <p14:tracePt t="29891" x="6176963" y="5130800"/>
          <p14:tracePt t="29907" x="6137275" y="5140325"/>
          <p14:tracePt t="29924" x="6075363" y="5151438"/>
          <p14:tracePt t="29941" x="5973763" y="5191125"/>
          <p14:tracePt t="29957" x="5851525" y="5253038"/>
          <p14:tracePt t="29974" x="5719763" y="5303838"/>
          <p14:tracePt t="29991" x="5680075" y="5334000"/>
          <p14:tracePt t="30008" x="5668963" y="5343525"/>
          <p14:tracePt t="30024" x="5659438" y="5343525"/>
          <p14:tracePt t="30057" x="5629275" y="5343525"/>
          <p14:tracePt t="30073" x="5618163" y="5343525"/>
          <p14:tracePt t="30080" x="5608638" y="5334000"/>
          <p14:tracePt t="30091" x="5588000" y="5324475"/>
          <p14:tracePt t="30107" x="5546725" y="5303838"/>
          <p14:tracePt t="30124" x="5486400" y="5283200"/>
          <p14:tracePt t="30142" x="5435600" y="5273675"/>
          <p14:tracePt t="30146" x="5414963" y="5262563"/>
          <p14:tracePt t="30156" x="5375275" y="5262563"/>
          <p14:tracePt t="30172" x="5334000" y="5253038"/>
          <p14:tracePt t="30189" x="5262563" y="5253038"/>
          <p14:tracePt t="30206" x="5160963" y="5253038"/>
          <p14:tracePt t="30222" x="5029200" y="5253038"/>
          <p14:tracePt t="30239" x="4906963" y="5253038"/>
          <p14:tracePt t="30256" x="4826000" y="5253038"/>
          <p14:tracePt t="30257" x="4795838" y="5253038"/>
          <p14:tracePt t="30275" x="4754563" y="5253038"/>
          <p14:tracePt t="30291" x="4733925" y="5253038"/>
          <p14:tracePt t="30308" x="4714875" y="5253038"/>
          <p14:tracePt t="30325" x="4694238" y="5253038"/>
          <p14:tracePt t="30341" x="4643438" y="5253038"/>
          <p14:tracePt t="30358" x="4572000" y="5253038"/>
          <p14:tracePt t="30375" x="4479925" y="5241925"/>
          <p14:tracePt t="30391" x="4429125" y="5241925"/>
          <p14:tracePt t="30393" x="4429125" y="5232400"/>
          <p14:tracePt t="30408" x="4410075" y="5232400"/>
          <p14:tracePt t="30577" x="4419600" y="5232400"/>
          <p14:tracePt t="30673" x="4429125" y="5232400"/>
          <p14:tracePt t="30705" x="4440238" y="5232400"/>
          <p14:tracePt t="30729" x="4460875" y="5232400"/>
          <p14:tracePt t="30737" x="4479925" y="5232400"/>
          <p14:tracePt t="30745" x="4500563" y="5232400"/>
          <p14:tracePt t="30758" x="4530725" y="5232400"/>
          <p14:tracePt t="30775" x="4613275" y="5232400"/>
          <p14:tracePt t="30792" x="4733925" y="5232400"/>
          <p14:tracePt t="30793" x="4784725" y="5232400"/>
          <p14:tracePt t="30808" x="4856163" y="5232400"/>
          <p14:tracePt t="30810" x="4897438" y="5241925"/>
          <p14:tracePt t="30823" x="4957763" y="5241925"/>
          <p14:tracePt t="30840" x="5029200" y="5241925"/>
          <p14:tracePt t="30841" x="5070475" y="5241925"/>
          <p14:tracePt t="30857" x="5160963" y="5241925"/>
          <p14:tracePt t="30873" x="5262563" y="5241925"/>
          <p14:tracePt t="30890" x="5364163" y="5253038"/>
          <p14:tracePt t="30907" x="5445125" y="5253038"/>
          <p14:tracePt t="30923" x="5557838" y="5253038"/>
          <p14:tracePt t="30940" x="5648325" y="5253038"/>
          <p14:tracePt t="30957" x="5710238" y="5253038"/>
          <p14:tracePt t="30973" x="5749925" y="5253038"/>
          <p14:tracePt t="30990" x="5791200" y="5253038"/>
          <p14:tracePt t="31007" x="5832475" y="5253038"/>
          <p14:tracePt t="31023" x="5883275" y="5253038"/>
          <p14:tracePt t="31040" x="5934075" y="5253038"/>
          <p14:tracePt t="31041" x="5973763" y="5253038"/>
          <p14:tracePt t="31057" x="6015038" y="5253038"/>
          <p14:tracePt t="31057" x="6065838" y="5253038"/>
          <p14:tracePt t="31073" x="6156325" y="5253038"/>
          <p14:tracePt t="31090" x="6238875" y="5253038"/>
          <p14:tracePt t="31107" x="6289675" y="5253038"/>
          <p14:tracePt t="31123" x="6308725" y="5253038"/>
          <p14:tracePt t="31140" x="6329363" y="5253038"/>
          <p14:tracePt t="31145" x="6350000" y="5253038"/>
          <p14:tracePt t="31157" x="6359525" y="5253038"/>
          <p14:tracePt t="31172" x="6380163" y="5253038"/>
          <p14:tracePt t="31189" x="6400800" y="5253038"/>
          <p14:tracePt t="31206" x="6442075" y="5262563"/>
          <p14:tracePt t="31222" x="6502400" y="5273675"/>
          <p14:tracePt t="31239" x="6562725" y="5303838"/>
          <p14:tracePt t="31256" x="6613525" y="5313363"/>
          <p14:tracePt t="31272" x="6654800" y="5324475"/>
          <p14:tracePt t="31273" x="6684963" y="5334000"/>
          <p14:tracePt t="31289" x="6726238" y="5343525"/>
          <p14:tracePt t="31306" x="6797675" y="5343525"/>
          <p14:tracePt t="31325" x="6867525" y="5343525"/>
          <p14:tracePt t="31342" x="6929438" y="5343525"/>
          <p14:tracePt t="31358" x="6989763" y="5343525"/>
          <p14:tracePt t="31375" x="7040563" y="5343525"/>
          <p14:tracePt t="31389" x="7061200" y="5334000"/>
          <p14:tracePt t="31406" x="7081838" y="5324475"/>
          <p14:tracePt t="31423" x="7102475" y="5324475"/>
          <p14:tracePt t="31439" x="7142163" y="5313363"/>
          <p14:tracePt t="31456" x="7183438" y="5303838"/>
          <p14:tracePt t="31457" x="7204075" y="5292725"/>
          <p14:tracePt t="31474" x="7264400" y="5273675"/>
          <p14:tracePt t="31491" x="7324725" y="5262563"/>
          <p14:tracePt t="31507" x="7375525" y="5253038"/>
          <p14:tracePt t="31524" x="7437438" y="5241925"/>
          <p14:tracePt t="31541" x="7477125" y="5232400"/>
          <p14:tracePt t="31559" x="7508875" y="5232400"/>
          <p14:tracePt t="31573" x="7539038" y="5222875"/>
          <p14:tracePt t="31590" x="7589838" y="5222875"/>
          <p14:tracePt t="31606" x="7640638" y="5222875"/>
          <p14:tracePt t="31625" x="7700963" y="5222875"/>
          <p14:tracePt t="31626" x="7731125" y="5222875"/>
          <p14:tracePt t="31642" x="7823200" y="5222875"/>
          <p14:tracePt t="31658" x="7883525" y="5211763"/>
          <p14:tracePt t="31675" x="7934325" y="5202238"/>
          <p14:tracePt t="31691" x="7966075" y="5202238"/>
          <p14:tracePt t="31708" x="7996238" y="5202238"/>
          <p14:tracePt t="31725" x="8026400" y="5191125"/>
          <p14:tracePt t="31742" x="8047038" y="5181600"/>
          <p14:tracePt t="31758" x="8067675" y="5181600"/>
          <p14:tracePt t="31773" x="8086725" y="5181600"/>
          <p14:tracePt t="31789" x="8097838" y="5172075"/>
          <p14:tracePt t="31806" x="8107363" y="5172075"/>
          <p14:tracePt t="31822" x="8128000" y="5172075"/>
          <p14:tracePt t="31841" x="8137525" y="5160963"/>
          <p14:tracePt t="31858" x="8148638" y="5160963"/>
          <p14:tracePt t="31875" x="8178800" y="5160963"/>
          <p14:tracePt t="31892" x="8208963" y="5160963"/>
          <p14:tracePt t="31908" x="8250238" y="5160963"/>
          <p14:tracePt t="31925" x="8310563" y="5160963"/>
          <p14:tracePt t="31941" x="8361363" y="5160963"/>
          <p14:tracePt t="31958" x="8382000" y="5160963"/>
          <p14:tracePt t="31975" x="8391525" y="5160963"/>
          <p14:tracePt t="32473" x="8391525" y="5151438"/>
          <p14:tracePt t="32777" x="8402638" y="5151438"/>
          <p14:tracePt t="34129" x="8402638" y="5130800"/>
          <p14:tracePt t="34137" x="8402638" y="5089525"/>
          <p14:tracePt t="34146" x="8402638" y="5038725"/>
          <p14:tracePt t="34159" x="8402638" y="4999038"/>
          <p14:tracePt t="34175" x="8402638" y="4876800"/>
          <p14:tracePt t="34192" x="8402638" y="4784725"/>
          <p14:tracePt t="34193" x="8402638" y="4733925"/>
          <p14:tracePt t="34209" x="8402638" y="4703763"/>
          <p14:tracePt t="34210" x="8391525" y="4664075"/>
          <p14:tracePt t="34225" x="8382000" y="4581525"/>
          <p14:tracePt t="34242" x="8361363" y="4530725"/>
          <p14:tracePt t="34259" x="8340725" y="4470400"/>
          <p14:tracePt t="34276" x="8321675" y="4440238"/>
          <p14:tracePt t="34292" x="8301038" y="4389438"/>
          <p14:tracePt t="34309" x="8280400" y="4368800"/>
          <p14:tracePt t="34326" x="8270875" y="4348163"/>
          <p14:tracePt t="34342" x="8270875" y="4338638"/>
          <p14:tracePt t="34359" x="8250238" y="4318000"/>
          <p14:tracePt t="34376" x="8250238" y="4308475"/>
          <p14:tracePt t="34392" x="8239125" y="4287838"/>
          <p14:tracePt t="34409" x="8239125" y="4267200"/>
          <p14:tracePt t="34410" x="8229600" y="4246563"/>
          <p14:tracePt t="34426" x="8220075" y="4216400"/>
          <p14:tracePt t="34443" x="8208963" y="4175125"/>
          <p14:tracePt t="34459" x="8208963" y="4165600"/>
          <p14:tracePt t="34475" x="8208963" y="4124325"/>
          <p14:tracePt t="34491" x="8208963" y="4114800"/>
          <p14:tracePt t="34509" x="8208963" y="4064000"/>
          <p14:tracePt t="34526" x="8208963" y="4003675"/>
          <p14:tracePt t="34542" x="8220075" y="3941763"/>
          <p14:tracePt t="34559" x="8239125" y="3870325"/>
          <p14:tracePt t="34575" x="8250238" y="3810000"/>
          <p14:tracePt t="34577" x="8270875" y="3779838"/>
          <p14:tracePt t="34592" x="8270875" y="3729038"/>
          <p14:tracePt t="34594" x="8280400" y="3698875"/>
          <p14:tracePt t="34609" x="8280400" y="3678238"/>
          <p14:tracePt t="34610" x="8289925" y="3657600"/>
          <p14:tracePt t="34625" x="8289925" y="3606800"/>
          <p14:tracePt t="34643" x="8310563" y="3576638"/>
          <p14:tracePt t="34659" x="8321675" y="3525838"/>
          <p14:tracePt t="34676" x="8340725" y="3484563"/>
          <p14:tracePt t="34693" x="8361363" y="3433763"/>
          <p14:tracePt t="34709" x="8372475" y="3382963"/>
          <p14:tracePt t="34724" x="8382000" y="3332163"/>
          <p14:tracePt t="34741" x="8382000" y="3302000"/>
          <p14:tracePt t="34757" x="8382000" y="3292475"/>
          <p14:tracePt t="34775" x="8391525" y="3281363"/>
          <p14:tracePt t="34801" x="8391525" y="3271838"/>
          <p14:tracePt t="34817" x="8402638" y="3271838"/>
          <p14:tracePt t="34833" x="8412163" y="3260725"/>
          <p14:tracePt t="34881" x="8423275" y="3260725"/>
          <p14:tracePt t="34897" x="8432800" y="3251200"/>
          <p14:tracePt t="34913" x="8442325" y="3251200"/>
          <p14:tracePt t="34921" x="8453438" y="3251200"/>
          <p14:tracePt t="34929" x="8474075" y="3251200"/>
          <p14:tracePt t="34941" x="8524875" y="3241675"/>
          <p14:tracePt t="34958" x="8615363" y="3230563"/>
          <p14:tracePt t="34975" x="8747125" y="3230563"/>
          <p14:tracePt t="34991" x="8880475" y="3221038"/>
          <p14:tracePt t="35008" x="8982075" y="3209925"/>
          <p14:tracePt t="35010" x="9021763" y="3209925"/>
          <p14:tracePt t="35025" x="9051925" y="3200400"/>
          <p14:tracePt t="35041" x="9063038" y="3190875"/>
          <p14:tracePt t="35097" x="9072563" y="3190875"/>
          <p14:tracePt t="35113" x="9083675" y="3190875"/>
          <p14:tracePt t="35121" x="9093200" y="3190875"/>
          <p14:tracePt t="35129" x="9113838" y="3190875"/>
          <p14:tracePt t="35142" x="9144000" y="3190875"/>
          <p14:tracePt t="35159" x="9245600" y="3190875"/>
          <p14:tracePt t="35175" x="9347200" y="3190875"/>
          <p14:tracePt t="35192" x="9469438" y="3200400"/>
          <p14:tracePt t="35193" x="9520238" y="3209925"/>
          <p14:tracePt t="35208" x="9559925" y="3209925"/>
          <p14:tracePt t="35209" x="9591675" y="3209925"/>
          <p14:tracePt t="35225" x="9621838" y="3209925"/>
          <p14:tracePt t="35225" x="9652000" y="3209925"/>
          <p14:tracePt t="35241" x="9712325" y="3209925"/>
          <p14:tracePt t="35258" x="9774238" y="3209925"/>
          <p14:tracePt t="35275" x="9864725" y="3190875"/>
          <p14:tracePt t="35292" x="9936163" y="3179763"/>
          <p14:tracePt t="35308" x="9986963" y="3170238"/>
          <p14:tracePt t="35325" x="10028238" y="3159125"/>
          <p14:tracePt t="35341" x="10037763" y="3159125"/>
          <p14:tracePt t="35359" x="10037763" y="3149600"/>
          <p14:tracePt t="35385" x="10048875" y="3149600"/>
          <p14:tracePt t="35393" x="10048875" y="3140075"/>
          <p14:tracePt t="35409" x="10058400" y="3128963"/>
          <p14:tracePt t="35423" x="10067925" y="3128963"/>
          <p14:tracePt t="35441" x="10099675" y="3098800"/>
          <p14:tracePt t="35458" x="10150475" y="3068638"/>
          <p14:tracePt t="35474" x="10180638" y="3038475"/>
          <p14:tracePt t="35491" x="10210800" y="3006725"/>
          <p14:tracePt t="35507" x="10231438" y="2987675"/>
          <p14:tracePt t="35524" x="10252075" y="2955925"/>
          <p14:tracePt t="35541" x="10261600" y="2936875"/>
          <p14:tracePt t="35558" x="10271125" y="2905125"/>
          <p14:tracePt t="35574" x="10282238" y="2886075"/>
          <p14:tracePt t="35591" x="10291763" y="2865438"/>
          <p14:tracePt t="35607" x="10302875" y="2865438"/>
          <p14:tracePt t="35624" x="10302875" y="2854325"/>
          <p14:tracePt t="35641" x="10302875" y="2844800"/>
          <p14:tracePt t="35657" x="10302875" y="2835275"/>
          <p14:tracePt t="35674" x="10312400" y="2835275"/>
          <p14:tracePt t="35691" x="10312400" y="2814638"/>
          <p14:tracePt t="35707" x="10321925" y="2794000"/>
          <p14:tracePt t="35724" x="10333038" y="2763838"/>
          <p14:tracePt t="35741" x="10353675" y="2722563"/>
          <p14:tracePt t="35758" x="10353675" y="2692400"/>
          <p14:tracePt t="35774" x="10372725" y="2651125"/>
          <p14:tracePt t="35790" x="10372725" y="2641600"/>
          <p14:tracePt t="35808" x="10393363" y="2620963"/>
          <p14:tracePt t="35809" x="10393363" y="2600325"/>
          <p14:tracePt t="35824" x="10404475" y="2581275"/>
          <p14:tracePt t="35825" x="10414000" y="2581275"/>
          <p14:tracePt t="35841" x="10414000" y="2560638"/>
          <p14:tracePt t="35858" x="10434638" y="2540000"/>
          <p14:tracePt t="35874" x="10434638" y="2530475"/>
          <p14:tracePt t="35897" x="10434638" y="2519363"/>
          <p14:tracePt t="35913" x="10444163" y="2519363"/>
          <p14:tracePt t="35961" x="10444163" y="2509838"/>
          <p14:tracePt t="35969" x="10455275" y="2509838"/>
          <p14:tracePt t="35985" x="10464800" y="2509838"/>
          <p14:tracePt t="35993" x="10474325" y="2509838"/>
          <p14:tracePt t="36009" x="10485438" y="2509838"/>
          <p14:tracePt t="36025" x="10494963" y="2509838"/>
          <p14:tracePt t="36040" x="10506075" y="2509838"/>
          <p14:tracePt t="36041" x="10515600" y="2509838"/>
          <p14:tracePt t="36057" x="10536238" y="2509838"/>
          <p14:tracePt t="36074" x="10575925" y="2509838"/>
          <p14:tracePt t="36090" x="10596563" y="2509838"/>
          <p14:tracePt t="36107" x="10626725" y="2509838"/>
          <p14:tracePt t="36124" x="10658475" y="2509838"/>
          <p14:tracePt t="36140" x="10698163" y="2509838"/>
          <p14:tracePt t="36159" x="10739438" y="2509838"/>
          <p14:tracePt t="36174" x="10779125" y="2509838"/>
          <p14:tracePt t="36190" x="10829925" y="2509838"/>
          <p14:tracePt t="36207" x="10891838" y="2509838"/>
          <p14:tracePt t="36224" x="10931525" y="2509838"/>
          <p14:tracePt t="36241" x="10972800" y="2509838"/>
          <p14:tracePt t="36241" x="10993438" y="2509838"/>
          <p14:tracePt t="36257" x="11014075" y="2509838"/>
          <p14:tracePt t="36274" x="11044238" y="2509838"/>
          <p14:tracePt t="36290" x="11083925" y="2509838"/>
          <p14:tracePt t="36307" x="11125200" y="2509838"/>
          <p14:tracePt t="36324" x="11155363" y="2509838"/>
          <p14:tracePt t="36340" x="11206163" y="2509838"/>
          <p14:tracePt t="36356" x="11236325" y="2509838"/>
          <p14:tracePt t="36373" x="11268075" y="2509838"/>
          <p14:tracePt t="36390" x="11287125" y="2498725"/>
          <p14:tracePt t="36409" x="11307763" y="2489200"/>
          <p14:tracePt t="36425" x="11318875" y="2489200"/>
          <p14:tracePt t="36442" x="11318875" y="2479675"/>
          <p14:tracePt t="36458" x="11337925" y="2479675"/>
          <p14:tracePt t="36474" x="11337925" y="2468563"/>
          <p14:tracePt t="36491" x="11349038" y="2468563"/>
          <p14:tracePt t="36508" x="11369675" y="2468563"/>
          <p14:tracePt t="36524" x="11379200" y="2468563"/>
          <p14:tracePt t="36541" x="11420475" y="2468563"/>
          <p14:tracePt t="36558" x="11450638" y="2468563"/>
          <p14:tracePt t="36575" x="11490325" y="2468563"/>
          <p14:tracePt t="36592" x="11510963" y="2468563"/>
          <p14:tracePt t="36673" x="11490325" y="2479675"/>
          <p14:tracePt t="36689" x="11480800" y="2489200"/>
          <p14:tracePt t="36697" x="11471275" y="2489200"/>
          <p14:tracePt t="36709" x="11460163" y="2489200"/>
          <p14:tracePt t="36726" x="11439525" y="2498725"/>
          <p14:tracePt t="36745" x="11430000" y="2509838"/>
          <p14:tracePt t="36759" x="11420475" y="2509838"/>
          <p14:tracePt t="36913" x="11420475" y="2519363"/>
          <p14:tracePt t="36945" x="11420475" y="2530475"/>
          <p14:tracePt t="36953" x="11420475" y="2540000"/>
          <p14:tracePt t="36969" x="11420475" y="2549525"/>
          <p14:tracePt t="36985" x="11420475" y="2570163"/>
          <p14:tracePt t="36993" x="11420475" y="2581275"/>
          <p14:tracePt t="37007" x="11420475" y="2590800"/>
          <p14:tracePt t="37024" x="11420475" y="2632075"/>
          <p14:tracePt t="37025" x="11430000" y="2641600"/>
          <p14:tracePt t="37041" x="11460163" y="2682875"/>
          <p14:tracePt t="37057" x="11480800" y="2713038"/>
          <p14:tracePt t="37074" x="11510963" y="2743200"/>
          <p14:tracePt t="37090" x="11552238" y="2763838"/>
          <p14:tracePt t="37107" x="11572875" y="2794000"/>
          <p14:tracePt t="37124" x="11591925" y="2803525"/>
          <p14:tracePt t="37140" x="11603038" y="2814638"/>
          <p14:tracePt t="37161" x="11612563" y="2814638"/>
          <p14:tracePt t="37177" x="11623675" y="2824163"/>
          <p14:tracePt t="37190" x="11623675" y="2835275"/>
          <p14:tracePt t="37207" x="11633200" y="2835275"/>
          <p14:tracePt t="37224" x="11642725" y="2844800"/>
          <p14:tracePt t="37249" x="11642725" y="2854325"/>
          <p14:tracePt t="37265" x="11642725" y="2865438"/>
          <p14:tracePt t="37289" x="11642725" y="2874963"/>
          <p14:tracePt t="37305" x="11653838" y="2886075"/>
          <p14:tracePt t="37321" x="11653838" y="2905125"/>
          <p14:tracePt t="37337" x="11653838" y="2916238"/>
          <p14:tracePt t="37345" x="11653838" y="2925763"/>
          <p14:tracePt t="37357" x="11653838" y="2936875"/>
          <p14:tracePt t="37433" x="11653838" y="2925763"/>
          <p14:tracePt t="37441" x="11663363" y="2916238"/>
          <p14:tracePt t="37457" x="11663363" y="2895600"/>
          <p14:tracePt t="37465" x="11663363" y="2886075"/>
          <p14:tracePt t="37474" x="11663363" y="2874963"/>
          <p14:tracePt t="37491" x="11663363" y="2865438"/>
          <p14:tracePt t="37508" x="11663363" y="2844800"/>
          <p14:tracePt t="37524" x="11663363" y="2835275"/>
          <p14:tracePt t="37541" x="11642725" y="2814638"/>
          <p14:tracePt t="37558" x="11633200" y="2794000"/>
          <p14:tracePt t="37575" x="11603038" y="2763838"/>
          <p14:tracePt t="37591" x="11591925" y="2743200"/>
          <p14:tracePt t="37608" x="11582400" y="2722563"/>
          <p14:tracePt t="37609" x="11572875" y="2713038"/>
          <p14:tracePt t="37641" x="11561763" y="2692400"/>
          <p14:tracePt t="37665" x="11561763" y="2682875"/>
          <p14:tracePt t="37681" x="11561763" y="2671763"/>
          <p14:tracePt t="37689" x="11561763" y="2662238"/>
          <p14:tracePt t="37697" x="11572875" y="2662238"/>
          <p14:tracePt t="37707" x="11572875" y="2651125"/>
          <p14:tracePt t="37724" x="11582400" y="2641600"/>
          <p14:tracePt t="37741" x="11591925" y="2620963"/>
          <p14:tracePt t="37758" x="11603038" y="2600325"/>
          <p14:tracePt t="37774" x="11603038" y="2590800"/>
          <p14:tracePt t="37791" x="11603038" y="2570163"/>
          <p14:tracePt t="37807" x="11603038" y="2560638"/>
          <p14:tracePt t="37824" x="11603038" y="2549525"/>
          <p14:tracePt t="37825" x="11603038" y="2540000"/>
          <p14:tracePt t="37841" x="11603038" y="2530475"/>
          <p14:tracePt t="37858" x="11603038" y="2509838"/>
          <p14:tracePt t="37876" x="11603038" y="2498725"/>
          <p14:tracePt t="37892" x="11603038" y="2489200"/>
          <p14:tracePt t="37908" x="11591925" y="2459038"/>
          <p14:tracePt t="37925" x="11591925" y="2438400"/>
          <p14:tracePt t="37941" x="11591925" y="2417763"/>
          <p14:tracePt t="37957" x="11591925" y="2397125"/>
          <p14:tracePt t="37973" x="11591925" y="2378075"/>
          <p14:tracePt t="38001" x="11591925" y="2366963"/>
          <p14:tracePt t="38033" x="11591925" y="2357438"/>
          <p14:tracePt t="38073" x="11591925" y="2346325"/>
          <p14:tracePt t="38089" x="11582400" y="2346325"/>
          <p14:tracePt t="38105" x="11582400" y="2336800"/>
          <p14:tracePt t="38114" x="11572875" y="2327275"/>
          <p14:tracePt t="38126" x="11561763" y="2327275"/>
          <p14:tracePt t="38143" x="11552238" y="2316163"/>
          <p14:tracePt t="38160" x="11552238" y="2306638"/>
          <p14:tracePt t="38217" x="11531600" y="2306638"/>
          <p14:tracePt t="38249" x="11522075" y="2316163"/>
          <p14:tracePt t="38265" x="11522075" y="2327275"/>
          <p14:tracePt t="38289" x="11522075" y="2336800"/>
          <p14:tracePt t="38305" x="11522075" y="2346325"/>
          <p14:tracePt t="38313" x="11510963" y="2357438"/>
          <p14:tracePt t="38329" x="11510963" y="2366963"/>
          <p14:tracePt t="38341" x="11510963" y="2378075"/>
          <p14:tracePt t="38357" x="11501438" y="2387600"/>
          <p14:tracePt t="38374" x="11501438" y="2397125"/>
          <p14:tracePt t="38409" x="11501438" y="2408238"/>
          <p14:tracePt t="38425" x="11501438" y="2417763"/>
          <p14:tracePt t="38433" x="11501438" y="2428875"/>
          <p14:tracePt t="38441" x="11501438" y="2447925"/>
          <p14:tracePt t="38457" x="11501438" y="2479675"/>
          <p14:tracePt t="38474" x="11501438" y="2519363"/>
          <p14:tracePt t="38491" x="11501438" y="2590800"/>
          <p14:tracePt t="38508" x="11510963" y="2641600"/>
          <p14:tracePt t="38524" x="11531600" y="2701925"/>
          <p14:tracePt t="38541" x="11531600" y="2752725"/>
          <p14:tracePt t="38558" x="11541125" y="2784475"/>
          <p14:tracePt t="38574" x="11552238" y="2803525"/>
          <p14:tracePt t="38591" x="11552238" y="2814638"/>
          <p14:tracePt t="38777" x="11561763" y="2814638"/>
          <p14:tracePt t="39769" x="11561763" y="2824163"/>
          <p14:tracePt t="39777" x="11561763" y="2835275"/>
          <p14:tracePt t="39793" x="11561763" y="2844800"/>
          <p14:tracePt t="39794" x="11561763" y="2874963"/>
          <p14:tracePt t="39809" x="11541125" y="2916238"/>
          <p14:tracePt t="39826" x="11541125" y="2987675"/>
          <p14:tracePt t="39843" x="11541125" y="3048000"/>
          <p14:tracePt t="39859" x="11541125" y="3128963"/>
          <p14:tracePt t="39877" x="11531600" y="3230563"/>
          <p14:tracePt t="39893" x="11531600" y="3302000"/>
          <p14:tracePt t="39910" x="11531600" y="3382963"/>
          <p14:tracePt t="39926" x="11531600" y="3433763"/>
          <p14:tracePt t="39943" x="11522075" y="3495675"/>
          <p14:tracePt t="39960" x="11522075" y="3546475"/>
          <p14:tracePt t="39961" x="11522075" y="3576638"/>
          <p14:tracePt t="39976" x="11522075" y="3606800"/>
          <p14:tracePt t="39977" x="11522075" y="3616325"/>
          <p14:tracePt t="39993" x="11522075" y="3636963"/>
          <p14:tracePt t="40010" x="11522075" y="3648075"/>
          <p14:tracePt t="40026" x="11522075" y="3657600"/>
          <p14:tracePt t="40729" x="11522075" y="3667125"/>
          <p14:tracePt t="40737" x="11522075" y="3698875"/>
          <p14:tracePt t="40745" x="11522075" y="3729038"/>
          <p14:tracePt t="40760" x="11522075" y="3768725"/>
          <p14:tracePt t="40761" x="11531600" y="3830638"/>
          <p14:tracePt t="40776" x="11531600" y="3881438"/>
          <p14:tracePt t="40778" x="11541125" y="3932238"/>
          <p14:tracePt t="40793" x="11541125" y="4013200"/>
          <p14:tracePt t="40810" x="11541125" y="4064000"/>
          <p14:tracePt t="40826" x="11552238" y="4114800"/>
          <p14:tracePt t="40842" x="11552238" y="4124325"/>
          <p14:tracePt t="40860" x="11552238" y="4135438"/>
          <p14:tracePt t="40881" x="11552238" y="4144963"/>
          <p14:tracePt t="41001" x="11552238" y="4156075"/>
          <p14:tracePt t="41017" x="11552238" y="4165600"/>
          <p14:tracePt t="41026" x="11541125" y="4175125"/>
          <p14:tracePt t="41043" x="11541125" y="4186238"/>
          <p14:tracePt t="41059" x="11531600" y="4206875"/>
          <p14:tracePt t="41076" x="11522075" y="4225925"/>
          <p14:tracePt t="41093" x="11510963" y="4276725"/>
          <p14:tracePt t="41110" x="11501438" y="4318000"/>
          <p14:tracePt t="41126" x="11501438" y="4359275"/>
          <p14:tracePt t="41144" x="11490325" y="4359275"/>
          <p14:tracePt t="41146" x="11490325" y="4368800"/>
          <p14:tracePt t="41681" x="11490325" y="4378325"/>
          <p14:tracePt t="41689" x="11490325" y="4398963"/>
          <p14:tracePt t="41697" x="11480800" y="4419600"/>
          <p14:tracePt t="41710" x="11471275" y="4449763"/>
          <p14:tracePt t="41727" x="11471275" y="4530725"/>
          <p14:tracePt t="41743" x="11471275" y="4632325"/>
          <p14:tracePt t="41760" x="11471275" y="4745038"/>
          <p14:tracePt t="41761" x="11471275" y="4805363"/>
          <p14:tracePt t="41777" x="11471275" y="4856163"/>
          <p14:tracePt t="41778" x="11471275" y="4886325"/>
          <p14:tracePt t="41793" x="11480800" y="4978400"/>
          <p14:tracePt t="41810" x="11480800" y="5070475"/>
          <p14:tracePt t="41826" x="11480800" y="5151438"/>
          <p14:tracePt t="41843" x="11480800" y="5222875"/>
          <p14:tracePt t="41858" x="11480800" y="5273675"/>
          <p14:tracePt t="41874" x="11480800" y="5313363"/>
          <p14:tracePt t="41891" x="11480800" y="5343525"/>
          <p14:tracePt t="41908" x="11480800" y="5364163"/>
          <p14:tracePt t="41924" x="11480800" y="5375275"/>
          <p14:tracePt t="41941" x="11480800" y="5384800"/>
          <p14:tracePt t="41985" x="11480800" y="5394325"/>
          <p14:tracePt t="42034" x="11480800" y="5405438"/>
          <p14:tracePt t="42049" x="11480800" y="5414963"/>
          <p14:tracePt t="42060" x="11490325" y="5426075"/>
          <p14:tracePt t="42076" x="11490325" y="5435600"/>
          <p14:tracePt t="42093" x="11490325" y="5456238"/>
          <p14:tracePt t="42110" x="11490325" y="5465763"/>
          <p14:tracePt t="42126" x="11501438" y="5465763"/>
          <p14:tracePt t="42144" x="11501438" y="5476875"/>
          <p14:tracePt t="42160" x="11501438" y="5486400"/>
          <p14:tracePt t="44521" x="11490325" y="5486400"/>
          <p14:tracePt t="44529" x="11490325" y="5476875"/>
          <p14:tracePt t="44544" x="11471275" y="5476875"/>
          <p14:tracePt t="44561" x="11460163" y="5476875"/>
          <p14:tracePt t="44562" x="11450638" y="5476875"/>
          <p14:tracePt t="45706" x="11430000" y="5476875"/>
          <p14:tracePt t="46354" x="11420475" y="5476875"/>
          <p14:tracePt t="46834" x="11409363" y="5476875"/>
          <p14:tracePt t="46874" x="11399838" y="5476875"/>
          <p14:tracePt t="47234" x="11399838" y="5486400"/>
          <p14:tracePt t="47242" x="11399838" y="5495925"/>
          <p14:tracePt t="47250" x="11399838" y="5516563"/>
          <p14:tracePt t="47261" x="11399838" y="5537200"/>
          <p14:tracePt t="47278" x="11430000" y="5608638"/>
          <p14:tracePt t="47295" x="11460163" y="5638800"/>
          <p14:tracePt t="47311" x="11471275" y="5648325"/>
          <p14:tracePt t="47326" x="11480800" y="5659438"/>
          <p14:tracePt t="47343" x="11490325" y="5659438"/>
          <p14:tracePt t="64332" x="11480800" y="5659438"/>
          <p14:tracePt t="64339" x="11460163" y="5668963"/>
          <p14:tracePt t="64349" x="11399838" y="5680075"/>
          <p14:tracePt t="64366" x="11044238" y="5689600"/>
          <p14:tracePt t="64382" x="10160000" y="5546725"/>
          <p14:tracePt t="64397" x="8788400" y="5191125"/>
          <p14:tracePt t="64414" x="6878638" y="4632325"/>
          <p14:tracePt t="64430" x="4410075" y="3789363"/>
          <p14:tracePt t="64447" x="1616075" y="2773363"/>
          <p14:tracePt t="64463" x="11731625" y="1162050"/>
          <p14:tracePt t="64480" x="10156825" y="436563"/>
        </p14:tracePtLst>
      </p14:laserTraceLst>
    </p:ext>
  </p:extLs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a:extLst>
              <a:ext uri="{FF2B5EF4-FFF2-40B4-BE49-F238E27FC236}">
                <a16:creationId xmlns:a16="http://schemas.microsoft.com/office/drawing/2014/main" id="{90A228DF-6971-448F-9BD7-8D7F2098C740}"/>
              </a:ext>
            </a:extLst>
          </p:cNvPr>
          <p:cNvSpPr>
            <a:spLocks noGrp="1" noChangeArrowheads="1"/>
          </p:cNvSpPr>
          <p:nvPr>
            <p:ph type="title"/>
          </p:nvPr>
        </p:nvSpPr>
        <p:spPr>
          <a:xfrm>
            <a:off x="247913" y="152400"/>
            <a:ext cx="11430000" cy="685800"/>
          </a:xfrm>
        </p:spPr>
        <p:txBody>
          <a:bodyPr/>
          <a:lstStyle/>
          <a:p>
            <a:pPr eaLnBrk="1" hangingPunct="1"/>
            <a:r>
              <a:rPr lang="en-US" altLang="en-US" sz="3600" b="1" i="1" dirty="0"/>
              <a:t>In-vivo</a:t>
            </a:r>
            <a:r>
              <a:rPr lang="en-US" altLang="en-US" sz="3600" b="1" dirty="0"/>
              <a:t> measurements of supra- and subglottic pressures </a:t>
            </a:r>
          </a:p>
        </p:txBody>
      </p:sp>
      <p:sp>
        <p:nvSpPr>
          <p:cNvPr id="8" name="TextBox 7">
            <a:extLst>
              <a:ext uri="{FF2B5EF4-FFF2-40B4-BE49-F238E27FC236}">
                <a16:creationId xmlns:a16="http://schemas.microsoft.com/office/drawing/2014/main" id="{AA9EB013-AD80-4885-9FD1-D66168586F8E}"/>
              </a:ext>
            </a:extLst>
          </p:cNvPr>
          <p:cNvSpPr txBox="1"/>
          <p:nvPr/>
        </p:nvSpPr>
        <p:spPr>
          <a:xfrm>
            <a:off x="247913" y="1044685"/>
            <a:ext cx="6096000" cy="5293757"/>
          </a:xfrm>
          <a:prstGeom prst="rect">
            <a:avLst/>
          </a:prstGeom>
          <a:noFill/>
        </p:spPr>
        <p:txBody>
          <a:bodyPr wrap="square" rtlCol="0">
            <a:spAutoFit/>
          </a:bodyPr>
          <a:lstStyle/>
          <a:p>
            <a:r>
              <a:rPr lang="en-US" sz="3200" b="1" dirty="0"/>
              <a:t>At a glottal closing instant, </a:t>
            </a:r>
          </a:p>
          <a:p>
            <a:endParaRPr lang="en-US" sz="1800" dirty="0"/>
          </a:p>
          <a:p>
            <a:pPr marL="457200" indent="-457200">
              <a:buFont typeface="Arial" panose="020B0604020202020204" pitchFamily="34" charset="0"/>
              <a:buChar char="•"/>
            </a:pPr>
            <a:r>
              <a:rPr lang="en-US" sz="3200" dirty="0"/>
              <a:t>An elementary wave is triggered.</a:t>
            </a:r>
          </a:p>
          <a:p>
            <a:pPr marL="457200" indent="-457200">
              <a:buFont typeface="Arial" panose="020B0604020202020204" pitchFamily="34" charset="0"/>
              <a:buChar char="•"/>
            </a:pPr>
            <a:r>
              <a:rPr lang="en-US" sz="3200" dirty="0"/>
              <a:t>The supraglottal pressure reaches a minimum, about -0.6 kPa over its average value, the lowest pressure in each pitch period.</a:t>
            </a:r>
          </a:p>
          <a:p>
            <a:pPr marL="457200" indent="-457200">
              <a:buFont typeface="Arial" panose="020B0604020202020204" pitchFamily="34" charset="0"/>
              <a:buChar char="•"/>
            </a:pPr>
            <a:r>
              <a:rPr lang="en-US" sz="3200" dirty="0"/>
              <a:t>The subglottal pressure reaches a maximum, about +0.6 kPa over its average value, the highest pressure in each pitch period.</a:t>
            </a:r>
          </a:p>
        </p:txBody>
      </p:sp>
      <p:pic>
        <p:nvPicPr>
          <p:cNvPr id="3" name="Picture 2" descr="Diagram&#10;&#10;Description automatically generated">
            <a:extLst>
              <a:ext uri="{FF2B5EF4-FFF2-40B4-BE49-F238E27FC236}">
                <a16:creationId xmlns:a16="http://schemas.microsoft.com/office/drawing/2014/main" id="{24EAE1D9-3AAB-45F4-83AE-0141920C6E2B}"/>
              </a:ext>
            </a:extLst>
          </p:cNvPr>
          <p:cNvPicPr>
            <a:picLocks noChangeAspect="1"/>
          </p:cNvPicPr>
          <p:nvPr/>
        </p:nvPicPr>
        <p:blipFill>
          <a:blip r:embed="rId4"/>
          <a:stretch>
            <a:fillRect/>
          </a:stretch>
        </p:blipFill>
        <p:spPr>
          <a:xfrm>
            <a:off x="6400800" y="1044685"/>
            <a:ext cx="5410200" cy="5660915"/>
          </a:xfrm>
          <a:prstGeom prst="rect">
            <a:avLst/>
          </a:prstGeom>
        </p:spPr>
      </p:pic>
      <p:sp>
        <p:nvSpPr>
          <p:cNvPr id="2" name="Slide Number Placeholder 1">
            <a:extLst>
              <a:ext uri="{FF2B5EF4-FFF2-40B4-BE49-F238E27FC236}">
                <a16:creationId xmlns:a16="http://schemas.microsoft.com/office/drawing/2014/main" id="{987A7E7A-32FD-4AEC-AADD-068B2C8E0BD6}"/>
              </a:ext>
            </a:extLst>
          </p:cNvPr>
          <p:cNvSpPr>
            <a:spLocks noGrp="1"/>
          </p:cNvSpPr>
          <p:nvPr>
            <p:ph type="sldNum" sz="quarter" idx="12"/>
          </p:nvPr>
        </p:nvSpPr>
        <p:spPr>
          <a:xfrm>
            <a:off x="8763000" y="6473909"/>
            <a:ext cx="2540000" cy="457200"/>
          </a:xfrm>
        </p:spPr>
        <p:txBody>
          <a:bodyPr/>
          <a:lstStyle/>
          <a:p>
            <a:fld id="{24B8D5EB-2C77-489F-B6C0-5CB3DFC6676B}" type="slidenum">
              <a:rPr lang="en-US" altLang="en-US" smtClean="0"/>
              <a:pPr/>
              <a:t>27</a:t>
            </a:fld>
            <a:endParaRPr lang="en-US" altLang="en-US"/>
          </a:p>
        </p:txBody>
      </p:sp>
      <p:pic>
        <p:nvPicPr>
          <p:cNvPr id="4" name="Audio 3">
            <a:hlinkClick r:id="" action="ppaction://media"/>
            <a:extLst>
              <a:ext uri="{FF2B5EF4-FFF2-40B4-BE49-F238E27FC236}">
                <a16:creationId xmlns:a16="http://schemas.microsoft.com/office/drawing/2014/main" id="{FABF23F5-B7CF-4A92-B7F1-EE32D0F866D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807933419"/>
      </p:ext>
    </p:extLst>
  </p:cSld>
  <p:clrMapOvr>
    <a:masterClrMapping/>
  </p:clrMapOvr>
  <mc:AlternateContent xmlns:mc="http://schemas.openxmlformats.org/markup-compatibility/2006">
    <mc:Choice xmlns:p14="http://schemas.microsoft.com/office/powerpoint/2010/main" Requires="p14">
      <p:transition spd="slow" p14:dur="2000" advTm="93440"/>
    </mc:Choice>
    <mc:Fallback>
      <p:transition spd="slow" advTm="934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extLst>
    <p:ext uri="{3A86A75C-4F4B-4683-9AE1-C65F6400EC91}">
      <p14:laserTraceLst xmlns:p14="http://schemas.microsoft.com/office/powerpoint/2010/main">
        <p14:tracePtLst>
          <p14:tracePt t="11354" x="376238" y="549275"/>
          <p14:tracePt t="11362" x="406400" y="568325"/>
          <p14:tracePt t="11378" x="517525" y="630238"/>
          <p14:tracePt t="11392" x="630238" y="669925"/>
          <p14:tracePt t="11394" x="803275" y="752475"/>
          <p14:tracePt t="11409" x="1057275" y="812800"/>
          <p14:tracePt t="11411" x="1330325" y="884238"/>
          <p14:tracePt t="11426" x="1990725" y="1006475"/>
          <p14:tracePt t="11443" x="2763838" y="1147763"/>
          <p14:tracePt t="11459" x="3738563" y="1330325"/>
          <p14:tracePt t="11476" x="4745038" y="1584325"/>
          <p14:tracePt t="11492" x="5638800" y="1798638"/>
          <p14:tracePt t="11509" x="6350000" y="1920875"/>
          <p14:tracePt t="11526" x="6675438" y="2001838"/>
          <p14:tracePt t="11543" x="6777038" y="2022475"/>
          <p14:tracePt t="11559" x="6797675" y="2022475"/>
          <p14:tracePt t="11618" x="6807200" y="2022475"/>
          <p14:tracePt t="11690" x="6827838" y="2022475"/>
          <p14:tracePt t="11698" x="6848475" y="2022475"/>
          <p14:tracePt t="11709" x="6908800" y="2032000"/>
          <p14:tracePt t="11726" x="7162800" y="2041525"/>
          <p14:tracePt t="11742" x="7497763" y="2041525"/>
          <p14:tracePt t="11760" x="8220075" y="2082800"/>
          <p14:tracePt t="11776" x="8991600" y="2103438"/>
          <p14:tracePt t="11792" x="9529763" y="2103438"/>
          <p14:tracePt t="11809" x="9693275" y="2073275"/>
          <p14:tracePt t="11811" x="9723438" y="2073275"/>
          <p14:tracePt t="11826" x="9723438" y="2062163"/>
          <p14:tracePt t="11874" x="9712325" y="2062163"/>
          <p14:tracePt t="11882" x="9682163" y="2062163"/>
          <p14:tracePt t="11893" x="9661525" y="2073275"/>
          <p14:tracePt t="11908" x="9601200" y="2082800"/>
          <p14:tracePt t="11924" x="9559925" y="2082800"/>
          <p14:tracePt t="11941" x="9520238" y="2082800"/>
          <p14:tracePt t="11958" x="9448800" y="2082800"/>
          <p14:tracePt t="11974" x="9356725" y="2082800"/>
          <p14:tracePt t="11991" x="9305925" y="2082800"/>
          <p14:tracePt t="12007" x="9286875" y="2073275"/>
          <p14:tracePt t="12258" x="9326563" y="2062163"/>
          <p14:tracePt t="12266" x="9356725" y="2052638"/>
          <p14:tracePt t="12306" x="9317038" y="2041525"/>
          <p14:tracePt t="12314" x="9275763" y="2041525"/>
          <p14:tracePt t="12325" x="9215438" y="2032000"/>
          <p14:tracePt t="12342" x="9113838" y="1981200"/>
          <p14:tracePt t="12359" x="8991600" y="1930400"/>
          <p14:tracePt t="12375" x="8809038" y="1849438"/>
          <p14:tracePt t="12392" x="8585200" y="1757363"/>
          <p14:tracePt t="12409" x="8158163" y="1616075"/>
          <p14:tracePt t="12410" x="7934325" y="1533525"/>
          <p14:tracePt t="12425" x="7670800" y="1452563"/>
          <p14:tracePt t="12426" x="7437438" y="1362075"/>
          <p14:tracePt t="12442" x="7102475" y="1300163"/>
          <p14:tracePt t="12458" x="6918325" y="1260475"/>
          <p14:tracePt t="12476" x="6867525" y="1260475"/>
          <p14:tracePt t="12569" x="6867525" y="1270000"/>
          <p14:tracePt t="12578" x="6867525" y="1279525"/>
          <p14:tracePt t="12594" x="6867525" y="1290638"/>
          <p14:tracePt t="12618" x="6867525" y="1300163"/>
          <p14:tracePt t="12634" x="6867525" y="1311275"/>
          <p14:tracePt t="12658" x="6867525" y="1320800"/>
          <p14:tracePt t="12674" x="6867525" y="1330325"/>
          <p14:tracePt t="12682" x="6867525" y="1341438"/>
          <p14:tracePt t="12692" x="6858000" y="1350963"/>
          <p14:tracePt t="12708" x="6848475" y="1371600"/>
          <p14:tracePt t="12725" x="6848475" y="1412875"/>
          <p14:tracePt t="12742" x="6837363" y="1443038"/>
          <p14:tracePt t="12759" x="6837363" y="1463675"/>
          <p14:tracePt t="12775" x="6837363" y="1473200"/>
          <p14:tracePt t="12792" x="6837363" y="1482725"/>
          <p14:tracePt t="12808" x="6848475" y="1493838"/>
          <p14:tracePt t="12825" x="6867525" y="1493838"/>
          <p14:tracePt t="12826" x="6878638" y="1493838"/>
          <p14:tracePt t="13050" x="6878638" y="1503363"/>
          <p14:tracePt t="13146" x="6888163" y="1503363"/>
          <p14:tracePt t="13218" x="6908800" y="1503363"/>
          <p14:tracePt t="13234" x="6918325" y="1514475"/>
          <p14:tracePt t="13250" x="6929438" y="1514475"/>
          <p14:tracePt t="13266" x="6938963" y="1514475"/>
          <p14:tracePt t="15498" x="6950075" y="1514475"/>
          <p14:tracePt t="15514" x="6950075" y="1524000"/>
          <p14:tracePt t="15706" x="6959600" y="1524000"/>
          <p14:tracePt t="15754" x="6969125" y="1524000"/>
          <p14:tracePt t="15770" x="6969125" y="1533525"/>
          <p14:tracePt t="15786" x="6980238" y="1533525"/>
          <p14:tracePt t="15802" x="6989763" y="1533525"/>
          <p14:tracePt t="15842" x="6989763" y="1544638"/>
          <p14:tracePt t="17298" x="7000875" y="1544638"/>
          <p14:tracePt t="17306" x="7010400" y="1544638"/>
          <p14:tracePt t="17322" x="7019925" y="1544638"/>
          <p14:tracePt t="17331" x="7040563" y="1544638"/>
          <p14:tracePt t="17343" x="7061200" y="1544638"/>
          <p14:tracePt t="17360" x="7112000" y="1533525"/>
          <p14:tracePt t="17376" x="7213600" y="1524000"/>
          <p14:tracePt t="17393" x="7294563" y="1524000"/>
          <p14:tracePt t="17394" x="7324725" y="1524000"/>
          <p14:tracePt t="17409" x="7375525" y="1524000"/>
          <p14:tracePt t="17411" x="7407275" y="1514475"/>
          <p14:tracePt t="17427" x="7426325" y="1514475"/>
          <p14:tracePt t="17443" x="7446963" y="1514475"/>
          <p14:tracePt t="17514" x="7458075" y="1514475"/>
          <p14:tracePt t="17522" x="7458075" y="1503363"/>
          <p14:tracePt t="17531" x="7467600" y="1503363"/>
          <p14:tracePt t="17546" x="7488238" y="1503363"/>
          <p14:tracePt t="17560" x="7508875" y="1493838"/>
          <p14:tracePt t="17577" x="7539038" y="1482725"/>
          <p14:tracePt t="17579" x="7569200" y="1473200"/>
          <p14:tracePt t="17594" x="7599363" y="1473200"/>
          <p14:tracePt t="17596" x="7629525" y="1463675"/>
          <p14:tracePt t="17610" x="7691438" y="1463675"/>
          <p14:tracePt t="17627" x="7762875" y="1452563"/>
          <p14:tracePt t="17644" x="7843838" y="1443038"/>
          <p14:tracePt t="17660" x="7934325" y="1443038"/>
          <p14:tracePt t="17678" x="8047038" y="1443038"/>
          <p14:tracePt t="17694" x="8148638" y="1443038"/>
          <p14:tracePt t="17710" x="8208963" y="1443038"/>
          <p14:tracePt t="17727" x="8289925" y="1443038"/>
          <p14:tracePt t="17743" x="8340725" y="1452563"/>
          <p14:tracePt t="17761" x="8391525" y="1452563"/>
          <p14:tracePt t="17777" x="8474075" y="1482725"/>
          <p14:tracePt t="17792" x="8564563" y="1493838"/>
          <p14:tracePt t="17808" x="8677275" y="1503363"/>
          <p14:tracePt t="17825" x="8788400" y="1503363"/>
          <p14:tracePt t="17826" x="8848725" y="1514475"/>
          <p14:tracePt t="17841" x="8920163" y="1514475"/>
          <p14:tracePt t="17842" x="8961438" y="1524000"/>
          <p14:tracePt t="17858" x="9012238" y="1524000"/>
          <p14:tracePt t="17877" x="9063038" y="1524000"/>
          <p14:tracePt t="17893" x="9083675" y="1524000"/>
          <p14:tracePt t="17910" x="9123363" y="1524000"/>
          <p14:tracePt t="17927" x="9164638" y="1524000"/>
          <p14:tracePt t="17944" x="9224963" y="1524000"/>
          <p14:tracePt t="17959" x="9275763" y="1524000"/>
          <p14:tracePt t="17976" x="9337675" y="1524000"/>
          <p14:tracePt t="17992" x="9407525" y="1524000"/>
          <p14:tracePt t="18009" x="9499600" y="1524000"/>
          <p14:tracePt t="18010" x="9540875" y="1524000"/>
          <p14:tracePt t="18026" x="9591675" y="1533525"/>
          <p14:tracePt t="18027" x="9621838" y="1533525"/>
          <p14:tracePt t="18043" x="9712325" y="1533525"/>
          <p14:tracePt t="18059" x="9813925" y="1544638"/>
          <p14:tracePt t="18076" x="9915525" y="1554163"/>
          <p14:tracePt t="18093" x="10007600" y="1554163"/>
          <p14:tracePt t="18108" x="10109200" y="1565275"/>
          <p14:tracePt t="18125" x="10180638" y="1565275"/>
          <p14:tracePt t="18142" x="10261600" y="1565275"/>
          <p14:tracePt t="18158" x="10353675" y="1565275"/>
          <p14:tracePt t="18175" x="10423525" y="1554163"/>
          <p14:tracePt t="18191" x="10494963" y="1544638"/>
          <p14:tracePt t="18208" x="10545763" y="1533525"/>
          <p14:tracePt t="18225" x="10587038" y="1524000"/>
          <p14:tracePt t="18243" x="10637838" y="1514475"/>
          <p14:tracePt t="18260" x="10677525" y="1503363"/>
          <p14:tracePt t="18277" x="10718800" y="1503363"/>
          <p14:tracePt t="18293" x="10739438" y="1482725"/>
          <p14:tracePt t="18310" x="10769600" y="1482725"/>
          <p14:tracePt t="18325" x="10799763" y="1482725"/>
          <p14:tracePt t="18342" x="10861675" y="1482725"/>
          <p14:tracePt t="18358" x="10922000" y="1482725"/>
          <p14:tracePt t="18375" x="10993438" y="1482725"/>
          <p14:tracePt t="18392" x="11064875" y="1482725"/>
          <p14:tracePt t="18409" x="11134725" y="1482725"/>
          <p14:tracePt t="18426" x="11196638" y="1482725"/>
          <p14:tracePt t="18427" x="11226800" y="1482725"/>
          <p14:tracePt t="18442" x="11268075" y="1473200"/>
          <p14:tracePt t="18458" x="11277600" y="1473200"/>
          <p14:tracePt t="18475" x="11277600" y="1463675"/>
          <p14:tracePt t="18491" x="11287125" y="1463675"/>
          <p14:tracePt t="18508" x="11298238" y="1463675"/>
          <p14:tracePt t="18525" x="11318875" y="1452563"/>
          <p14:tracePt t="18542" x="11337925" y="1443038"/>
          <p14:tracePt t="18561" x="11379200" y="1422400"/>
          <p14:tracePt t="18562" x="11399838" y="1422400"/>
          <p14:tracePt t="18577" x="11409363" y="1422400"/>
          <p14:tracePt t="18579" x="11430000" y="1412875"/>
          <p14:tracePt t="18594" x="11460163" y="1412875"/>
          <p14:tracePt t="18595" x="11471275" y="1412875"/>
          <p14:tracePt t="18610" x="11501438" y="1412875"/>
          <p14:tracePt t="18634" x="11510963" y="1412875"/>
          <p14:tracePt t="19330" x="11510963" y="1422400"/>
          <p14:tracePt t="19338" x="11501438" y="1431925"/>
          <p14:tracePt t="19346" x="11480800" y="1443038"/>
          <p14:tracePt t="19361" x="11450638" y="1463675"/>
          <p14:tracePt t="19377" x="11358563" y="1544638"/>
          <p14:tracePt t="19379" x="11298238" y="1584325"/>
          <p14:tracePt t="19394" x="11236325" y="1635125"/>
          <p14:tracePt t="19396" x="11166475" y="1685925"/>
          <p14:tracePt t="19409" x="11053763" y="1747838"/>
          <p14:tracePt t="19410" x="10993438" y="1798638"/>
          <p14:tracePt t="19425" x="10861675" y="1858963"/>
          <p14:tracePt t="19426" x="10728325" y="1930400"/>
          <p14:tracePt t="19442" x="10261600" y="2103438"/>
          <p14:tracePt t="19460" x="9723438" y="2193925"/>
          <p14:tracePt t="19477" x="8869363" y="2327275"/>
          <p14:tracePt t="19494" x="8169275" y="2397125"/>
          <p14:tracePt t="19510" x="7680325" y="2540000"/>
          <p14:tracePt t="19527" x="7458075" y="2600325"/>
          <p14:tracePt t="19543" x="7294563" y="2662238"/>
          <p14:tracePt t="19560" x="7223125" y="2692400"/>
          <p14:tracePt t="19576" x="7172325" y="2713038"/>
          <p14:tracePt t="19593" x="7132638" y="2722563"/>
          <p14:tracePt t="19594" x="7112000" y="2733675"/>
          <p14:tracePt t="19610" x="7081838" y="2743200"/>
          <p14:tracePt t="19626" x="7061200" y="2743200"/>
          <p14:tracePt t="19643" x="7040563" y="2743200"/>
          <p14:tracePt t="19866" x="7051675" y="2743200"/>
          <p14:tracePt t="19874" x="7112000" y="2743200"/>
          <p14:tracePt t="19882" x="7183438" y="2743200"/>
          <p14:tracePt t="19893" x="7234238" y="2733675"/>
          <p14:tracePt t="19910" x="7243763" y="2733675"/>
          <p14:tracePt t="20258" x="7254875" y="2733675"/>
          <p14:tracePt t="20274" x="7264400" y="2733675"/>
          <p14:tracePt t="25634" x="7273925" y="2733675"/>
          <p14:tracePt t="25643" x="7305675" y="2733675"/>
          <p14:tracePt t="25651" x="7335838" y="2713038"/>
          <p14:tracePt t="25662" x="7396163" y="2701925"/>
          <p14:tracePt t="25679" x="7578725" y="2671763"/>
          <p14:tracePt t="25695" x="7823200" y="2651125"/>
          <p14:tracePt t="25712" x="8118475" y="2641600"/>
          <p14:tracePt t="25729" x="8382000" y="2641600"/>
          <p14:tracePt t="25745" x="8615363" y="2620963"/>
          <p14:tracePt t="25762" x="8809038" y="2620963"/>
          <p14:tracePt t="25763" x="8910638" y="2611438"/>
          <p14:tracePt t="25779" x="9072563" y="2600325"/>
          <p14:tracePt t="25796" x="9305925" y="2581275"/>
          <p14:tracePt t="25812" x="9610725" y="2560638"/>
          <p14:tracePt t="25828" x="10017125" y="2530475"/>
          <p14:tracePt t="25845" x="10333038" y="2447925"/>
          <p14:tracePt t="25862" x="10596563" y="2417763"/>
          <p14:tracePt t="25879" x="10769600" y="2378075"/>
          <p14:tracePt t="25895" x="10861675" y="2346325"/>
          <p14:tracePt t="25912" x="10922000" y="2346325"/>
          <p14:tracePt t="25929" x="10982325" y="2346325"/>
          <p14:tracePt t="25943" x="11064875" y="2336800"/>
          <p14:tracePt t="25960" x="11206163" y="2336800"/>
          <p14:tracePt t="25976" x="11399838" y="2336800"/>
          <p14:tracePt t="25993" x="11582400" y="2357438"/>
          <p14:tracePt t="26010" x="11674475" y="2357438"/>
          <p14:tracePt t="26011" x="11684000" y="2357438"/>
          <p14:tracePt t="26027" x="11693525" y="2357438"/>
          <p14:tracePt t="26099" x="11704638" y="2357438"/>
          <p14:tracePt t="26106" x="11714163" y="2357438"/>
          <p14:tracePt t="26115" x="11725275" y="2357438"/>
          <p14:tracePt t="26133" x="11734800" y="2357438"/>
          <p14:tracePt t="26226" x="11734800" y="2366963"/>
          <p14:tracePt t="26234" x="11714163" y="2387600"/>
          <p14:tracePt t="26243" x="11714163" y="2397125"/>
          <p14:tracePt t="26259" x="11663363" y="2468563"/>
          <p14:tracePt t="26276" x="11603038" y="2581275"/>
          <p14:tracePt t="26293" x="11531600" y="2713038"/>
          <p14:tracePt t="26310" x="11420475" y="2865438"/>
          <p14:tracePt t="26326" x="11226800" y="3027363"/>
          <p14:tracePt t="26343" x="10799763" y="3343275"/>
          <p14:tracePt t="26360" x="9977438" y="3789363"/>
          <p14:tracePt t="26376" x="9102725" y="4165600"/>
          <p14:tracePt t="26393" x="8575675" y="4378325"/>
          <p14:tracePt t="26410" x="8361363" y="4470400"/>
          <p14:tracePt t="26410" x="8310563" y="4551363"/>
          <p14:tracePt t="26428" x="8220075" y="4602163"/>
          <p14:tracePt t="26445" x="8148638" y="4643438"/>
          <p14:tracePt t="26461" x="8097838" y="4664075"/>
          <p14:tracePt t="26478" x="8005763" y="4703763"/>
          <p14:tracePt t="26494" x="7894638" y="4733925"/>
          <p14:tracePt t="26510" x="7793038" y="4795838"/>
          <p14:tracePt t="26527" x="7712075" y="4826000"/>
          <p14:tracePt t="26544" x="7661275" y="4846638"/>
          <p14:tracePt t="26560" x="7610475" y="4867275"/>
          <p14:tracePt t="26577" x="7569200" y="4867275"/>
          <p14:tracePt t="26593" x="7488238" y="4906963"/>
          <p14:tracePt t="26594" x="7426325" y="4918075"/>
          <p14:tracePt t="26610" x="7315200" y="4948238"/>
          <p14:tracePt t="26627" x="7172325" y="4999038"/>
          <p14:tracePt t="26645" x="6980238" y="5029200"/>
          <p14:tracePt t="26661" x="6899275" y="5049838"/>
          <p14:tracePt t="26678" x="6878638" y="5049838"/>
          <p14:tracePt t="26755" x="6878638" y="5038725"/>
          <p14:tracePt t="26763" x="6878638" y="5008563"/>
          <p14:tracePt t="26779" x="6858000" y="4897438"/>
          <p14:tracePt t="26795" x="6848475" y="4754563"/>
          <p14:tracePt t="26811" x="6837363" y="4652963"/>
          <p14:tracePt t="26828" x="6837363" y="4613275"/>
          <p14:tracePt t="26845" x="6837363" y="4602163"/>
          <p14:tracePt t="26862" x="6827838" y="4592638"/>
          <p14:tracePt t="27019" x="6827838" y="4581525"/>
          <p14:tracePt t="27035" x="6816725" y="4562475"/>
          <p14:tracePt t="27043" x="6807200" y="4541838"/>
          <p14:tracePt t="27051" x="6807200" y="4530725"/>
          <p14:tracePt t="27062" x="6807200" y="4521200"/>
          <p14:tracePt t="27079" x="6797675" y="4500563"/>
          <p14:tracePt t="27095" x="6797675" y="4491038"/>
          <p14:tracePt t="27111" x="6797675" y="4479925"/>
          <p14:tracePt t="27128" x="6797675" y="4470400"/>
          <p14:tracePt t="27145" x="6786563" y="4460875"/>
          <p14:tracePt t="27161" x="6786563" y="4429125"/>
          <p14:tracePt t="27178" x="6786563" y="4410075"/>
          <p14:tracePt t="27179" x="6786563" y="4389438"/>
          <p14:tracePt t="27195" x="6786563" y="4368800"/>
          <p14:tracePt t="27219" x="6786563" y="4359275"/>
          <p14:tracePt t="27467" x="6786563" y="4348163"/>
          <p14:tracePt t="27475" x="6786563" y="4338638"/>
          <p14:tracePt t="27484" x="6786563" y="4327525"/>
          <p14:tracePt t="27495" x="6786563" y="4318000"/>
          <p14:tracePt t="27512" x="6786563" y="4287838"/>
          <p14:tracePt t="27529" x="6797675" y="4276725"/>
          <p14:tracePt t="27555" x="6797675" y="4267200"/>
          <p14:tracePt t="27563" x="6797675" y="4257675"/>
          <p14:tracePt t="27587" x="6807200" y="4246563"/>
          <p14:tracePt t="27596" x="6816725" y="4237038"/>
          <p14:tracePt t="27612" x="6816725" y="4216400"/>
          <p14:tracePt t="27629" x="6827838" y="4216400"/>
          <p14:tracePt t="27666" x="6827838" y="4206875"/>
          <p14:tracePt t="31275" x="6837363" y="4206875"/>
          <p14:tracePt t="31307" x="6848475" y="4206875"/>
          <p14:tracePt t="31324" x="6858000" y="4206875"/>
          <p14:tracePt t="31347" x="6867525" y="4206875"/>
          <p14:tracePt t="31363" x="6878638" y="4216400"/>
          <p14:tracePt t="31371" x="6888163" y="4216400"/>
          <p14:tracePt t="31380" x="6918325" y="4225925"/>
          <p14:tracePt t="31396" x="7010400" y="4246563"/>
          <p14:tracePt t="31413" x="7102475" y="4287838"/>
          <p14:tracePt t="31430" x="7162800" y="4308475"/>
          <p14:tracePt t="31447" x="7204075" y="4318000"/>
          <p14:tracePt t="31463" x="7234238" y="4327525"/>
          <p14:tracePt t="31480" x="7243763" y="4338638"/>
          <p14:tracePt t="31496" x="7254875" y="4338638"/>
          <p14:tracePt t="31513" x="7264400" y="4338638"/>
          <p14:tracePt t="32003" x="7285038" y="4338638"/>
          <p14:tracePt t="32012" x="7366000" y="4368800"/>
          <p14:tracePt t="32019" x="7527925" y="4419600"/>
          <p14:tracePt t="32030" x="7813675" y="4500563"/>
          <p14:tracePt t="32047" x="8504238" y="4643438"/>
          <p14:tracePt t="32063" x="9063038" y="4694238"/>
          <p14:tracePt t="32080" x="9286875" y="4714875"/>
          <p14:tracePt t="32096" x="9317038" y="4714875"/>
          <p14:tracePt t="32211" x="9296400" y="4714875"/>
          <p14:tracePt t="32227" x="9286875" y="4714875"/>
          <p14:tracePt t="32243" x="9275763" y="4724400"/>
          <p14:tracePt t="32251" x="9245600" y="4733925"/>
          <p14:tracePt t="32263" x="9224963" y="4733925"/>
          <p14:tracePt t="32280" x="9123363" y="4775200"/>
          <p14:tracePt t="32296" x="8931275" y="4835525"/>
          <p14:tracePt t="32313" x="8666163" y="4897438"/>
          <p14:tracePt t="32330" x="8391525" y="4987925"/>
          <p14:tracePt t="32331" x="8250238" y="5029200"/>
          <p14:tracePt t="32346" x="8128000" y="5070475"/>
          <p14:tracePt t="32348" x="8026400" y="5089525"/>
          <p14:tracePt t="32363" x="7904163" y="5130800"/>
          <p14:tracePt t="32380" x="7853363" y="5130800"/>
          <p14:tracePt t="32397" x="7823200" y="5151438"/>
          <p14:tracePt t="32413" x="7813675" y="5151438"/>
          <p14:tracePt t="32435" x="7781925" y="5151438"/>
          <p14:tracePt t="32447" x="7680325" y="5089525"/>
          <p14:tracePt t="32461" x="7294563" y="4826000"/>
          <p14:tracePt t="32478" x="7019925" y="4551363"/>
          <p14:tracePt t="32495" x="6837363" y="4410075"/>
          <p14:tracePt t="32513" x="6837363" y="4389438"/>
          <p14:tracePt t="32587" x="6837363" y="4398963"/>
          <p14:tracePt t="32595" x="6950075" y="4440238"/>
          <p14:tracePt t="32603" x="6980238" y="4449763"/>
          <p14:tracePt t="32613" x="7051675" y="4500563"/>
          <p14:tracePt t="32629" x="7061200" y="4500563"/>
          <p14:tracePt t="32651" x="7061200" y="4530725"/>
          <p14:tracePt t="32662" x="7070725" y="4541838"/>
          <p14:tracePt t="32679" x="7070725" y="4581525"/>
          <p14:tracePt t="32696" x="7070725" y="4622800"/>
          <p14:tracePt t="32713" x="7070725" y="4652963"/>
          <p14:tracePt t="32729" x="7070725" y="4683125"/>
          <p14:tracePt t="32746" x="7061200" y="4733925"/>
          <p14:tracePt t="32747" x="7061200" y="4765675"/>
          <p14:tracePt t="32763" x="7051675" y="4816475"/>
          <p14:tracePt t="32779" x="7051675" y="4876800"/>
          <p14:tracePt t="32794" x="7040563" y="4906963"/>
          <p14:tracePt t="32795" x="7040563" y="4957763"/>
          <p14:tracePt t="32811" x="7031038" y="5019675"/>
          <p14:tracePt t="32827" x="7031038" y="5080000"/>
          <p14:tracePt t="32844" x="7031038" y="5140325"/>
          <p14:tracePt t="32861" x="7031038" y="5202238"/>
          <p14:tracePt t="32877" x="7040563" y="5253038"/>
          <p14:tracePt t="32894" x="7051675" y="5292725"/>
          <p14:tracePt t="32911" x="7061200" y="5324475"/>
          <p14:tracePt t="32928" x="7070725" y="5354638"/>
          <p14:tracePt t="32946" x="7081838" y="5354638"/>
          <p14:tracePt t="32947" x="7081838" y="5375275"/>
          <p14:tracePt t="32963" x="7081838" y="5384800"/>
          <p14:tracePt t="32979" x="7081838" y="5426075"/>
          <p14:tracePt t="32996" x="7081838" y="5445125"/>
          <p14:tracePt t="33012" x="7081838" y="5465763"/>
          <p14:tracePt t="33028" x="7081838" y="5476875"/>
          <p14:tracePt t="33045" x="7081838" y="5486400"/>
          <p14:tracePt t="33062" x="7081838" y="5495925"/>
          <p14:tracePt t="33107" x="7081838" y="5507038"/>
          <p14:tracePt t="34371" x="7102475" y="5507038"/>
          <p14:tracePt t="34380" x="7132638" y="5507038"/>
          <p14:tracePt t="34387" x="7162800" y="5516563"/>
          <p14:tracePt t="34397" x="7213600" y="5516563"/>
          <p14:tracePt t="34414" x="7315200" y="5527675"/>
          <p14:tracePt t="34430" x="7375525" y="5537200"/>
          <p14:tracePt t="34447" x="7426325" y="5546725"/>
          <p14:tracePt t="34463" x="7446963" y="5546725"/>
          <p14:tracePt t="34480" x="7458075" y="5546725"/>
          <p14:tracePt t="35851" x="7458075" y="5537200"/>
          <p14:tracePt t="35868" x="7446963" y="5537200"/>
          <p14:tracePt t="35875" x="7446963" y="5527675"/>
          <p14:tracePt t="35891" x="7437438" y="5516563"/>
          <p14:tracePt t="35899" x="7426325" y="5516563"/>
          <p14:tracePt t="35913" x="7426325" y="5507038"/>
          <p14:tracePt t="35930" x="7426325" y="5495925"/>
          <p14:tracePt t="35946" x="7426325" y="5486400"/>
          <p14:tracePt t="35971" x="7426325" y="5476875"/>
          <p14:tracePt t="37412" x="7407275" y="5465763"/>
          <p14:tracePt t="37419" x="7356475" y="5445125"/>
          <p14:tracePt t="37431" x="7273925" y="5426075"/>
          <p14:tracePt t="37448" x="6980238" y="5313363"/>
          <p14:tracePt t="37464" x="6227763" y="5038725"/>
          <p14:tracePt t="37481" x="5253038" y="4632325"/>
          <p14:tracePt t="37497" x="4022725" y="4175125"/>
          <p14:tracePt t="37501" x="3463925" y="3992563"/>
          <p14:tracePt t="37514" x="2895600" y="3800475"/>
          <p14:tracePt t="37516" x="2438400" y="3648075"/>
          <p14:tracePt t="37531" x="2092325" y="3514725"/>
          <p14:tracePt t="37532" x="1808163" y="3433763"/>
          <p14:tracePt t="37548" x="1554163" y="3332163"/>
          <p14:tracePt t="37564" x="1493838" y="3302000"/>
          <p14:tracePt t="37582" x="1482725" y="3302000"/>
          <p14:tracePt t="37811" x="1503363" y="3302000"/>
          <p14:tracePt t="37819" x="1524000" y="3302000"/>
          <p14:tracePt t="37831" x="1533525" y="3292475"/>
          <p14:tracePt t="37891" x="1533525" y="3281363"/>
          <p14:tracePt t="37899" x="1533525" y="3271838"/>
          <p14:tracePt t="37914" x="1533525" y="3251200"/>
          <p14:tracePt t="37916" x="1524000" y="3200400"/>
          <p14:tracePt t="37931" x="1503363" y="3128963"/>
          <p14:tracePt t="37932" x="1473200" y="3057525"/>
          <p14:tracePt t="37948" x="1371600" y="2874963"/>
          <p14:tracePt t="37964" x="1249363" y="2701925"/>
          <p14:tracePt t="37981" x="1076325" y="2540000"/>
          <p14:tracePt t="37998" x="923925" y="2428875"/>
          <p14:tracePt t="38015" x="792163" y="2366963"/>
          <p14:tracePt t="38031" x="711200" y="2327275"/>
          <p14:tracePt t="38048" x="669925" y="2306638"/>
          <p14:tracePt t="38064" x="660400" y="2306638"/>
          <p14:tracePt t="38081" x="650875" y="2295525"/>
          <p14:tracePt t="38098" x="639763" y="2286000"/>
          <p14:tracePt t="38114" x="630238" y="2276475"/>
          <p14:tracePt t="38116" x="630238" y="2265363"/>
          <p14:tracePt t="38132" x="619125" y="2244725"/>
          <p14:tracePt t="38148" x="609600" y="2214563"/>
          <p14:tracePt t="38164" x="600075" y="2174875"/>
          <p14:tracePt t="38181" x="588963" y="2112963"/>
          <p14:tracePt t="38198" x="588963" y="2022475"/>
          <p14:tracePt t="38214" x="579438" y="1939925"/>
          <p14:tracePt t="38231" x="549275" y="1828800"/>
          <p14:tracePt t="38248" x="477838" y="1717675"/>
          <p14:tracePt t="38264" x="436563" y="1635125"/>
          <p14:tracePt t="38281" x="396875" y="1584325"/>
          <p14:tracePt t="38298" x="385763" y="1565275"/>
          <p14:tracePt t="38315" x="365125" y="1554163"/>
          <p14:tracePt t="38396" x="365125" y="1544638"/>
          <p14:tracePt t="38507" x="365125" y="1533525"/>
          <p14:tracePt t="38523" x="365125" y="1524000"/>
          <p14:tracePt t="38532" x="365125" y="1514475"/>
          <p14:tracePt t="38564" x="355600" y="1514475"/>
          <p14:tracePt t="38571" x="346075" y="1514475"/>
          <p14:tracePt t="38582" x="346075" y="1503363"/>
          <p14:tracePt t="38908" x="355600" y="1503363"/>
          <p14:tracePt t="38916" x="365125" y="1514475"/>
          <p14:tracePt t="38931" x="376238" y="1514475"/>
          <p14:tracePt t="38932" x="396875" y="1514475"/>
          <p14:tracePt t="38948" x="457200" y="1514475"/>
          <p14:tracePt t="38964" x="558800" y="1524000"/>
          <p14:tracePt t="38981" x="681038" y="1524000"/>
          <p14:tracePt t="38998" x="822325" y="1524000"/>
          <p14:tracePt t="39014" x="974725" y="1524000"/>
          <p14:tracePt t="39031" x="1108075" y="1524000"/>
          <p14:tracePt t="39048" x="1219200" y="1514475"/>
          <p14:tracePt t="39064" x="1350963" y="1503363"/>
          <p14:tracePt t="39081" x="1452563" y="1503363"/>
          <p14:tracePt t="39098" x="1533525" y="1503363"/>
          <p14:tracePt t="39115" x="1625600" y="1503363"/>
          <p14:tracePt t="39116" x="1666875" y="1503363"/>
          <p14:tracePt t="39132" x="1768475" y="1524000"/>
          <p14:tracePt t="39148" x="1858963" y="1533525"/>
          <p14:tracePt t="39164" x="1900238" y="1544638"/>
          <p14:tracePt t="39181" x="1981200" y="1544638"/>
          <p14:tracePt t="39198" x="2092325" y="1554163"/>
          <p14:tracePt t="39214" x="2235200" y="1565275"/>
          <p14:tracePt t="39231" x="2327275" y="1574800"/>
          <p14:tracePt t="39248" x="2387600" y="1574800"/>
          <p14:tracePt t="39264" x="2417763" y="1574800"/>
          <p14:tracePt t="39281" x="2459038" y="1565275"/>
          <p14:tracePt t="39298" x="2468563" y="1565275"/>
          <p14:tracePt t="39315" x="2498725" y="1544638"/>
          <p14:tracePt t="39317" x="2519363" y="1544638"/>
          <p14:tracePt t="39330" x="2540000" y="1544638"/>
          <p14:tracePt t="39346" x="2581275" y="1524000"/>
          <p14:tracePt t="39347" x="2632075" y="1514475"/>
          <p14:tracePt t="39363" x="2713038" y="1514475"/>
          <p14:tracePt t="39380" x="2874963" y="1514475"/>
          <p14:tracePt t="39396" x="3068638" y="1514475"/>
          <p14:tracePt t="39413" x="3241675" y="1524000"/>
          <p14:tracePt t="39429" x="3413125" y="1544638"/>
          <p14:tracePt t="39446" x="3565525" y="1554163"/>
          <p14:tracePt t="39463" x="3708400" y="1565275"/>
          <p14:tracePt t="39480" x="3830638" y="1574800"/>
          <p14:tracePt t="39496" x="3932238" y="1574800"/>
          <p14:tracePt t="39513" x="3992563" y="1574800"/>
          <p14:tracePt t="39530" x="4022725" y="1574800"/>
          <p14:tracePt t="39546" x="4043363" y="1574800"/>
          <p14:tracePt t="39563" x="4064000" y="1565275"/>
          <p14:tracePt t="39580" x="4094163" y="1554163"/>
          <p14:tracePt t="39597" x="4084638" y="1533525"/>
          <p14:tracePt t="39613" x="4094163" y="1524000"/>
          <p14:tracePt t="39630" x="4124325" y="1514475"/>
          <p14:tracePt t="39647" x="4186238" y="1493838"/>
          <p14:tracePt t="39663" x="4257675" y="1473200"/>
          <p14:tracePt t="39680" x="4318000" y="1463675"/>
          <p14:tracePt t="39696" x="4419600" y="1452563"/>
          <p14:tracePt t="39713" x="4521200" y="1443038"/>
          <p14:tracePt t="39730" x="4652963" y="1443038"/>
          <p14:tracePt t="39746" x="4724400" y="1443038"/>
          <p14:tracePt t="39748" x="4765675" y="1443038"/>
          <p14:tracePt t="39763" x="4805363" y="1443038"/>
          <p14:tracePt t="39779" x="4816475" y="1443038"/>
          <p14:tracePt t="39980" x="4835525" y="1443038"/>
          <p14:tracePt t="39987" x="4856163" y="1443038"/>
          <p14:tracePt t="39997" x="4897438" y="1431925"/>
          <p14:tracePt t="40014" x="5038725" y="1431925"/>
          <p14:tracePt t="40030" x="5253038" y="1412875"/>
          <p14:tracePt t="40047" x="5495925" y="1412875"/>
          <p14:tracePt t="40064" x="5781675" y="1401763"/>
          <p14:tracePt t="40081" x="6086475" y="1392238"/>
          <p14:tracePt t="40097" x="6430963" y="1392238"/>
          <p14:tracePt t="40114" x="6735763" y="1422400"/>
          <p14:tracePt t="40130" x="7010400" y="1463675"/>
          <p14:tracePt t="40132" x="7121525" y="1473200"/>
          <p14:tracePt t="40147" x="7273925" y="1503363"/>
          <p14:tracePt t="40164" x="7305675" y="1514475"/>
          <p14:tracePt t="40180" x="7315200" y="1524000"/>
          <p14:tracePt t="40219" x="7315200" y="1533525"/>
          <p14:tracePt t="40323" x="7315200" y="1554163"/>
          <p14:tracePt t="40348" x="7305675" y="1554163"/>
          <p14:tracePt t="40364" x="7305675" y="1565275"/>
          <p14:tracePt t="40387" x="7305675" y="1584325"/>
          <p14:tracePt t="40403" x="7335838" y="1604963"/>
          <p14:tracePt t="40411" x="7366000" y="1616075"/>
          <p14:tracePt t="40419" x="7426325" y="1635125"/>
          <p14:tracePt t="40430" x="7497763" y="1646238"/>
          <p14:tracePt t="40447" x="7640638" y="1655763"/>
          <p14:tracePt t="40464" x="7731125" y="1666875"/>
          <p14:tracePt t="40481" x="7781925" y="1646238"/>
          <p14:tracePt t="40497" x="7823200" y="1625600"/>
          <p14:tracePt t="40514" x="7843838" y="1616075"/>
          <p14:tracePt t="40530" x="7894638" y="1604963"/>
          <p14:tracePt t="40532" x="7924800" y="1604963"/>
          <p14:tracePt t="40547" x="8047038" y="1604963"/>
          <p14:tracePt t="40564" x="8208963" y="1697038"/>
          <p14:tracePt t="40580" x="8301038" y="1757363"/>
          <p14:tracePt t="40597" x="8331200" y="1849438"/>
          <p14:tracePt t="40614" x="8321675" y="1960563"/>
          <p14:tracePt t="40631" x="8229600" y="2092325"/>
          <p14:tracePt t="40646" x="8128000" y="2255838"/>
          <p14:tracePt t="40662" x="8067675" y="2378075"/>
          <p14:tracePt t="40679" x="8047038" y="2468563"/>
          <p14:tracePt t="40696" x="8047038" y="2560638"/>
          <p14:tracePt t="40712" x="8047038" y="2701925"/>
          <p14:tracePt t="40729" x="8077200" y="2886075"/>
          <p14:tracePt t="40746" x="8158163" y="3098800"/>
          <p14:tracePt t="40763" x="8229600" y="3281363"/>
          <p14:tracePt t="40763" x="8270875" y="3352800"/>
          <p14:tracePt t="40779" x="8310563" y="3433763"/>
          <p14:tracePt t="40796" x="8340725" y="3475038"/>
          <p14:tracePt t="40813" x="8372475" y="3505200"/>
          <p14:tracePt t="40829" x="8382000" y="3514725"/>
          <p14:tracePt t="40846" x="8391525" y="3514725"/>
          <p14:tracePt t="40863" x="8391525" y="3525838"/>
          <p14:tracePt t="40916" x="8391525" y="3535363"/>
          <p14:tracePt t="40940" x="8391525" y="3546475"/>
          <p14:tracePt t="40947" x="8402638" y="3565525"/>
          <p14:tracePt t="40955" x="8412163" y="3586163"/>
          <p14:tracePt t="40963" x="8423275" y="3616325"/>
          <p14:tracePt t="40980" x="8432800" y="3678238"/>
          <p14:tracePt t="40996" x="8432800" y="3738563"/>
          <p14:tracePt t="41013" x="8432800" y="3759200"/>
          <p14:tracePt t="41030" x="8432800" y="3768725"/>
          <p14:tracePt t="41046" x="8432800" y="3779838"/>
          <p14:tracePt t="41134" x="8432800" y="3768725"/>
          <p14:tracePt t="41139" x="8423275" y="3759200"/>
          <p14:tracePt t="41149" x="8402638" y="3729038"/>
          <p14:tracePt t="41165" x="8340725" y="3648075"/>
          <p14:tracePt t="41181" x="8289925" y="3597275"/>
          <p14:tracePt t="41198" x="8250238" y="3546475"/>
          <p14:tracePt t="41214" x="8250238" y="3525838"/>
          <p14:tracePt t="41231" x="8239125" y="3514725"/>
          <p14:tracePt t="41247" x="8239125" y="3505200"/>
          <p14:tracePt t="41307" x="8239125" y="3495675"/>
          <p14:tracePt t="41315" x="8250238" y="3484563"/>
          <p14:tracePt t="41331" x="8259763" y="3484563"/>
          <p14:tracePt t="41332" x="8270875" y="3475038"/>
          <p14:tracePt t="41348" x="8289925" y="3463925"/>
          <p14:tracePt t="41364" x="8310563" y="3454400"/>
          <p14:tracePt t="41380" x="8321675" y="3444875"/>
          <p14:tracePt t="41397" x="8331200" y="3433763"/>
          <p14:tracePt t="41414" x="8331200" y="3413125"/>
          <p14:tracePt t="41443" x="8331200" y="3403600"/>
          <p14:tracePt t="41483" x="8331200" y="3394075"/>
          <p14:tracePt t="41635" x="8310563" y="3394075"/>
          <p14:tracePt t="41731" x="8301038" y="3394075"/>
          <p14:tracePt t="41771" x="8289925" y="3394075"/>
          <p14:tracePt t="41787" x="8270875" y="3394075"/>
          <p14:tracePt t="41803" x="8259763" y="3394075"/>
          <p14:tracePt t="41811" x="8250238" y="3394075"/>
          <p14:tracePt t="41819" x="8239125" y="3394075"/>
          <p14:tracePt t="41851" x="8220075" y="3394075"/>
          <p14:tracePt t="44588" x="8199438" y="3394075"/>
          <p14:tracePt t="44596" x="8178800" y="3394075"/>
          <p14:tracePt t="44604" x="8158163" y="3373438"/>
          <p14:tracePt t="44615" x="8137525" y="3352800"/>
          <p14:tracePt t="44632" x="8097838" y="3311525"/>
          <p14:tracePt t="44649" x="8067675" y="3281363"/>
          <p14:tracePt t="44665" x="8035925" y="3230563"/>
          <p14:tracePt t="44682" x="8005763" y="3159125"/>
          <p14:tracePt t="44699" x="7985125" y="3108325"/>
          <p14:tracePt t="44700" x="7975600" y="3078163"/>
          <p14:tracePt t="44716" x="7966075" y="3057525"/>
          <p14:tracePt t="44732" x="7966075" y="3038475"/>
          <p14:tracePt t="44780" x="7966075" y="3027363"/>
          <p14:tracePt t="44851" x="7975600" y="3027363"/>
          <p14:tracePt t="44875" x="7996238" y="3027363"/>
          <p14:tracePt t="44907" x="8005763" y="3038475"/>
          <p14:tracePt t="44923" x="8005763" y="3048000"/>
          <p14:tracePt t="44931" x="8016875" y="3048000"/>
          <p14:tracePt t="44947" x="8026400" y="3048000"/>
          <p14:tracePt t="44955" x="8026400" y="3057525"/>
          <p14:tracePt t="44980" x="8035925" y="3057525"/>
          <p14:tracePt t="45020" x="8035925" y="3068638"/>
          <p14:tracePt t="45060" x="8035925" y="3078163"/>
          <p14:tracePt t="45076" x="8047038" y="3078163"/>
          <p14:tracePt t="45259" x="8056563" y="3078163"/>
          <p14:tracePt t="47308" x="8067675" y="3089275"/>
          <p14:tracePt t="47324" x="8077200" y="3089275"/>
          <p14:tracePt t="47333" x="8086725" y="3098800"/>
          <p14:tracePt t="47349" x="8097838" y="3108325"/>
          <p14:tracePt t="47366" x="8137525" y="3119438"/>
          <p14:tracePt t="47383" x="8178800" y="3140075"/>
          <p14:tracePt t="47399" x="8199438" y="3149600"/>
          <p14:tracePt t="47772" x="8188325" y="3149600"/>
          <p14:tracePt t="47804" x="8178800" y="3149600"/>
          <p14:tracePt t="47812" x="8169275" y="3149600"/>
          <p14:tracePt t="47852" x="8158163" y="3149600"/>
          <p14:tracePt t="47860" x="8148638" y="3149600"/>
          <p14:tracePt t="47884" x="8137525" y="3149600"/>
          <p14:tracePt t="47900" x="8128000" y="3149600"/>
          <p14:tracePt t="55381" x="8128000" y="3159125"/>
          <p14:tracePt t="55397" x="8128000" y="3170238"/>
          <p14:tracePt t="55404" x="8137525" y="3170238"/>
          <p14:tracePt t="55417" x="8137525" y="3179763"/>
          <p14:tracePt t="55434" x="8158163" y="3230563"/>
          <p14:tracePt t="55451" x="8169275" y="3271838"/>
          <p14:tracePt t="55468" x="8199438" y="3322638"/>
          <p14:tracePt t="55469" x="8208963" y="3332163"/>
          <p14:tracePt t="55485" x="8220075" y="3352800"/>
          <p14:tracePt t="55525" x="8229600" y="3352800"/>
          <p14:tracePt t="55532" x="8239125" y="3343275"/>
          <p14:tracePt t="55541" x="8239125" y="3322638"/>
          <p14:tracePt t="55551" x="8259763" y="3292475"/>
          <p14:tracePt t="55568" x="8270875" y="3230563"/>
          <p14:tracePt t="55584" x="8280400" y="3221038"/>
          <p14:tracePt t="55601" x="8289925" y="3221038"/>
          <p14:tracePt t="55765" x="8289925" y="3209925"/>
          <p14:tracePt t="55805" x="8289925" y="3200400"/>
          <p14:tracePt t="55813" x="8280400" y="3190875"/>
          <p14:tracePt t="55837" x="8270875" y="3170238"/>
          <p14:tracePt t="55845" x="8259763" y="3170238"/>
          <p14:tracePt t="55861" x="8250238" y="3170238"/>
          <p14:tracePt t="55869" x="8250238" y="3149600"/>
          <p14:tracePt t="55885" x="8239125" y="3149600"/>
          <p14:tracePt t="55901" x="8220075" y="3149600"/>
          <p14:tracePt t="55918" x="8188325" y="3140075"/>
          <p14:tracePt t="55935" x="8158163" y="3128963"/>
          <p14:tracePt t="55952" x="8118475" y="3128963"/>
          <p14:tracePt t="55968" x="8077200" y="3128963"/>
          <p14:tracePt t="55983" x="8067675" y="3119438"/>
          <p14:tracePt t="56000" x="8056563" y="3119438"/>
          <p14:tracePt t="60029" x="8047038" y="3119438"/>
          <p14:tracePt t="60045" x="8016875" y="3119438"/>
          <p14:tracePt t="60053" x="7996238" y="3119438"/>
          <p14:tracePt t="60069" x="7975600" y="3128963"/>
          <p14:tracePt t="60085" x="7954963" y="3140075"/>
          <p14:tracePt t="60102" x="7945438" y="3140075"/>
          <p14:tracePt t="60277" x="7945438" y="3149600"/>
          <p14:tracePt t="60285" x="7945438" y="3159125"/>
          <p14:tracePt t="60309" x="7945438" y="3170238"/>
          <p14:tracePt t="60319" x="7945438" y="3200400"/>
          <p14:tracePt t="60336" x="7924800" y="3281363"/>
          <p14:tracePt t="60352" x="7883525" y="3413125"/>
          <p14:tracePt t="60369" x="7874000" y="3556000"/>
          <p14:tracePt t="60386" x="7874000" y="3667125"/>
          <p14:tracePt t="60402" x="7894638" y="3789363"/>
          <p14:tracePt t="60419" x="7924800" y="3870325"/>
          <p14:tracePt t="60435" x="7945438" y="3932238"/>
          <p14:tracePt t="60437" x="7945438" y="3941763"/>
          <p14:tracePt t="60453" x="7966075" y="3962400"/>
          <p14:tracePt t="60454" x="7966075" y="3971925"/>
          <p14:tracePt t="60469" x="7975600" y="3983038"/>
          <p14:tracePt t="60486" x="7975600" y="3992563"/>
          <p14:tracePt t="60502" x="7975600" y="4003675"/>
          <p14:tracePt t="60519" x="7975600" y="4022725"/>
          <p14:tracePt t="60535" x="7975600" y="4043363"/>
          <p14:tracePt t="60551" x="7975600" y="4064000"/>
          <p14:tracePt t="60567" x="7975600" y="4084638"/>
          <p14:tracePt t="60584" x="7975600" y="4105275"/>
          <p14:tracePt t="60601" x="7975600" y="4135438"/>
          <p14:tracePt t="60617" x="7975600" y="4144963"/>
          <p14:tracePt t="60634" x="7975600" y="4165600"/>
          <p14:tracePt t="60650" x="7966075" y="4165600"/>
          <p14:tracePt t="60669" x="7966075" y="4175125"/>
          <p14:tracePt t="60957" x="7966075" y="4186238"/>
          <p14:tracePt t="60973" x="7966075" y="4195763"/>
          <p14:tracePt t="60990" x="7966075" y="4206875"/>
          <p14:tracePt t="61005" x="7966075" y="4225925"/>
          <p14:tracePt t="61013" x="7966075" y="4246563"/>
          <p14:tracePt t="61021" x="7954963" y="4267200"/>
          <p14:tracePt t="61035" x="7934325" y="4308475"/>
          <p14:tracePt t="61052" x="7894638" y="4389438"/>
          <p14:tracePt t="61053" x="7853363" y="4470400"/>
          <p14:tracePt t="61069" x="7793038" y="4581525"/>
          <p14:tracePt t="61086" x="7712075" y="4664075"/>
          <p14:tracePt t="61102" x="7661275" y="4724400"/>
          <p14:tracePt t="61119" x="7589838" y="4765675"/>
          <p14:tracePt t="61136" x="7446963" y="4816475"/>
          <p14:tracePt t="61153" x="7192963" y="4826000"/>
          <p14:tracePt t="61169" x="6675438" y="4784725"/>
          <p14:tracePt t="61187" x="5943600" y="4694238"/>
          <p14:tracePt t="61201" x="5303838" y="4632325"/>
          <p14:tracePt t="61217" x="4957763" y="4613275"/>
          <p14:tracePt t="61234" x="4745038" y="4602163"/>
          <p14:tracePt t="61251" x="4683125" y="4602163"/>
          <p14:tracePt t="61267" x="4673600" y="4602163"/>
          <p14:tracePt t="61325" x="4664075" y="4613275"/>
          <p14:tracePt t="61333" x="4652963" y="4622800"/>
          <p14:tracePt t="61341" x="4632325" y="4622800"/>
          <p14:tracePt t="61352" x="4613275" y="4643438"/>
          <p14:tracePt t="61369" x="4562475" y="4652963"/>
          <p14:tracePt t="61386" x="4511675" y="4673600"/>
          <p14:tracePt t="61402" x="4470400" y="4694238"/>
          <p14:tracePt t="61419" x="4419600" y="4703763"/>
          <p14:tracePt t="61435" x="4368800" y="4714875"/>
          <p14:tracePt t="61452" x="4327525" y="4714875"/>
          <p14:tracePt t="61454" x="4297363" y="4714875"/>
          <p14:tracePt t="61469" x="4246563" y="4724400"/>
          <p14:tracePt t="61486" x="4186238" y="4733925"/>
          <p14:tracePt t="61502" x="4114800" y="4745038"/>
          <p14:tracePt t="61519" x="4013200" y="4745038"/>
          <p14:tracePt t="61536" x="3840163" y="4745038"/>
          <p14:tracePt t="61552" x="3648075" y="4733925"/>
          <p14:tracePt t="61569" x="3424238" y="4714875"/>
          <p14:tracePt t="61586" x="3209925" y="4694238"/>
          <p14:tracePt t="61602" x="3089275" y="4683125"/>
          <p14:tracePt t="61619" x="3027363" y="4683125"/>
          <p14:tracePt t="61949" x="3048000" y="4683125"/>
          <p14:tracePt t="61957" x="3078163" y="4683125"/>
          <p14:tracePt t="61969" x="3128963" y="4683125"/>
          <p14:tracePt t="61985" x="3271838" y="4683125"/>
          <p14:tracePt t="62001" x="3444875" y="4673600"/>
          <p14:tracePt t="62018" x="3565525" y="4673600"/>
          <p14:tracePt t="62035" x="3648075" y="4673600"/>
          <p14:tracePt t="62052" x="3687763" y="4673600"/>
          <p14:tracePt t="62053" x="3717925" y="4673600"/>
          <p14:tracePt t="62069" x="3729038" y="4673600"/>
          <p14:tracePt t="62085" x="3749675" y="4673600"/>
          <p14:tracePt t="62102" x="3779838" y="4683125"/>
          <p14:tracePt t="62118" x="3789363" y="4694238"/>
          <p14:tracePt t="62137" x="3800475" y="4694238"/>
          <p14:tracePt t="62909" x="3789363" y="4694238"/>
          <p14:tracePt t="62917" x="3768725" y="4694238"/>
          <p14:tracePt t="62925" x="3759200" y="4694238"/>
          <p14:tracePt t="62936" x="3729038" y="4703763"/>
          <p14:tracePt t="62953" x="3648075" y="4703763"/>
          <p14:tracePt t="62969" x="3484563" y="4703763"/>
          <p14:tracePt t="62986" x="3322638" y="4703763"/>
          <p14:tracePt t="63002" x="3179763" y="4703763"/>
          <p14:tracePt t="63019" x="3108325" y="4703763"/>
          <p14:tracePt t="63036" x="3057525" y="4703763"/>
          <p14:tracePt t="63037" x="3038475" y="4703763"/>
          <p14:tracePt t="63053" x="3027363" y="4703763"/>
          <p14:tracePt t="63054" x="3017838" y="4703763"/>
          <p14:tracePt t="63069" x="3006725" y="4703763"/>
          <p14:tracePt t="63086" x="2976563" y="4703763"/>
          <p14:tracePt t="63102" x="2955925" y="4703763"/>
          <p14:tracePt t="63119" x="2925763" y="4703763"/>
          <p14:tracePt t="63137" x="2874963" y="4703763"/>
          <p14:tracePt t="63151" x="2814638" y="4703763"/>
          <p14:tracePt t="63168" x="2763838" y="4703763"/>
          <p14:tracePt t="63184" x="2692400" y="4694238"/>
          <p14:tracePt t="63201" x="2611438" y="4683125"/>
          <p14:tracePt t="63218" x="2530475" y="4673600"/>
          <p14:tracePt t="63234" x="2447925" y="4664075"/>
          <p14:tracePt t="63251" x="2397125" y="4664075"/>
          <p14:tracePt t="63268" x="2357438" y="4664075"/>
          <p14:tracePt t="63269" x="2336800" y="4664075"/>
          <p14:tracePt t="63284" x="2327275" y="4664075"/>
          <p14:tracePt t="63285" x="2316163" y="4664075"/>
          <p14:tracePt t="63301" x="2295525" y="4664075"/>
          <p14:tracePt t="63318" x="2286000" y="4664075"/>
          <p14:tracePt t="63335" x="2276475" y="4664075"/>
          <p14:tracePt t="63629" x="2286000" y="4664075"/>
          <p14:tracePt t="63637" x="2306638" y="4664075"/>
          <p14:tracePt t="63653" x="2336800" y="4664075"/>
          <p14:tracePt t="63654" x="2366963" y="4664075"/>
          <p14:tracePt t="63670" x="2479675" y="4673600"/>
          <p14:tracePt t="63686" x="2641600" y="4694238"/>
          <p14:tracePt t="63702" x="2794000" y="4694238"/>
          <p14:tracePt t="63719" x="2946400" y="4703763"/>
          <p14:tracePt t="63736" x="3108325" y="4714875"/>
          <p14:tracePt t="63752" x="3230563" y="4714875"/>
          <p14:tracePt t="63768" x="3281363" y="4714875"/>
          <p14:tracePt t="63786" x="3302000" y="4714875"/>
          <p14:tracePt t="63813" x="3311525" y="4714875"/>
          <p14:tracePt t="63869" x="3322638" y="4714875"/>
          <p14:tracePt t="63877" x="3332163" y="4714875"/>
          <p14:tracePt t="63886" x="3352800" y="4714875"/>
          <p14:tracePt t="63903" x="3424238" y="4714875"/>
          <p14:tracePt t="63919" x="3525838" y="4714875"/>
          <p14:tracePt t="63936" x="3667125" y="4714875"/>
          <p14:tracePt t="63953" x="3830638" y="4703763"/>
          <p14:tracePt t="63968" x="3983038" y="4694238"/>
          <p14:tracePt t="63985" x="4124325" y="4694238"/>
          <p14:tracePt t="64001" x="4225925" y="4694238"/>
          <p14:tracePt t="64018" x="4318000" y="4694238"/>
          <p14:tracePt t="64035" x="4398963" y="4694238"/>
          <p14:tracePt t="64051" x="4449763" y="4694238"/>
          <p14:tracePt t="64068" x="4500563" y="4694238"/>
          <p14:tracePt t="64069" x="4511675" y="4694238"/>
          <p14:tracePt t="64085" x="4521200" y="4694238"/>
          <p14:tracePt t="64325" x="4511675" y="4694238"/>
          <p14:tracePt t="65317" x="4521200" y="4694238"/>
          <p14:tracePt t="65565" x="4521200" y="4703763"/>
          <p14:tracePt t="65581" x="4530725" y="4703763"/>
          <p14:tracePt t="67822" x="4541838" y="4703763"/>
          <p14:tracePt t="67829" x="4551363" y="4694238"/>
          <p14:tracePt t="67838" x="4572000" y="4694238"/>
          <p14:tracePt t="67854" x="4613275" y="4683125"/>
          <p14:tracePt t="67870" x="4703763" y="4683125"/>
          <p14:tracePt t="67887" x="4826000" y="4664075"/>
          <p14:tracePt t="67904" x="4957763" y="4652963"/>
          <p14:tracePt t="67920" x="5029200" y="4643438"/>
          <p14:tracePt t="67937" x="5089525" y="4643438"/>
          <p14:tracePt t="67953" x="5121275" y="4622800"/>
          <p14:tracePt t="67970" x="5130800" y="4622800"/>
          <p14:tracePt t="67990" x="5140325" y="4622800"/>
          <p14:tracePt t="68006" x="5151438" y="4622800"/>
          <p14:tracePt t="68021" x="5160963" y="4613275"/>
          <p14:tracePt t="68022" x="5172075" y="4613275"/>
          <p14:tracePt t="68037" x="5181600" y="4613275"/>
          <p14:tracePt t="68038" x="5202238" y="4613275"/>
          <p14:tracePt t="68054" x="5253038" y="4613275"/>
          <p14:tracePt t="68068" x="5292725" y="4613275"/>
          <p14:tracePt t="68070" x="5324475" y="4613275"/>
          <p14:tracePt t="68085" x="5354638" y="4613275"/>
          <p14:tracePt t="68086" x="5394325" y="4622800"/>
          <p14:tracePt t="68102" x="5456238" y="4622800"/>
          <p14:tracePt t="68118" x="5507038" y="4622800"/>
          <p14:tracePt t="68135" x="5537200" y="4622800"/>
          <p14:tracePt t="68152" x="5546725" y="4622800"/>
          <p14:tracePt t="68168" x="5567363" y="4622800"/>
          <p14:tracePt t="68185" x="5608638" y="4613275"/>
          <p14:tracePt t="68201" x="5659438" y="4602163"/>
          <p14:tracePt t="68220" x="5749925" y="4581525"/>
          <p14:tracePt t="68221" x="5791200" y="4581525"/>
          <p14:tracePt t="68237" x="5851525" y="4572000"/>
          <p14:tracePt t="68238" x="5892800" y="4572000"/>
          <p14:tracePt t="68254" x="5984875" y="4562475"/>
          <p14:tracePt t="68270" x="6054725" y="4562475"/>
          <p14:tracePt t="68286" x="6146800" y="4572000"/>
          <p14:tracePt t="68303" x="6218238" y="4602163"/>
          <p14:tracePt t="68319" x="6289675" y="4622800"/>
          <p14:tracePt t="68336" x="6370638" y="4652963"/>
          <p14:tracePt t="68354" x="6400800" y="4664075"/>
          <p14:tracePt t="68369" x="6410325" y="4673600"/>
          <p14:tracePt t="68469" x="6400800" y="4673600"/>
          <p14:tracePt t="68477" x="6370638" y="4673600"/>
          <p14:tracePt t="68487" x="6350000" y="4673600"/>
          <p14:tracePt t="68503" x="6257925" y="4694238"/>
          <p14:tracePt t="68520" x="6116638" y="4724400"/>
          <p14:tracePt t="68537" x="5943600" y="4765675"/>
          <p14:tracePt t="68554" x="5689600" y="4846638"/>
          <p14:tracePt t="68570" x="5414963" y="4948238"/>
          <p14:tracePt t="68587" x="5160963" y="5029200"/>
          <p14:tracePt t="68604" x="4897438" y="5110163"/>
          <p14:tracePt t="68620" x="4652963" y="5151438"/>
          <p14:tracePt t="68622" x="4562475" y="5172075"/>
          <p14:tracePt t="68637" x="4398963" y="5191125"/>
          <p14:tracePt t="68654" x="4276725" y="5202238"/>
          <p14:tracePt t="68670" x="4114800" y="5202238"/>
          <p14:tracePt t="68687" x="3952875" y="5202238"/>
          <p14:tracePt t="68702" x="3749675" y="5181600"/>
          <p14:tracePt t="68719" x="3514725" y="5130800"/>
          <p14:tracePt t="68736" x="3271838" y="5059363"/>
          <p14:tracePt t="68752" x="3057525" y="4999038"/>
          <p14:tracePt t="68769" x="2905125" y="4978400"/>
          <p14:tracePt t="68785" x="2824163" y="4968875"/>
          <p14:tracePt t="68802" x="2794000" y="4968875"/>
          <p14:tracePt t="68818" x="2773363" y="4968875"/>
          <p14:tracePt t="68835" x="2763838" y="4968875"/>
          <p14:tracePt t="68853" x="2752725" y="4968875"/>
          <p14:tracePt t="68868" x="2743200" y="4968875"/>
          <p14:tracePt t="68885" x="2713038" y="5008563"/>
          <p14:tracePt t="68885" x="2682875" y="5029200"/>
          <p14:tracePt t="68902" x="2632075" y="5089525"/>
          <p14:tracePt t="68918" x="2600325" y="5130800"/>
          <p14:tracePt t="68935" x="2570163" y="5172075"/>
          <p14:tracePt t="68952" x="2530475" y="5211763"/>
          <p14:tracePt t="68968" x="2489200" y="5253038"/>
          <p14:tracePt t="68985" x="2428875" y="5273675"/>
          <p14:tracePt t="69002" x="2378075" y="5303838"/>
          <p14:tracePt t="69019" x="2306638" y="5324475"/>
          <p14:tracePt t="69035" x="2193925" y="5334000"/>
          <p14:tracePt t="69051" x="2062163" y="5334000"/>
          <p14:tracePt t="69068" x="1920875" y="5334000"/>
          <p14:tracePt t="69085" x="1768475" y="5324475"/>
          <p14:tracePt t="69086" x="1697038" y="5313363"/>
          <p14:tracePt t="69103" x="1554163" y="5303838"/>
          <p14:tracePt t="69119" x="1482725" y="5292725"/>
          <p14:tracePt t="69136" x="1452563" y="5292725"/>
          <p14:tracePt t="69154" x="1443038" y="5292725"/>
          <p14:tracePt t="69214" x="1443038" y="5273675"/>
          <p14:tracePt t="69230" x="1443038" y="5253038"/>
          <p14:tracePt t="69238" x="1443038" y="5241925"/>
          <p14:tracePt t="69252" x="1452563" y="5222875"/>
          <p14:tracePt t="69253" x="1463675" y="5211763"/>
          <p14:tracePt t="69269" x="1473200" y="5191125"/>
          <p14:tracePt t="69270" x="1493838" y="5172075"/>
          <p14:tracePt t="69286" x="1524000" y="5151438"/>
          <p14:tracePt t="69302" x="1565275" y="5130800"/>
          <p14:tracePt t="69319" x="1584325" y="5121275"/>
          <p14:tracePt t="69336" x="1595438" y="5110163"/>
          <p14:tracePt t="69469" x="1604963" y="5121275"/>
          <p14:tracePt t="69493" x="1604963" y="5130800"/>
          <p14:tracePt t="69525" x="1616075" y="5140325"/>
          <p14:tracePt t="69542" x="1625600" y="5151438"/>
          <p14:tracePt t="69549" x="1625600" y="5160963"/>
          <p14:tracePt t="69581" x="1635125" y="5172075"/>
          <p14:tracePt t="69606" x="1646238" y="5172075"/>
          <p14:tracePt t="69613" x="1655763" y="5172075"/>
          <p14:tracePt t="69622" x="1676400" y="5181600"/>
          <p14:tracePt t="69637" x="1736725" y="5181600"/>
          <p14:tracePt t="69638" x="1808163" y="5181600"/>
          <p14:tracePt t="69654" x="2011363" y="5181600"/>
          <p14:tracePt t="69670" x="2255838" y="5181600"/>
          <p14:tracePt t="69686" x="2519363" y="5172075"/>
          <p14:tracePt t="69703" x="2713038" y="5172075"/>
          <p14:tracePt t="69720" x="2814638" y="5172075"/>
          <p14:tracePt t="69736" x="2865438" y="5172075"/>
          <p14:tracePt t="69753" x="2886075" y="5172075"/>
          <p14:tracePt t="69773" x="2895600" y="5172075"/>
          <p14:tracePt t="69990" x="2905125" y="5172075"/>
          <p14:tracePt t="69998" x="2916238" y="5172075"/>
          <p14:tracePt t="70006" x="2946400" y="5172075"/>
          <p14:tracePt t="70019" x="2997200" y="5172075"/>
          <p14:tracePt t="70035" x="3190875" y="5202238"/>
          <p14:tracePt t="70052" x="3403600" y="5232400"/>
          <p14:tracePt t="70068" x="3597275" y="5253038"/>
          <p14:tracePt t="70069" x="3636963" y="5253038"/>
          <p14:tracePt t="70085" x="3687763" y="5253038"/>
          <p14:tracePt t="70102" x="3698875" y="5253038"/>
          <p14:tracePt t="70750" x="3717925" y="5253038"/>
          <p14:tracePt t="70758" x="3729038" y="5253038"/>
          <p14:tracePt t="70770" x="3749675" y="5253038"/>
          <p14:tracePt t="70787" x="3819525" y="5253038"/>
          <p14:tracePt t="70803" x="3881438" y="5253038"/>
          <p14:tracePt t="70820" x="3941763" y="5241925"/>
          <p14:tracePt t="70837" x="3971925" y="5241925"/>
          <p14:tracePt t="70837" x="4003675" y="5241925"/>
          <p14:tracePt t="70854" x="4013200" y="5241925"/>
          <p14:tracePt t="70870" x="4033838" y="5241925"/>
          <p14:tracePt t="70887" x="4073525" y="5241925"/>
          <p14:tracePt t="70903" x="4094163" y="5232400"/>
          <p14:tracePt t="70920" x="4124325" y="5232400"/>
          <p14:tracePt t="70936" x="4135438" y="5232400"/>
          <p14:tracePt t="71325" x="4156075" y="5232400"/>
          <p14:tracePt t="71333" x="4175125" y="5232400"/>
          <p14:tracePt t="71341" x="4216400" y="5232400"/>
          <p14:tracePt t="71352" x="4276725" y="5232400"/>
          <p14:tracePt t="71369" x="4419600" y="5232400"/>
          <p14:tracePt t="71385" x="4521200" y="5232400"/>
          <p14:tracePt t="71402" x="4541838" y="5232400"/>
          <p14:tracePt t="71734" x="4541838" y="5222875"/>
          <p14:tracePt t="71741" x="4551363" y="5222875"/>
          <p14:tracePt t="71754" x="4562475" y="5222875"/>
          <p14:tracePt t="71770" x="4613275" y="5222875"/>
          <p14:tracePt t="71787" x="4673600" y="5222875"/>
          <p14:tracePt t="71803" x="4745038" y="5222875"/>
          <p14:tracePt t="71820" x="4835525" y="5222875"/>
          <p14:tracePt t="71837" x="4906963" y="5222875"/>
          <p14:tracePt t="71838" x="4937125" y="5222875"/>
          <p14:tracePt t="71854" x="4999038" y="5222875"/>
          <p14:tracePt t="71870" x="5080000" y="5222875"/>
          <p14:tracePt t="71887" x="5181600" y="5222875"/>
          <p14:tracePt t="71903" x="5262563" y="5222875"/>
          <p14:tracePt t="71920" x="5292725" y="5222875"/>
          <p14:tracePt t="71937" x="5303838" y="5222875"/>
          <p14:tracePt t="72294" x="5313363" y="5222875"/>
          <p14:tracePt t="72302" x="5334000" y="5222875"/>
          <p14:tracePt t="72310" x="5375275" y="5222875"/>
          <p14:tracePt t="72320" x="5414963" y="5222875"/>
          <p14:tracePt t="72337" x="5546725" y="5222875"/>
          <p14:tracePt t="72354" x="5699125" y="5222875"/>
          <p14:tracePt t="72370" x="5862638" y="5222875"/>
          <p14:tracePt t="72387" x="5964238" y="5232400"/>
          <p14:tracePt t="72403" x="5984875" y="5232400"/>
          <p14:tracePt t="72654" x="5973763" y="5232400"/>
          <p14:tracePt t="72669" x="5964238" y="5232400"/>
          <p14:tracePt t="72678" x="5943600" y="5232400"/>
          <p14:tracePt t="72688" x="5913438" y="5241925"/>
          <p14:tracePt t="72704" x="5749925" y="5273675"/>
          <p14:tracePt t="72721" x="5384800" y="5283200"/>
          <p14:tracePt t="72738" x="4784725" y="5283200"/>
          <p14:tracePt t="72754" x="4043363" y="5334000"/>
          <p14:tracePt t="72771" x="3424238" y="5405438"/>
          <p14:tracePt t="72787" x="2824163" y="5486400"/>
          <p14:tracePt t="72804" x="2540000" y="5537200"/>
          <p14:tracePt t="72821" x="2378075" y="5588000"/>
          <p14:tracePt t="72822" x="2306638" y="5588000"/>
          <p14:tracePt t="72838" x="2244725" y="5618163"/>
          <p14:tracePt t="72854" x="2214563" y="5629275"/>
          <p14:tracePt t="72871" x="2193925" y="5638800"/>
          <p14:tracePt t="72888" x="2174875" y="5638800"/>
          <p14:tracePt t="72904" x="2154238" y="5638800"/>
          <p14:tracePt t="72921" x="2133600" y="5638800"/>
          <p14:tracePt t="72938" x="2082800" y="5638800"/>
          <p14:tracePt t="72954" x="2041525" y="5638800"/>
          <p14:tracePt t="72969" x="1981200" y="5638800"/>
          <p14:tracePt t="72986" x="1900238" y="5638800"/>
          <p14:tracePt t="73003" x="1819275" y="5638800"/>
          <p14:tracePt t="73021" x="1757363" y="5638800"/>
          <p14:tracePt t="73022" x="1727200" y="5638800"/>
          <p14:tracePt t="73038" x="1666875" y="5638800"/>
          <p14:tracePt t="73054" x="1646238" y="5648325"/>
          <p14:tracePt t="73071" x="1625600" y="5668963"/>
          <p14:tracePt t="73088" x="1616075" y="5689600"/>
          <p14:tracePt t="73104" x="1616075" y="5710238"/>
          <p14:tracePt t="73120" x="1616075" y="5719763"/>
          <p14:tracePt t="73318" x="1604963" y="5730875"/>
          <p14:tracePt t="73382" x="1616075" y="5730875"/>
          <p14:tracePt t="73390" x="1646238" y="5730875"/>
          <p14:tracePt t="73405" x="1676400" y="5730875"/>
          <p14:tracePt t="73406" x="1706563" y="5730875"/>
          <p14:tracePt t="73421" x="1736725" y="5730875"/>
          <p14:tracePt t="73423" x="1778000" y="5719763"/>
          <p14:tracePt t="73438" x="1838325" y="5710238"/>
          <p14:tracePt t="73454" x="1889125" y="5710238"/>
          <p14:tracePt t="73471" x="1930400" y="5699125"/>
          <p14:tracePt t="73488" x="1971675" y="5680075"/>
          <p14:tracePt t="73504" x="2001838" y="5680075"/>
          <p14:tracePt t="73521" x="2041525" y="5668963"/>
          <p14:tracePt t="73538" x="2103438" y="5668963"/>
          <p14:tracePt t="73555" x="2225675" y="5668963"/>
          <p14:tracePt t="73571" x="2336800" y="5668963"/>
          <p14:tracePt t="73588" x="2447925" y="5680075"/>
          <p14:tracePt t="73590" x="2509838" y="5689600"/>
          <p14:tracePt t="73605" x="2549525" y="5689600"/>
          <p14:tracePt t="73607" x="2581275" y="5689600"/>
          <p14:tracePt t="73620" x="2600325" y="5689600"/>
          <p14:tracePt t="73636" x="2632075" y="5689600"/>
          <p14:tracePt t="73653" x="2641600" y="5689600"/>
          <p14:tracePt t="73653" x="2651125" y="5689600"/>
          <p14:tracePt t="73669" x="2662238" y="5689600"/>
          <p14:tracePt t="73709" x="2671763" y="5689600"/>
          <p14:tracePt t="73741" x="2682875" y="5689600"/>
          <p14:tracePt t="73750" x="2692400" y="5689600"/>
          <p14:tracePt t="73758" x="2701925" y="5689600"/>
          <p14:tracePt t="73771" x="2722563" y="5689600"/>
          <p14:tracePt t="73788" x="2794000" y="5699125"/>
          <p14:tracePt t="73805" x="2865438" y="5719763"/>
          <p14:tracePt t="73806" x="2916238" y="5719763"/>
          <p14:tracePt t="73821" x="2955925" y="5719763"/>
          <p14:tracePt t="73823" x="2997200" y="5719763"/>
          <p14:tracePt t="73838" x="3048000" y="5719763"/>
          <p14:tracePt t="73854" x="3068638" y="5719763"/>
          <p14:tracePt t="74006" x="3057525" y="5719763"/>
          <p14:tracePt t="74022" x="3038475" y="5719763"/>
          <p14:tracePt t="74030" x="3038475" y="5710238"/>
          <p14:tracePt t="74038" x="3027363" y="5699125"/>
          <p14:tracePt t="74055" x="3006725" y="5689600"/>
          <p14:tracePt t="74069" x="2997200" y="5680075"/>
          <p14:tracePt t="74087" x="2976563" y="5668963"/>
          <p14:tracePt t="74103" x="2967038" y="5668963"/>
          <p14:tracePt t="74446" x="2955925" y="5668963"/>
          <p14:tracePt t="74486" x="2946400" y="5668963"/>
          <p14:tracePt t="74493" x="2936875" y="5668963"/>
          <p14:tracePt t="74814" x="2955925" y="5668963"/>
          <p14:tracePt t="74822" x="2987675" y="5659438"/>
          <p14:tracePt t="74838" x="3098800" y="5638800"/>
          <p14:tracePt t="74855" x="3241675" y="5618163"/>
          <p14:tracePt t="74871" x="3424238" y="5608638"/>
          <p14:tracePt t="74888" x="3576638" y="5608638"/>
          <p14:tracePt t="74905" x="3717925" y="5608638"/>
          <p14:tracePt t="74920" x="3830638" y="5618163"/>
          <p14:tracePt t="74937" x="3890963" y="5648325"/>
          <p14:tracePt t="74953" x="3911600" y="5659438"/>
          <p14:tracePt t="74970" x="3921125" y="5659438"/>
          <p14:tracePt t="75190" x="3921125" y="5668963"/>
          <p14:tracePt t="75222" x="3932238" y="5668963"/>
          <p14:tracePt t="75310" x="3941763" y="5668963"/>
          <p14:tracePt t="75326" x="3971925" y="5668963"/>
          <p14:tracePt t="75334" x="4003675" y="5668963"/>
          <p14:tracePt t="75342" x="4054475" y="5668963"/>
          <p14:tracePt t="75355" x="4114800" y="5680075"/>
          <p14:tracePt t="75371" x="4267200" y="5689600"/>
          <p14:tracePt t="75387" x="4470400" y="5710238"/>
          <p14:tracePt t="75404" x="4664075" y="5719763"/>
          <p14:tracePt t="75421" x="4816475" y="5730875"/>
          <p14:tracePt t="75422" x="4886325" y="5730875"/>
          <p14:tracePt t="75438" x="4968875" y="5730875"/>
          <p14:tracePt t="75454" x="5019675" y="5719763"/>
          <p14:tracePt t="75471" x="5049838" y="5719763"/>
          <p14:tracePt t="75487" x="5070475" y="5699125"/>
          <p14:tracePt t="75504" x="5080000" y="5689600"/>
          <p14:tracePt t="75521" x="5110163" y="5680075"/>
          <p14:tracePt t="75537" x="5151438" y="5659438"/>
          <p14:tracePt t="75554" x="5211763" y="5648325"/>
          <p14:tracePt t="75570" x="5241925" y="5638800"/>
          <p14:tracePt t="75586" x="5273675" y="5638800"/>
          <p14:tracePt t="75603" x="5303838" y="5638800"/>
          <p14:tracePt t="75619" x="5354638" y="5638800"/>
          <p14:tracePt t="75636" x="5394325" y="5638800"/>
          <p14:tracePt t="75653" x="5476875" y="5668963"/>
          <p14:tracePt t="75654" x="5507038" y="5668963"/>
          <p14:tracePt t="75670" x="5567363" y="5689600"/>
          <p14:tracePt t="75686" x="5597525" y="5689600"/>
          <p14:tracePt t="75742" x="5578475" y="5689600"/>
          <p14:tracePt t="75750" x="5546725" y="5699125"/>
          <p14:tracePt t="75758" x="5507038" y="5699125"/>
          <p14:tracePt t="75771" x="5445125" y="5699125"/>
          <p14:tracePt t="75788" x="5253038" y="5719763"/>
          <p14:tracePt t="75805" x="4978400" y="5781675"/>
          <p14:tracePt t="75806" x="4816475" y="5811838"/>
          <p14:tracePt t="75821" x="4673600" y="5851525"/>
          <p14:tracePt t="75822" x="4530725" y="5872163"/>
          <p14:tracePt t="75838" x="4327525" y="5902325"/>
          <p14:tracePt t="75854" x="4186238" y="5943600"/>
          <p14:tracePt t="75871" x="4043363" y="5984875"/>
          <p14:tracePt t="75888" x="3932238" y="6003925"/>
          <p14:tracePt t="75903" x="3840163" y="6024563"/>
          <p14:tracePt t="75920" x="3729038" y="6054725"/>
          <p14:tracePt t="75936" x="3606800" y="6075363"/>
          <p14:tracePt t="75953" x="3413125" y="6116638"/>
          <p14:tracePt t="75969" x="3221038" y="6167438"/>
          <p14:tracePt t="75986" x="3038475" y="6176963"/>
          <p14:tracePt t="76003" x="2886075" y="6188075"/>
          <p14:tracePt t="76020" x="2784475" y="6197600"/>
          <p14:tracePt t="76037" x="2662238" y="6218238"/>
          <p14:tracePt t="76038" x="2620963" y="6227763"/>
          <p14:tracePt t="76054" x="2540000" y="6238875"/>
          <p14:tracePt t="76070" x="2468563" y="6248400"/>
          <p14:tracePt t="76087" x="2336800" y="6269038"/>
          <p14:tracePt t="76103" x="2163763" y="6289675"/>
          <p14:tracePt t="76120" x="2011363" y="6299200"/>
          <p14:tracePt t="76137" x="1849438" y="6308725"/>
          <p14:tracePt t="76155" x="1747838" y="6308725"/>
          <p14:tracePt t="76170" x="1666875" y="6319838"/>
          <p14:tracePt t="76187" x="1646238" y="6319838"/>
          <p14:tracePt t="76213" x="1635125" y="6319838"/>
          <p14:tracePt t="76229" x="1635125" y="6329363"/>
          <p14:tracePt t="76253" x="1616075" y="6329363"/>
          <p14:tracePt t="76262" x="1616075" y="6319838"/>
          <p14:tracePt t="76271" x="1604963" y="6319838"/>
          <p14:tracePt t="76288" x="1533525" y="6289675"/>
          <p14:tracePt t="76305" x="1412875" y="6238875"/>
          <p14:tracePt t="76321" x="1260475" y="6176963"/>
          <p14:tracePt t="76338" x="1147763" y="6146800"/>
          <p14:tracePt t="76355" x="1096963" y="6146800"/>
          <p14:tracePt t="76371" x="1076325" y="6146800"/>
          <p14:tracePt t="76478" x="1087438" y="6146800"/>
          <p14:tracePt t="76486" x="1108075" y="6156325"/>
          <p14:tracePt t="76494" x="1127125" y="6167438"/>
          <p14:tracePt t="76505" x="1177925" y="6188075"/>
          <p14:tracePt t="76522" x="1290638" y="6218238"/>
          <p14:tracePt t="76537" x="1422400" y="6248400"/>
          <p14:tracePt t="76554" x="1544638" y="6269038"/>
          <p14:tracePt t="76570" x="1625600" y="6278563"/>
          <p14:tracePt t="76587" x="1717675" y="6278563"/>
          <p14:tracePt t="76603" x="1787525" y="6278563"/>
          <p14:tracePt t="76621" x="1870075" y="6278563"/>
          <p14:tracePt t="76623" x="1900238" y="6278563"/>
          <p14:tracePt t="76638" x="2001838" y="6269038"/>
          <p14:tracePt t="76654" x="2082800" y="6257925"/>
          <p14:tracePt t="76671" x="2184400" y="6248400"/>
          <p14:tracePt t="76687" x="2286000" y="6238875"/>
          <p14:tracePt t="76704" x="2346325" y="6238875"/>
          <p14:tracePt t="76721" x="2408238" y="6227763"/>
          <p14:tracePt t="76737" x="2459038" y="6227763"/>
          <p14:tracePt t="76754" x="2519363" y="6227763"/>
          <p14:tracePt t="76771" x="2581275" y="6227763"/>
          <p14:tracePt t="76787" x="2651125" y="6227763"/>
          <p14:tracePt t="76804" x="2713038" y="6218238"/>
          <p14:tracePt t="76821" x="2773363" y="6207125"/>
          <p14:tracePt t="76821" x="2803525" y="6207125"/>
          <p14:tracePt t="76838" x="2854325" y="6207125"/>
          <p14:tracePt t="76855" x="2905125" y="6197600"/>
          <p14:tracePt t="76871" x="2967038" y="6188075"/>
          <p14:tracePt t="76887" x="3017838" y="6188075"/>
          <p14:tracePt t="76904" x="3057525" y="6188075"/>
          <p14:tracePt t="76921" x="3108325" y="6188075"/>
          <p14:tracePt t="76937" x="3170238" y="6188075"/>
          <p14:tracePt t="76954" x="3209925" y="6188075"/>
          <p14:tracePt t="76971" x="3251200" y="6188075"/>
          <p14:tracePt t="76988" x="3292475" y="6188075"/>
          <p14:tracePt t="77004" x="3332163" y="6188075"/>
          <p14:tracePt t="77006" x="3362325" y="6188075"/>
          <p14:tracePt t="77021" x="3382963" y="6188075"/>
          <p14:tracePt t="77022" x="3403600" y="6188075"/>
          <p14:tracePt t="77038" x="3454400" y="6188075"/>
          <p14:tracePt t="77054" x="3505200" y="6188075"/>
          <p14:tracePt t="77071" x="3556000" y="6188075"/>
          <p14:tracePt t="77087" x="3606800" y="6188075"/>
          <p14:tracePt t="77104" x="3648075" y="6188075"/>
          <p14:tracePt t="77121" x="3687763" y="6197600"/>
          <p14:tracePt t="77138" x="3717925" y="6197600"/>
          <p14:tracePt t="77156" x="3738563" y="6197600"/>
          <p14:tracePt t="77171" x="3749675" y="6197600"/>
          <p14:tracePt t="77187" x="3779838" y="6197600"/>
          <p14:tracePt t="77204" x="3819525" y="6197600"/>
          <p14:tracePt t="77206" x="3840163" y="6197600"/>
          <p14:tracePt t="77221" x="3870325" y="6197600"/>
          <p14:tracePt t="77221" x="3902075" y="6197600"/>
          <p14:tracePt t="77238" x="3983038" y="6197600"/>
          <p14:tracePt t="77254" x="4073525" y="6207125"/>
          <p14:tracePt t="77271" x="4165600" y="6227763"/>
          <p14:tracePt t="77287" x="4237038" y="6238875"/>
          <p14:tracePt t="77304" x="4297363" y="6248400"/>
          <p14:tracePt t="77321" x="4348163" y="6257925"/>
          <p14:tracePt t="77338" x="4389438" y="6257925"/>
          <p14:tracePt t="77354" x="4429125" y="6269038"/>
          <p14:tracePt t="77371" x="4470400" y="6269038"/>
          <p14:tracePt t="77388" x="4521200" y="6269038"/>
          <p14:tracePt t="77404" x="4592638" y="6269038"/>
          <p14:tracePt t="77405" x="4632325" y="6278563"/>
          <p14:tracePt t="77421" x="4664075" y="6278563"/>
          <p14:tracePt t="77422" x="4683125" y="6278563"/>
          <p14:tracePt t="77438" x="4733925" y="6278563"/>
          <p14:tracePt t="77454" x="4795838" y="6278563"/>
          <p14:tracePt t="77471" x="4856163" y="6278563"/>
          <p14:tracePt t="77487" x="4918075" y="6278563"/>
          <p14:tracePt t="77504" x="4987925" y="6278563"/>
          <p14:tracePt t="77521" x="5059363" y="6278563"/>
          <p14:tracePt t="77537" x="5121275" y="6278563"/>
          <p14:tracePt t="77554" x="5181600" y="6278563"/>
          <p14:tracePt t="77571" x="5222875" y="6278563"/>
          <p14:tracePt t="77587" x="5241925" y="6278563"/>
          <p14:tracePt t="77604" x="5262563" y="6278563"/>
          <p14:tracePt t="77621" x="5283200" y="6278563"/>
          <p14:tracePt t="77638" x="5292725" y="6278563"/>
          <p14:tracePt t="77654" x="5313363" y="6278563"/>
          <p14:tracePt t="77671" x="5343525" y="6257925"/>
          <p14:tracePt t="77688" x="5375275" y="6248400"/>
          <p14:tracePt t="77704" x="5414963" y="6227763"/>
          <p14:tracePt t="77721" x="5465763" y="6227763"/>
          <p14:tracePt t="77737" x="5476875" y="6227763"/>
          <p14:tracePt t="77910" x="5486400" y="6227763"/>
          <p14:tracePt t="77918" x="5486400" y="6218238"/>
          <p14:tracePt t="77934" x="5486400" y="6207125"/>
          <p14:tracePt t="77981" x="5486400" y="6197600"/>
          <p14:tracePt t="78166" x="5465763" y="6197600"/>
          <p14:tracePt t="78205" x="5456238" y="6197600"/>
          <p14:tracePt t="78270" x="5445125" y="6197600"/>
          <p14:tracePt t="80622" x="5456238" y="6197600"/>
          <p14:tracePt t="80806" x="5465763" y="6197600"/>
          <p14:tracePt t="80822" x="5476875" y="6197600"/>
          <p14:tracePt t="90775" x="5486400" y="6188075"/>
          <p14:tracePt t="90783" x="5507038" y="6188075"/>
          <p14:tracePt t="90792" x="5516563" y="6176963"/>
          <p14:tracePt t="90808" x="5578475" y="6167438"/>
          <p14:tracePt t="90825" x="5638800" y="6137275"/>
          <p14:tracePt t="90841" x="5680075" y="6126163"/>
          <p14:tracePt t="90858" x="5710238" y="6116638"/>
          <p14:tracePt t="90875" x="5730875" y="6116638"/>
          <p14:tracePt t="90892" x="5770563" y="6105525"/>
          <p14:tracePt t="90908" x="5800725" y="6105525"/>
          <p14:tracePt t="90925" x="5842000" y="6105525"/>
          <p14:tracePt t="90941" x="5851525" y="6105525"/>
          <p14:tracePt t="90959" x="5862638" y="6105525"/>
          <p14:tracePt t="90960" x="5872163" y="6105525"/>
          <p14:tracePt t="91879" x="5862638" y="6105525"/>
          <p14:tracePt t="91895" x="5842000" y="6105525"/>
          <p14:tracePt t="91903" x="5832475" y="6096000"/>
          <p14:tracePt t="91911" x="5800725" y="6086475"/>
          <p14:tracePt t="91925" x="5761038" y="6075363"/>
          <p14:tracePt t="91942" x="5618163" y="6003925"/>
          <p14:tracePt t="91943" x="5486400" y="5953125"/>
          <p14:tracePt t="91959" x="5253038" y="5862638"/>
          <p14:tracePt t="91960" x="4906963" y="5699125"/>
          <p14:tracePt t="91975" x="3698875" y="5140325"/>
          <p14:tracePt t="91992" x="1838325" y="4216400"/>
          <p14:tracePt t="92041" x="8407400" y="701675"/>
        </p14:tracePtLst>
      </p14:laserTraceLst>
    </p:ext>
  </p:extLs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a:extLst>
              <a:ext uri="{FF2B5EF4-FFF2-40B4-BE49-F238E27FC236}">
                <a16:creationId xmlns:a16="http://schemas.microsoft.com/office/drawing/2014/main" id="{90A228DF-6971-448F-9BD7-8D7F2098C740}"/>
              </a:ext>
            </a:extLst>
          </p:cNvPr>
          <p:cNvSpPr>
            <a:spLocks noGrp="1" noChangeArrowheads="1"/>
          </p:cNvSpPr>
          <p:nvPr>
            <p:ph type="title"/>
          </p:nvPr>
        </p:nvSpPr>
        <p:spPr>
          <a:xfrm>
            <a:off x="381000" y="228600"/>
            <a:ext cx="11430000" cy="685800"/>
          </a:xfrm>
        </p:spPr>
        <p:txBody>
          <a:bodyPr/>
          <a:lstStyle/>
          <a:p>
            <a:pPr eaLnBrk="1" hangingPunct="1"/>
            <a:r>
              <a:rPr lang="en-US" altLang="en-US" sz="3600" b="1" dirty="0"/>
              <a:t>Interpretations of </a:t>
            </a:r>
            <a:r>
              <a:rPr lang="en-US" altLang="en-US" sz="3600" b="1" i="1" dirty="0"/>
              <a:t>in-vivo</a:t>
            </a:r>
            <a:r>
              <a:rPr lang="en-US" altLang="en-US" sz="3600" b="1" dirty="0"/>
              <a:t> supra- and subglottic pressures</a:t>
            </a:r>
          </a:p>
        </p:txBody>
      </p:sp>
      <p:sp>
        <p:nvSpPr>
          <p:cNvPr id="8" name="TextBox 7">
            <a:extLst>
              <a:ext uri="{FF2B5EF4-FFF2-40B4-BE49-F238E27FC236}">
                <a16:creationId xmlns:a16="http://schemas.microsoft.com/office/drawing/2014/main" id="{AA9EB013-AD80-4885-9FD1-D66168586F8E}"/>
              </a:ext>
            </a:extLst>
          </p:cNvPr>
          <p:cNvSpPr txBox="1"/>
          <p:nvPr/>
        </p:nvSpPr>
        <p:spPr>
          <a:xfrm>
            <a:off x="407993" y="1147681"/>
            <a:ext cx="4247887" cy="5324535"/>
          </a:xfrm>
          <a:prstGeom prst="rect">
            <a:avLst/>
          </a:prstGeom>
          <a:noFill/>
        </p:spPr>
        <p:txBody>
          <a:bodyPr wrap="square" rtlCol="0">
            <a:spAutoFit/>
          </a:bodyPr>
          <a:lstStyle/>
          <a:p>
            <a:r>
              <a:rPr lang="en-US" sz="2800" b="1" dirty="0"/>
              <a:t>After a glottal closing…</a:t>
            </a:r>
          </a:p>
          <a:p>
            <a:endParaRPr lang="en-US" sz="1800" dirty="0"/>
          </a:p>
          <a:p>
            <a:pPr marL="457200" indent="-457200">
              <a:buFont typeface="Arial" panose="020B0604020202020204" pitchFamily="34" charset="0"/>
              <a:buChar char="•"/>
            </a:pPr>
            <a:r>
              <a:rPr lang="en-US" sz="2800" dirty="0"/>
              <a:t>The momentum of the moving air in the vocal tract creates a partial vacuum (rarefication) above the vocal folds.</a:t>
            </a:r>
          </a:p>
          <a:p>
            <a:pPr marL="457200" indent="-457200">
              <a:buFont typeface="Arial" panose="020B0604020202020204" pitchFamily="34" charset="0"/>
              <a:buChar char="•"/>
            </a:pPr>
            <a:endParaRPr lang="en-US" sz="1100" dirty="0"/>
          </a:p>
          <a:p>
            <a:pPr marL="457200" indent="-457200">
              <a:buFont typeface="Arial" panose="020B0604020202020204" pitchFamily="34" charset="0"/>
              <a:buChar char="•"/>
            </a:pPr>
            <a:r>
              <a:rPr lang="en-US" sz="2800" dirty="0"/>
              <a:t>The momentum of the  moving air in the trachea creates a compression (densification) of air below the vocal folds.</a:t>
            </a:r>
          </a:p>
        </p:txBody>
      </p:sp>
      <p:pic>
        <p:nvPicPr>
          <p:cNvPr id="4" name="Picture 3" descr="Diagram&#10;&#10;Description automatically generated">
            <a:extLst>
              <a:ext uri="{FF2B5EF4-FFF2-40B4-BE49-F238E27FC236}">
                <a16:creationId xmlns:a16="http://schemas.microsoft.com/office/drawing/2014/main" id="{AA3D9060-A806-40E8-A565-813F79F5CC63}"/>
              </a:ext>
            </a:extLst>
          </p:cNvPr>
          <p:cNvPicPr>
            <a:picLocks noChangeAspect="1"/>
          </p:cNvPicPr>
          <p:nvPr/>
        </p:nvPicPr>
        <p:blipFill>
          <a:blip r:embed="rId4"/>
          <a:stretch>
            <a:fillRect/>
          </a:stretch>
        </p:blipFill>
        <p:spPr>
          <a:xfrm>
            <a:off x="4800600" y="1056082"/>
            <a:ext cx="7257210" cy="5418717"/>
          </a:xfrm>
          <a:prstGeom prst="rect">
            <a:avLst/>
          </a:prstGeom>
        </p:spPr>
      </p:pic>
      <p:sp>
        <p:nvSpPr>
          <p:cNvPr id="2" name="Slide Number Placeholder 1">
            <a:extLst>
              <a:ext uri="{FF2B5EF4-FFF2-40B4-BE49-F238E27FC236}">
                <a16:creationId xmlns:a16="http://schemas.microsoft.com/office/drawing/2014/main" id="{71965E0C-EA60-4ABD-B84E-C3396CB7EE44}"/>
              </a:ext>
            </a:extLst>
          </p:cNvPr>
          <p:cNvSpPr>
            <a:spLocks noGrp="1"/>
          </p:cNvSpPr>
          <p:nvPr>
            <p:ph type="sldNum" sz="quarter" idx="12"/>
          </p:nvPr>
        </p:nvSpPr>
        <p:spPr>
          <a:xfrm>
            <a:off x="9144000" y="6187503"/>
            <a:ext cx="2540000" cy="457200"/>
          </a:xfrm>
        </p:spPr>
        <p:txBody>
          <a:bodyPr/>
          <a:lstStyle/>
          <a:p>
            <a:fld id="{24B8D5EB-2C77-489F-B6C0-5CB3DFC6676B}" type="slidenum">
              <a:rPr lang="en-US" altLang="en-US" smtClean="0"/>
              <a:pPr/>
              <a:t>28</a:t>
            </a:fld>
            <a:endParaRPr lang="en-US" altLang="en-US" dirty="0"/>
          </a:p>
        </p:txBody>
      </p:sp>
      <p:pic>
        <p:nvPicPr>
          <p:cNvPr id="3" name="Audio 2">
            <a:hlinkClick r:id="" action="ppaction://media"/>
            <a:extLst>
              <a:ext uri="{FF2B5EF4-FFF2-40B4-BE49-F238E27FC236}">
                <a16:creationId xmlns:a16="http://schemas.microsoft.com/office/drawing/2014/main" id="{8C6902B6-BB9B-4369-9B2A-1BC6967D32A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03551853"/>
      </p:ext>
    </p:extLst>
  </p:cSld>
  <p:clrMapOvr>
    <a:masterClrMapping/>
  </p:clrMapOvr>
  <mc:AlternateContent xmlns:mc="http://schemas.openxmlformats.org/markup-compatibility/2006">
    <mc:Choice xmlns:p14="http://schemas.microsoft.com/office/powerpoint/2010/main" Requires="p14">
      <p:transition spd="slow" p14:dur="2000" advTm="53112"/>
    </mc:Choice>
    <mc:Fallback>
      <p:transition spd="slow" advTm="531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p:ext uri="{3A86A75C-4F4B-4683-9AE1-C65F6400EC91}">
      <p14:laserTraceLst xmlns:p14="http://schemas.microsoft.com/office/powerpoint/2010/main">
        <p14:tracePtLst>
          <p14:tracePt t="5638" x="355600" y="600075"/>
          <p14:tracePt t="13126" x="355600" y="609600"/>
          <p14:tracePt t="13134" x="346075" y="630238"/>
          <p14:tracePt t="13142" x="334963" y="681038"/>
          <p14:tracePt t="13157" x="314325" y="720725"/>
          <p14:tracePt t="13158" x="274638" y="771525"/>
          <p14:tracePt t="13174" x="244475" y="833438"/>
          <p14:tracePt t="13175" x="203200" y="914400"/>
          <p14:tracePt t="13190" x="122238" y="1036638"/>
          <p14:tracePt t="13207" x="60325" y="1117600"/>
          <p14:tracePt t="13302" x="11939588" y="909638"/>
          <p14:tracePt t="13310" x="11812588" y="920750"/>
          <p14:tracePt t="13323" x="11696700" y="942975"/>
          <p14:tracePt t="13340" x="11571288" y="955675"/>
          <p14:tracePt t="13341" x="11468100" y="977900"/>
          <p14:tracePt t="13343" x="11387138" y="989013"/>
          <p14:tracePt t="13356" x="11306175" y="1012825"/>
          <p14:tracePt t="13359" x="11260138" y="1023938"/>
          <p14:tracePt t="13373" x="11179175" y="1035050"/>
          <p14:tracePt t="13376" x="11145838" y="1047750"/>
          <p14:tracePt t="13390" x="11122025" y="1058863"/>
          <p14:tracePt t="13393" x="11087100" y="1069975"/>
          <p14:tracePt t="13405" x="11064875" y="1093788"/>
          <p14:tracePt t="13406" x="11053763" y="1093788"/>
          <p14:tracePt t="13486" x="11075988" y="1093788"/>
          <p14:tracePt t="13494" x="11133138" y="1093788"/>
          <p14:tracePt t="13506" x="11214100" y="1093788"/>
          <p14:tracePt t="13521" x="11295063" y="1093788"/>
          <p14:tracePt t="13522" x="11387138" y="1093788"/>
          <p14:tracePt t="13538" x="11455400" y="1093788"/>
          <p14:tracePt t="13539" x="11490325" y="1093788"/>
          <p14:tracePt t="13554" x="11536363" y="1093788"/>
          <p14:tracePt t="13555" x="11571288" y="1093788"/>
          <p14:tracePt t="13571" x="11593513" y="1093788"/>
          <p14:tracePt t="13571" x="11628438" y="1093788"/>
          <p14:tracePt t="13588" x="11674475" y="1093788"/>
          <p14:tracePt t="13588" x="11709400" y="1093788"/>
          <p14:tracePt t="13590" x="11742738" y="1093788"/>
          <p14:tracePt t="13604" x="11788775" y="1093788"/>
          <p14:tracePt t="13606" x="11880850" y="1093788"/>
          <p14:tracePt t="13621" x="11996738" y="1104900"/>
          <p14:tracePt t="13623" x="12134850" y="1116013"/>
          <p14:tracePt t="13674" x="639763" y="1838325"/>
          <p14:tracePt t="13690" x="935038" y="1930400"/>
          <p14:tracePt t="13706" x="1036638" y="1951038"/>
          <p14:tracePt t="13902" x="1036638" y="1930400"/>
          <p14:tracePt t="13910" x="1025525" y="1930400"/>
          <p14:tracePt t="13924" x="1025525" y="1920875"/>
          <p14:tracePt t="13940" x="1016000" y="1900238"/>
          <p14:tracePt t="13957" x="1016000" y="1879600"/>
          <p14:tracePt t="13958" x="1016000" y="1870075"/>
          <p14:tracePt t="13973" x="1016000" y="1858963"/>
          <p14:tracePt t="13975" x="1016000" y="1849438"/>
          <p14:tracePt t="13990" x="1006475" y="1838325"/>
          <p14:tracePt t="14007" x="1006475" y="1828800"/>
          <p14:tracePt t="14030" x="1006475" y="1819275"/>
          <p14:tracePt t="14111" x="1006475" y="1808163"/>
          <p14:tracePt t="14126" x="1006475" y="1798638"/>
          <p14:tracePt t="14134" x="1016000" y="1787525"/>
          <p14:tracePt t="14142" x="1025525" y="1787525"/>
          <p14:tracePt t="14156" x="1025525" y="1778000"/>
          <p14:tracePt t="14174" x="1036638" y="1768475"/>
          <p14:tracePt t="14175" x="1046163" y="1768475"/>
          <p14:tracePt t="14190" x="1057275" y="1757363"/>
          <p14:tracePt t="14214" x="1066800" y="1757363"/>
          <p14:tracePt t="14223" x="1066800" y="1747838"/>
          <p14:tracePt t="14240" x="1087438" y="1747838"/>
          <p14:tracePt t="14257" x="1117600" y="1747838"/>
          <p14:tracePt t="14273" x="1158875" y="1736725"/>
          <p14:tracePt t="14290" x="1228725" y="1736725"/>
          <p14:tracePt t="14307" x="1300163" y="1736725"/>
          <p14:tracePt t="14323" x="1320800" y="1736725"/>
          <p14:tracePt t="14340" x="1341438" y="1736725"/>
          <p14:tracePt t="14397" x="1350963" y="1736725"/>
          <p14:tracePt t="14422" x="1362075" y="1736725"/>
          <p14:tracePt t="14430" x="1371600" y="1736725"/>
          <p14:tracePt t="14440" x="1381125" y="1736725"/>
          <p14:tracePt t="14457" x="1401763" y="1736725"/>
          <p14:tracePt t="14473" x="1401763" y="1727200"/>
          <p14:tracePt t="14490" x="1412875" y="1727200"/>
          <p14:tracePt t="14694" x="1431925" y="1727200"/>
          <p14:tracePt t="14702" x="1443038" y="1717675"/>
          <p14:tracePt t="14710" x="1452563" y="1706563"/>
          <p14:tracePt t="14722" x="1493838" y="1697038"/>
          <p14:tracePt t="14738" x="1565275" y="1666875"/>
          <p14:tracePt t="14755" x="1676400" y="1625600"/>
          <p14:tracePt t="14772" x="1819275" y="1595438"/>
          <p14:tracePt t="14788" x="1909763" y="1574800"/>
          <p14:tracePt t="14805" x="2001838" y="1574800"/>
          <p14:tracePt t="14806" x="2041525" y="1565275"/>
          <p14:tracePt t="14822" x="2082800" y="1565275"/>
          <p14:tracePt t="14838" x="2092325" y="1565275"/>
          <p14:tracePt t="14855" x="2103438" y="1565275"/>
          <p14:tracePt t="15118" x="2112963" y="1565275"/>
          <p14:tracePt t="15134" x="2124075" y="1574800"/>
          <p14:tracePt t="15142" x="2133600" y="1584325"/>
          <p14:tracePt t="15156" x="2163763" y="1595438"/>
          <p14:tracePt t="15173" x="2255838" y="1635125"/>
          <p14:tracePt t="15174" x="2295525" y="1635125"/>
          <p14:tracePt t="15190" x="2459038" y="1676400"/>
          <p14:tracePt t="15206" x="2570163" y="1676400"/>
          <p14:tracePt t="15223" x="2632075" y="1676400"/>
          <p14:tracePt t="15239" x="2662238" y="1676400"/>
          <p14:tracePt t="15256" x="2671763" y="1676400"/>
          <p14:tracePt t="15273" x="2682875" y="1666875"/>
          <p14:tracePt t="15590" x="2692400" y="1666875"/>
          <p14:tracePt t="15710" x="2701925" y="1666875"/>
          <p14:tracePt t="15742" x="2713038" y="1666875"/>
          <p14:tracePt t="15750" x="2743200" y="1646238"/>
          <p14:tracePt t="15758" x="2835275" y="1646238"/>
          <p14:tracePt t="15774" x="3068638" y="1635125"/>
          <p14:tracePt t="15791" x="3382963" y="1635125"/>
          <p14:tracePt t="15807" x="3768725" y="1635125"/>
          <p14:tracePt t="15824" x="3983038" y="1635125"/>
          <p14:tracePt t="15841" x="4033838" y="1635125"/>
          <p14:tracePt t="15857" x="4043363" y="1635125"/>
          <p14:tracePt t="15910" x="4043363" y="1625600"/>
          <p14:tracePt t="16070" x="4022725" y="1625600"/>
          <p14:tracePt t="16078" x="4003675" y="1625600"/>
          <p14:tracePt t="16091" x="3962400" y="1616075"/>
          <p14:tracePt t="16107" x="3941763" y="1595438"/>
          <p14:tracePt t="16124" x="3941763" y="1584325"/>
          <p14:tracePt t="16350" x="3881438" y="1565275"/>
          <p14:tracePt t="16358" x="3881438" y="1533525"/>
          <p14:tracePt t="16374" x="3870325" y="1514475"/>
          <p14:tracePt t="16391" x="3860800" y="1503363"/>
          <p14:tracePt t="16407" x="3840163" y="1482725"/>
          <p14:tracePt t="16424" x="3830638" y="1473200"/>
          <p14:tracePt t="16441" x="3819525" y="1473200"/>
          <p14:tracePt t="16457" x="3819525" y="1463675"/>
          <p14:tracePt t="16670" x="3830638" y="1463675"/>
          <p14:tracePt t="16734" x="3830638" y="1482725"/>
          <p14:tracePt t="16742" x="3830638" y="1503363"/>
          <p14:tracePt t="16758" x="3840163" y="1514475"/>
          <p14:tracePt t="16759" x="3860800" y="1533525"/>
          <p14:tracePt t="16774" x="3890963" y="1574800"/>
          <p14:tracePt t="16791" x="3971925" y="1635125"/>
          <p14:tracePt t="16808" x="4135438" y="1736725"/>
          <p14:tracePt t="16824" x="4389438" y="1838325"/>
          <p14:tracePt t="16841" x="4632325" y="1951038"/>
          <p14:tracePt t="16858" x="4867275" y="2032000"/>
          <p14:tracePt t="16874" x="5038725" y="2073275"/>
          <p14:tracePt t="16891" x="5181600" y="2103438"/>
          <p14:tracePt t="16907" x="5262563" y="2133600"/>
          <p14:tracePt t="16924" x="5303838" y="2143125"/>
          <p14:tracePt t="16941" x="5354638" y="2163763"/>
          <p14:tracePt t="16958" x="5435600" y="2225675"/>
          <p14:tracePt t="16958" x="5495925" y="2265363"/>
          <p14:tracePt t="16974" x="5557838" y="2306638"/>
          <p14:tracePt t="16975" x="5638800" y="2357438"/>
          <p14:tracePt t="16991" x="5791200" y="2447925"/>
          <p14:tracePt t="17006" x="5934075" y="2549525"/>
          <p14:tracePt t="17023" x="6065838" y="2641600"/>
          <p14:tracePt t="17039" x="6137275" y="2692400"/>
          <p14:tracePt t="17056" x="6146800" y="2701925"/>
          <p14:tracePt t="17073" x="6146800" y="2713038"/>
          <p14:tracePt t="17090" x="6105525" y="2743200"/>
          <p14:tracePt t="17106" x="5913438" y="2784475"/>
          <p14:tracePt t="17124" x="5578475" y="2814638"/>
          <p14:tracePt t="17141" x="5038725" y="2874963"/>
          <p14:tracePt t="17142" x="4754563" y="2886075"/>
          <p14:tracePt t="17157" x="4511675" y="2916238"/>
          <p14:tracePt t="17173" x="4094163" y="2946400"/>
          <p14:tracePt t="17174" x="3952875" y="2955925"/>
          <p14:tracePt t="17190" x="3698875" y="2967038"/>
          <p14:tracePt t="17207" x="3505200" y="2976563"/>
          <p14:tracePt t="17223" x="3332163" y="2976563"/>
          <p14:tracePt t="17240" x="3119438" y="2936875"/>
          <p14:tracePt t="17257" x="2895600" y="2865438"/>
          <p14:tracePt t="17273" x="2682875" y="2784475"/>
          <p14:tracePt t="17290" x="2479675" y="2713038"/>
          <p14:tracePt t="17307" x="2286000" y="2651125"/>
          <p14:tracePt t="17324" x="2103438" y="2590800"/>
          <p14:tracePt t="17339" x="1971675" y="2560638"/>
          <p14:tracePt t="17355" x="1889125" y="2530475"/>
          <p14:tracePt t="17372" x="1870075" y="2519363"/>
          <p14:tracePt t="17389" x="1858963" y="2519363"/>
          <p14:tracePt t="17494" x="1858963" y="2509838"/>
          <p14:tracePt t="17502" x="1858963" y="2479675"/>
          <p14:tracePt t="17510" x="1858963" y="2438400"/>
          <p14:tracePt t="17524" x="1858963" y="2366963"/>
          <p14:tracePt t="17541" x="1819275" y="2235200"/>
          <p14:tracePt t="17543" x="1787525" y="2163763"/>
          <p14:tracePt t="17557" x="1768475" y="2133600"/>
          <p14:tracePt t="17558" x="1747838" y="2112963"/>
          <p14:tracePt t="17574" x="1727200" y="2103438"/>
          <p14:tracePt t="17575" x="1697038" y="2092325"/>
          <p14:tracePt t="17590" x="1655763" y="2082800"/>
          <p14:tracePt t="17607" x="1616075" y="2082800"/>
          <p14:tracePt t="17623" x="1584325" y="2103438"/>
          <p14:tracePt t="17640" x="1544638" y="2133600"/>
          <p14:tracePt t="17657" x="1514475" y="2163763"/>
          <p14:tracePt t="17672" x="1493838" y="2214563"/>
          <p14:tracePt t="17688" x="1482725" y="2244725"/>
          <p14:tracePt t="17706" x="1473200" y="2265363"/>
          <p14:tracePt t="17742" x="1473200" y="2276475"/>
          <p14:tracePt t="17758" x="1473200" y="2286000"/>
          <p14:tracePt t="17765" x="1473200" y="2295525"/>
          <p14:tracePt t="18046" x="1493838" y="2295525"/>
          <p14:tracePt t="18054" x="1514475" y="2286000"/>
          <p14:tracePt t="18062" x="1533525" y="2286000"/>
          <p14:tracePt t="18073" x="1565275" y="2286000"/>
          <p14:tracePt t="18090" x="1697038" y="2276475"/>
          <p14:tracePt t="18107" x="1849438" y="2276475"/>
          <p14:tracePt t="18123" x="1990725" y="2265363"/>
          <p14:tracePt t="18140" x="2124075" y="2255838"/>
          <p14:tracePt t="18157" x="2205038" y="2244725"/>
          <p14:tracePt t="18173" x="2265363" y="2235200"/>
          <p14:tracePt t="18175" x="2306638" y="2235200"/>
          <p14:tracePt t="18190" x="2346325" y="2214563"/>
          <p14:tracePt t="18207" x="2387600" y="2214563"/>
          <p14:tracePt t="18223" x="2459038" y="2214563"/>
          <p14:tracePt t="18240" x="2540000" y="2214563"/>
          <p14:tracePt t="18257" x="2671763" y="2214563"/>
          <p14:tracePt t="18273" x="2844800" y="2214563"/>
          <p14:tracePt t="18290" x="3057525" y="2214563"/>
          <p14:tracePt t="18307" x="3260725" y="2235200"/>
          <p14:tracePt t="18322" x="3424238" y="2255838"/>
          <p14:tracePt t="18338" x="3525838" y="2265363"/>
          <p14:tracePt t="18355" x="3565525" y="2265363"/>
          <p14:tracePt t="18372" x="3586163" y="2265363"/>
          <p14:tracePt t="18389" x="3597275" y="2265363"/>
          <p14:tracePt t="18390" x="3606800" y="2265363"/>
          <p14:tracePt t="18405" x="3616325" y="2265363"/>
          <p14:tracePt t="18406" x="3627438" y="2255838"/>
          <p14:tracePt t="18424" x="3648075" y="2244725"/>
          <p14:tracePt t="18441" x="3687763" y="2235200"/>
          <p14:tracePt t="18458" x="3759200" y="2235200"/>
          <p14:tracePt t="18474" x="3890963" y="2235200"/>
          <p14:tracePt t="18491" x="4033838" y="2244725"/>
          <p14:tracePt t="18507" x="4114800" y="2255838"/>
          <p14:tracePt t="18524" x="4165600" y="2255838"/>
          <p14:tracePt t="18541" x="4186238" y="2255838"/>
          <p14:tracePt t="18630" x="4165600" y="2255838"/>
          <p14:tracePt t="18638" x="4135438" y="2265363"/>
          <p14:tracePt t="18646" x="4064000" y="2286000"/>
          <p14:tracePt t="18656" x="3952875" y="2336800"/>
          <p14:tracePt t="18672" x="3678238" y="2428875"/>
          <p14:tracePt t="18689" x="3424238" y="2509838"/>
          <p14:tracePt t="18706" x="3209925" y="2519363"/>
          <p14:tracePt t="18722" x="3027363" y="2581275"/>
          <p14:tracePt t="18739" x="2844800" y="2611438"/>
          <p14:tracePt t="18756" x="2692400" y="2632075"/>
          <p14:tracePt t="18774" x="2519363" y="2651125"/>
          <p14:tracePt t="18791" x="2438400" y="2662238"/>
          <p14:tracePt t="18808" x="2378075" y="2671763"/>
          <p14:tracePt t="18824" x="2316163" y="2671763"/>
          <p14:tracePt t="18841" x="2295525" y="2671763"/>
          <p14:tracePt t="18858" x="2265363" y="2671763"/>
          <p14:tracePt t="18874" x="2244725" y="2671763"/>
          <p14:tracePt t="18891" x="2225675" y="2682875"/>
          <p14:tracePt t="18907" x="2205038" y="2682875"/>
          <p14:tracePt t="18924" x="2174875" y="2682875"/>
          <p14:tracePt t="18942" x="2143125" y="2692400"/>
          <p14:tracePt t="18942" x="2112963" y="2692400"/>
          <p14:tracePt t="18958" x="2052638" y="2713038"/>
          <p14:tracePt t="18975" x="1990725" y="2722563"/>
          <p14:tracePt t="18989" x="1981200" y="2722563"/>
          <p14:tracePt t="18990" x="1960563" y="2722563"/>
          <p14:tracePt t="19006" x="1930400" y="2722563"/>
          <p14:tracePt t="19022" x="1909763" y="2722563"/>
          <p14:tracePt t="19039" x="1858963" y="2722563"/>
          <p14:tracePt t="19057" x="1819275" y="2722563"/>
          <p14:tracePt t="19074" x="1757363" y="2722563"/>
          <p14:tracePt t="19091" x="1676400" y="2722563"/>
          <p14:tracePt t="19108" x="1584325" y="2722563"/>
          <p14:tracePt t="19124" x="1514475" y="2733675"/>
          <p14:tracePt t="19141" x="1473200" y="2743200"/>
          <p14:tracePt t="19142" x="1463675" y="2743200"/>
          <p14:tracePt t="19158" x="1452563" y="2752725"/>
          <p14:tracePt t="19174" x="1443038" y="2752725"/>
          <p14:tracePt t="19350" x="1443038" y="2743200"/>
          <p14:tracePt t="19358" x="1452563" y="2733675"/>
          <p14:tracePt t="19374" x="1473200" y="2722563"/>
          <p14:tracePt t="19391" x="1503363" y="2713038"/>
          <p14:tracePt t="19407" x="1533525" y="2713038"/>
          <p14:tracePt t="19424" x="1554163" y="2692400"/>
          <p14:tracePt t="19441" x="1574800" y="2692400"/>
          <p14:tracePt t="19458" x="1625600" y="2692400"/>
          <p14:tracePt t="19474" x="1676400" y="2692400"/>
          <p14:tracePt t="19491" x="1747838" y="2692400"/>
          <p14:tracePt t="19508" x="1828800" y="2692400"/>
          <p14:tracePt t="19524" x="1909763" y="2692400"/>
          <p14:tracePt t="19541" x="1981200" y="2701925"/>
          <p14:tracePt t="19542" x="2001838" y="2713038"/>
          <p14:tracePt t="19558" x="2041525" y="2713038"/>
          <p14:tracePt t="19559" x="2062163" y="2722563"/>
          <p14:tracePt t="19574" x="2103438" y="2722563"/>
          <p14:tracePt t="19591" x="2154238" y="2722563"/>
          <p14:tracePt t="19608" x="2205038" y="2722563"/>
          <p14:tracePt t="19625" x="2265363" y="2722563"/>
          <p14:tracePt t="19641" x="2327275" y="2722563"/>
          <p14:tracePt t="19656" x="2387600" y="2722563"/>
          <p14:tracePt t="19673" x="2459038" y="2722563"/>
          <p14:tracePt t="19689" x="2549525" y="2733675"/>
          <p14:tracePt t="19706" x="2632075" y="2733675"/>
          <p14:tracePt t="19722" x="2722563" y="2743200"/>
          <p14:tracePt t="19739" x="2794000" y="2743200"/>
          <p14:tracePt t="19756" x="2854325" y="2743200"/>
          <p14:tracePt t="19772" x="2905125" y="2743200"/>
          <p14:tracePt t="19789" x="2946400" y="2743200"/>
          <p14:tracePt t="19790" x="2976563" y="2743200"/>
          <p14:tracePt t="19806" x="3027363" y="2743200"/>
          <p14:tracePt t="19823" x="3078163" y="2743200"/>
          <p14:tracePt t="19839" x="3119438" y="2743200"/>
          <p14:tracePt t="19856" x="3170238" y="2743200"/>
          <p14:tracePt t="19872" x="3230563" y="2743200"/>
          <p14:tracePt t="19889" x="3271838" y="2763838"/>
          <p14:tracePt t="19906" x="3311525" y="2763838"/>
          <p14:tracePt t="19922" x="3343275" y="2763838"/>
          <p14:tracePt t="19939" x="3403600" y="2784475"/>
          <p14:tracePt t="19959" x="3463925" y="2803525"/>
          <p14:tracePt t="19972" x="3484563" y="2803525"/>
          <p14:tracePt t="19988" x="3505200" y="2803525"/>
          <p14:tracePt t="20005" x="3514725" y="2803525"/>
          <p14:tracePt t="20006" x="3525838" y="2803525"/>
          <p14:tracePt t="20022" x="3535363" y="2803525"/>
          <p14:tracePt t="20246" x="3525838" y="2803525"/>
          <p14:tracePt t="20262" x="3505200" y="2803525"/>
          <p14:tracePt t="20279" x="3484563" y="2803525"/>
          <p14:tracePt t="20287" x="3463925" y="2803525"/>
          <p14:tracePt t="20294" x="3403600" y="2784475"/>
          <p14:tracePt t="20306" x="3343275" y="2752725"/>
          <p14:tracePt t="20323" x="3159125" y="2701925"/>
          <p14:tracePt t="20340" x="2997200" y="2641600"/>
          <p14:tracePt t="20356" x="2814638" y="2600325"/>
          <p14:tracePt t="20373" x="2651125" y="2581275"/>
          <p14:tracePt t="20374" x="2600325" y="2560638"/>
          <p14:tracePt t="20390" x="2509838" y="2560638"/>
          <p14:tracePt t="20406" x="2447925" y="2560638"/>
          <p14:tracePt t="20424" x="2397125" y="2560638"/>
          <p14:tracePt t="20441" x="2327275" y="2560638"/>
          <p14:tracePt t="20458" x="2255838" y="2549525"/>
          <p14:tracePt t="20475" x="2174875" y="2519363"/>
          <p14:tracePt t="20491" x="2082800" y="2489200"/>
          <p14:tracePt t="20507" x="2011363" y="2447925"/>
          <p14:tracePt t="20524" x="1960563" y="2417763"/>
          <p14:tracePt t="20540" x="1930400" y="2408238"/>
          <p14:tracePt t="20557" x="1920875" y="2397125"/>
          <p14:tracePt t="20574" x="1909763" y="2397125"/>
          <p14:tracePt t="20590" x="1900238" y="2397125"/>
          <p14:tracePt t="20607" x="1889125" y="2397125"/>
          <p14:tracePt t="20624" x="1870075" y="2397125"/>
          <p14:tracePt t="20640" x="1849438" y="2397125"/>
          <p14:tracePt t="20846" x="1858963" y="2397125"/>
          <p14:tracePt t="20862" x="1879600" y="2397125"/>
          <p14:tracePt t="20870" x="1889125" y="2397125"/>
          <p14:tracePt t="20879" x="1900238" y="2397125"/>
          <p14:tracePt t="20891" x="1930400" y="2397125"/>
          <p14:tracePt t="20908" x="2011363" y="2397125"/>
          <p14:tracePt t="20924" x="2143125" y="2387600"/>
          <p14:tracePt t="20942" x="2357438" y="2387600"/>
          <p14:tracePt t="20943" x="2479675" y="2387600"/>
          <p14:tracePt t="20958" x="2600325" y="2387600"/>
          <p14:tracePt t="20959" x="2743200" y="2387600"/>
          <p14:tracePt t="20972" x="2865438" y="2387600"/>
          <p14:tracePt t="20989" x="3089275" y="2387600"/>
          <p14:tracePt t="20990" x="3190875" y="2397125"/>
          <p14:tracePt t="21006" x="3362325" y="2397125"/>
          <p14:tracePt t="21023" x="3514725" y="2397125"/>
          <p14:tracePt t="21039" x="3648075" y="2397125"/>
          <p14:tracePt t="21056" x="3759200" y="2387600"/>
          <p14:tracePt t="21073" x="3851275" y="2378075"/>
          <p14:tracePt t="21089" x="3941763" y="2378075"/>
          <p14:tracePt t="21106" x="4013200" y="2366963"/>
          <p14:tracePt t="21123" x="4064000" y="2366963"/>
          <p14:tracePt t="21139" x="4084638" y="2366963"/>
          <p14:tracePt t="21158" x="4094163" y="2366963"/>
          <p14:tracePt t="21350" x="4094163" y="2378075"/>
          <p14:tracePt t="21358" x="4084638" y="2387600"/>
          <p14:tracePt t="21375" x="4022725" y="2438400"/>
          <p14:tracePt t="21392" x="3902075" y="2540000"/>
          <p14:tracePt t="21408" x="3749675" y="2632075"/>
          <p14:tracePt t="21423" x="3576638" y="2682875"/>
          <p14:tracePt t="21439" x="3362325" y="2722563"/>
          <p14:tracePt t="21456" x="3119438" y="2733675"/>
          <p14:tracePt t="21473" x="2895600" y="2733675"/>
          <p14:tracePt t="21489" x="2722563" y="2722563"/>
          <p14:tracePt t="21506" x="2570163" y="2722563"/>
          <p14:tracePt t="21523" x="2438400" y="2713038"/>
          <p14:tracePt t="21539" x="2378075" y="2701925"/>
          <p14:tracePt t="21556" x="2346325" y="2701925"/>
          <p14:tracePt t="21573" x="2327275" y="2701925"/>
          <p14:tracePt t="21590" x="2316163" y="2701925"/>
          <p14:tracePt t="21590" x="2306638" y="2701925"/>
          <p14:tracePt t="21925" x="2316163" y="2701925"/>
          <p14:tracePt t="21934" x="2327275" y="2701925"/>
          <p14:tracePt t="21942" x="2346325" y="2701925"/>
          <p14:tracePt t="21956" x="2378075" y="2701925"/>
          <p14:tracePt t="21972" x="2447925" y="2701925"/>
          <p14:tracePt t="21989" x="2590800" y="2701925"/>
          <p14:tracePt t="21990" x="2682875" y="2701925"/>
          <p14:tracePt t="22006" x="2905125" y="2701925"/>
          <p14:tracePt t="22023" x="3089275" y="2713038"/>
          <p14:tracePt t="22039" x="3230563" y="2713038"/>
          <p14:tracePt t="22056" x="3322638" y="2713038"/>
          <p14:tracePt t="22073" x="3394075" y="2713038"/>
          <p14:tracePt t="22089" x="3444875" y="2713038"/>
          <p14:tracePt t="22106" x="3495675" y="2713038"/>
          <p14:tracePt t="22123" x="3556000" y="2713038"/>
          <p14:tracePt t="22139" x="3616325" y="2713038"/>
          <p14:tracePt t="22156" x="3717925" y="2701925"/>
          <p14:tracePt t="22173" x="3800475" y="2701925"/>
          <p14:tracePt t="22173" x="3830638" y="2701925"/>
          <p14:tracePt t="22190" x="3860800" y="2701925"/>
          <p14:tracePt t="22190" x="3881438" y="2701925"/>
          <p14:tracePt t="22206" x="3921125" y="2701925"/>
          <p14:tracePt t="22225" x="3992563" y="2701925"/>
          <p14:tracePt t="22242" x="4064000" y="2701925"/>
          <p14:tracePt t="22256" x="4135438" y="2701925"/>
          <p14:tracePt t="22273" x="4186238" y="2701925"/>
          <p14:tracePt t="22289" x="4195763" y="2701925"/>
          <p14:tracePt t="22382" x="4186238" y="2701925"/>
          <p14:tracePt t="22398" x="4175125" y="2701925"/>
          <p14:tracePt t="22422" x="4165600" y="2701925"/>
          <p14:tracePt t="22454" x="4144963" y="2701925"/>
          <p14:tracePt t="22462" x="4135438" y="2701925"/>
          <p14:tracePt t="22475" x="4124325" y="2713038"/>
          <p14:tracePt t="22492" x="4084638" y="2733675"/>
          <p14:tracePt t="22508" x="4022725" y="2763838"/>
          <p14:tracePt t="22523" x="3902075" y="2803525"/>
          <p14:tracePt t="22540" x="3708400" y="2854325"/>
          <p14:tracePt t="22556" x="3463925" y="2874963"/>
          <p14:tracePt t="22572" x="3190875" y="2905125"/>
          <p14:tracePt t="22589" x="2925763" y="2905125"/>
          <p14:tracePt t="22590" x="2814638" y="2916238"/>
          <p14:tracePt t="22606" x="2600325" y="2925763"/>
          <p14:tracePt t="22622" x="2459038" y="2936875"/>
          <p14:tracePt t="22639" x="2387600" y="2946400"/>
          <p14:tracePt t="22655" x="2327275" y="2955925"/>
          <p14:tracePt t="22674" x="2295525" y="2967038"/>
          <p14:tracePt t="22691" x="2255838" y="2976563"/>
          <p14:tracePt t="22707" x="2214563" y="2976563"/>
          <p14:tracePt t="22724" x="2174875" y="2976563"/>
          <p14:tracePt t="22741" x="2124075" y="2976563"/>
          <p14:tracePt t="22757" x="2073275" y="2987675"/>
          <p14:tracePt t="22758" x="2041525" y="2987675"/>
          <p14:tracePt t="22774" x="1981200" y="2987675"/>
          <p14:tracePt t="22791" x="1920875" y="2997200"/>
          <p14:tracePt t="22806" x="1879600" y="3006725"/>
          <p14:tracePt t="22823" x="1828800" y="3006725"/>
          <p14:tracePt t="22840" x="1808163" y="3017838"/>
          <p14:tracePt t="22856" x="1787525" y="3027363"/>
          <p14:tracePt t="22873" x="1778000" y="3038475"/>
          <p14:tracePt t="22890" x="1768475" y="3057525"/>
          <p14:tracePt t="22906" x="1747838" y="3078163"/>
          <p14:tracePt t="22923" x="1727200" y="3108325"/>
          <p14:tracePt t="22940" x="1717675" y="3119438"/>
          <p14:tracePt t="22957" x="1706563" y="3128963"/>
          <p14:tracePt t="22974" x="1706563" y="3140075"/>
          <p14:tracePt t="23334" x="1706563" y="3149600"/>
          <p14:tracePt t="23430" x="1717675" y="3149600"/>
          <p14:tracePt t="23446" x="1727200" y="3149600"/>
          <p14:tracePt t="23454" x="1747838" y="3149600"/>
          <p14:tracePt t="23462" x="1778000" y="3159125"/>
          <p14:tracePt t="23475" x="1808163" y="3159125"/>
          <p14:tracePt t="23492" x="1930400" y="3159125"/>
          <p14:tracePt t="23508" x="2112963" y="3159125"/>
          <p14:tracePt t="23525" x="2265363" y="3159125"/>
          <p14:tracePt t="23527" x="2336800" y="3159125"/>
          <p14:tracePt t="23541" x="2397125" y="3159125"/>
          <p14:tracePt t="23542" x="2459038" y="3159125"/>
          <p14:tracePt t="23557" x="2498725" y="3159125"/>
          <p14:tracePt t="23558" x="2530475" y="3159125"/>
          <p14:tracePt t="23575" x="2590800" y="3159125"/>
          <p14:tracePt t="23591" x="2620963" y="3159125"/>
          <p14:tracePt t="23608" x="2662238" y="3159125"/>
          <p14:tracePt t="23625" x="2713038" y="3159125"/>
          <p14:tracePt t="23641" x="2763838" y="3159125"/>
          <p14:tracePt t="23658" x="2814638" y="3159125"/>
          <p14:tracePt t="23675" x="2854325" y="3159125"/>
          <p14:tracePt t="23692" x="2886075" y="3159125"/>
          <p14:tracePt t="23708" x="2916238" y="3159125"/>
          <p14:tracePt t="23724" x="2936875" y="3159125"/>
          <p14:tracePt t="23740" x="2955925" y="3159125"/>
          <p14:tracePt t="23757" x="2967038" y="3159125"/>
          <p14:tracePt t="23758" x="2987675" y="3159125"/>
          <p14:tracePt t="23773" x="2997200" y="3159125"/>
          <p14:tracePt t="23774" x="3017838" y="3159125"/>
          <p14:tracePt t="23790" x="3048000" y="3159125"/>
          <p14:tracePt t="23807" x="3078163" y="3159125"/>
          <p14:tracePt t="23823" x="3119438" y="3159125"/>
          <p14:tracePt t="23840" x="3149600" y="3159125"/>
          <p14:tracePt t="23857" x="3159125" y="3159125"/>
          <p14:tracePt t="23872" x="3190875" y="3159125"/>
          <p14:tracePt t="23889" x="3221038" y="3159125"/>
          <p14:tracePt t="23907" x="3241675" y="3159125"/>
          <p14:tracePt t="23924" x="3260725" y="3159125"/>
          <p14:tracePt t="23940" x="3281363" y="3159125"/>
          <p14:tracePt t="23958" x="3302000" y="3159125"/>
          <p14:tracePt t="23973" x="3311525" y="3159125"/>
          <p14:tracePt t="23974" x="3332163" y="3159125"/>
          <p14:tracePt t="23990" x="3352800" y="3159125"/>
          <p14:tracePt t="24006" x="3382963" y="3159125"/>
          <p14:tracePt t="24025" x="3424238" y="3159125"/>
          <p14:tracePt t="24041" x="3454400" y="3159125"/>
          <p14:tracePt t="24058" x="3495675" y="3159125"/>
          <p14:tracePt t="24075" x="3556000" y="3159125"/>
          <p14:tracePt t="24092" x="3606800" y="3159125"/>
          <p14:tracePt t="24108" x="3667125" y="3159125"/>
          <p14:tracePt t="24125" x="3717925" y="3159125"/>
          <p14:tracePt t="24126" x="3749675" y="3159125"/>
          <p14:tracePt t="24142" x="3779838" y="3159125"/>
          <p14:tracePt t="24143" x="3800475" y="3159125"/>
          <p14:tracePt t="24158" x="3830638" y="3159125"/>
          <p14:tracePt t="24175" x="3870325" y="3149600"/>
          <p14:tracePt t="24192" x="3902075" y="3149600"/>
          <p14:tracePt t="24206" x="3921125" y="3149600"/>
          <p14:tracePt t="24223" x="3932238" y="3149600"/>
          <p14:tracePt t="24254" x="3941763" y="3149600"/>
          <p14:tracePt t="24334" x="3921125" y="3159125"/>
          <p14:tracePt t="24342" x="3860800" y="3190875"/>
          <p14:tracePt t="24358" x="3678238" y="3251200"/>
          <p14:tracePt t="24374" x="3424238" y="3311525"/>
          <p14:tracePt t="24391" x="3170238" y="3343275"/>
          <p14:tracePt t="24408" x="2976563" y="3362325"/>
          <p14:tracePt t="24424" x="2814638" y="3382963"/>
          <p14:tracePt t="24441" x="2692400" y="3424238"/>
          <p14:tracePt t="24458" x="2600325" y="3463925"/>
          <p14:tracePt t="24474" x="2509838" y="3505200"/>
          <p14:tracePt t="24491" x="2417763" y="3525838"/>
          <p14:tracePt t="24508" x="2336800" y="3556000"/>
          <p14:tracePt t="24524" x="2286000" y="3576638"/>
          <p14:tracePt t="24541" x="2255838" y="3576638"/>
          <p14:tracePt t="24542" x="2244725" y="3576638"/>
          <p14:tracePt t="24558" x="2225675" y="3576638"/>
          <p14:tracePt t="24574" x="2214563" y="3576638"/>
          <p14:tracePt t="24591" x="2193925" y="3576638"/>
          <p14:tracePt t="24607" x="2184400" y="3576638"/>
          <p14:tracePt t="24624" x="2143125" y="3576638"/>
          <p14:tracePt t="24641" x="2124075" y="3576638"/>
          <p14:tracePt t="24657" x="2062163" y="3565525"/>
          <p14:tracePt t="24674" x="2011363" y="3556000"/>
          <p14:tracePt t="24691" x="1971675" y="3556000"/>
          <p14:tracePt t="24708" x="1951038" y="3556000"/>
          <p14:tracePt t="24724" x="1930400" y="3556000"/>
          <p14:tracePt t="24854" x="1939925" y="3556000"/>
          <p14:tracePt t="24878" x="1951038" y="3556000"/>
          <p14:tracePt t="24918" x="1960563" y="3556000"/>
          <p14:tracePt t="25790" x="1971675" y="3556000"/>
          <p14:tracePt t="25798" x="2001838" y="3556000"/>
          <p14:tracePt t="25809" x="2032000" y="3556000"/>
          <p14:tracePt t="25826" x="2112963" y="3556000"/>
          <p14:tracePt t="25842" x="2193925" y="3556000"/>
          <p14:tracePt t="25858" x="2276475" y="3556000"/>
          <p14:tracePt t="25875" x="2336800" y="3556000"/>
          <p14:tracePt t="25892" x="2387600" y="3546475"/>
          <p14:tracePt t="25909" x="2447925" y="3546475"/>
          <p14:tracePt t="25925" x="2509838" y="3546475"/>
          <p14:tracePt t="25926" x="2549525" y="3546475"/>
          <p14:tracePt t="25942" x="2600325" y="3546475"/>
          <p14:tracePt t="25943" x="2641600" y="3546475"/>
          <p14:tracePt t="25959" x="2763838" y="3546475"/>
          <p14:tracePt t="25975" x="2905125" y="3556000"/>
          <p14:tracePt t="25992" x="3027363" y="3565525"/>
          <p14:tracePt t="26009" x="3098800" y="3576638"/>
          <p14:tracePt t="26025" x="3149600" y="3586163"/>
          <p14:tracePt t="26042" x="3200400" y="3586163"/>
          <p14:tracePt t="26058" x="3230563" y="3597275"/>
          <p14:tracePt t="26075" x="3281363" y="3597275"/>
          <p14:tracePt t="26092" x="3322638" y="3597275"/>
          <p14:tracePt t="26108" x="3382963" y="3597275"/>
          <p14:tracePt t="26126" x="3433763" y="3606800"/>
          <p14:tracePt t="26127" x="3475038" y="3606800"/>
          <p14:tracePt t="26143" x="3525838" y="3616325"/>
          <p14:tracePt t="26158" x="3546475" y="3616325"/>
          <p14:tracePt t="26159" x="3586163" y="3627438"/>
          <p14:tracePt t="26174" x="3667125" y="3648075"/>
          <p14:tracePt t="26191" x="3749675" y="3648075"/>
          <p14:tracePt t="26207" x="3819525" y="3648075"/>
          <p14:tracePt t="26224" x="3881438" y="3648075"/>
          <p14:tracePt t="26240" x="3932238" y="3648075"/>
          <p14:tracePt t="26257" x="3952875" y="3648075"/>
          <p14:tracePt t="26726" x="3941763" y="3648075"/>
          <p14:tracePt t="26758" x="3941763" y="3636963"/>
          <p14:tracePt t="26806" x="3932238" y="3636963"/>
          <p14:tracePt t="26822" x="3921125" y="3636963"/>
          <p14:tracePt t="26838" x="3911600" y="3636963"/>
          <p14:tracePt t="26975" x="3902075" y="3636963"/>
          <p14:tracePt t="27086" x="3890963" y="3636963"/>
          <p14:tracePt t="27326" x="3902075" y="3636963"/>
          <p14:tracePt t="27334" x="3932238" y="3606800"/>
          <p14:tracePt t="27343" x="4003675" y="3576638"/>
          <p14:tracePt t="27359" x="4206875" y="3484563"/>
          <p14:tracePt t="27375" x="4592638" y="3403600"/>
          <p14:tracePt t="27392" x="5140325" y="3311525"/>
          <p14:tracePt t="27409" x="5740400" y="3209925"/>
          <p14:tracePt t="27425" x="6218238" y="3159125"/>
          <p14:tracePt t="27442" x="6604000" y="3140075"/>
          <p14:tracePt t="27459" x="6827838" y="3089275"/>
          <p14:tracePt t="27474" x="6918325" y="3078163"/>
          <p14:tracePt t="27490" x="6929438" y="3078163"/>
          <p14:tracePt t="27590" x="6918325" y="3078163"/>
          <p14:tracePt t="27598" x="6908800" y="3078163"/>
          <p14:tracePt t="27609" x="6899275" y="3078163"/>
          <p14:tracePt t="27625" x="6888163" y="3078163"/>
          <p14:tracePt t="27646" x="6878638" y="3078163"/>
          <p14:tracePt t="27658" x="6878638" y="3089275"/>
          <p14:tracePt t="27675" x="6878638" y="3098800"/>
          <p14:tracePt t="27691" x="6929438" y="3098800"/>
          <p14:tracePt t="27708" x="7061200" y="3098800"/>
          <p14:tracePt t="27725" x="7142163" y="3038475"/>
          <p14:tracePt t="27742" x="7264400" y="2987675"/>
          <p14:tracePt t="27743" x="7315200" y="2955925"/>
          <p14:tracePt t="27759" x="7437438" y="2905125"/>
          <p14:tracePt t="27775" x="7548563" y="2886075"/>
          <p14:tracePt t="27792" x="7620000" y="2886075"/>
          <p14:tracePt t="27807" x="7670800" y="2886075"/>
          <p14:tracePt t="27823" x="7721600" y="2905125"/>
          <p14:tracePt t="27840" x="7772400" y="2916238"/>
          <p14:tracePt t="27857" x="7772400" y="2925763"/>
          <p14:tracePt t="27918" x="7762875" y="2925763"/>
          <p14:tracePt t="27944" x="7751763" y="2925763"/>
          <p14:tracePt t="27966" x="7742238" y="2925763"/>
          <p14:tracePt t="28086" x="7721600" y="2925763"/>
          <p14:tracePt t="28110" x="7712075" y="2925763"/>
          <p14:tracePt t="28142" x="7680325" y="2925763"/>
          <p14:tracePt t="28158" x="7640638" y="2936875"/>
          <p14:tracePt t="28166" x="7620000" y="2955925"/>
          <p14:tracePt t="28176" x="7599363" y="2967038"/>
          <p14:tracePt t="28192" x="7527925" y="3017838"/>
          <p14:tracePt t="28208" x="7488238" y="3048000"/>
          <p14:tracePt t="28225" x="7467600" y="3068638"/>
          <p14:tracePt t="28241" x="7467600" y="3078163"/>
          <p14:tracePt t="28262" x="7458075" y="3078163"/>
          <p14:tracePt t="28310" x="7458075" y="3089275"/>
          <p14:tracePt t="28334" x="7458075" y="3098800"/>
          <p14:tracePt t="28366" x="7458075" y="3108325"/>
          <p14:tracePt t="28399" x="7458075" y="3119438"/>
          <p14:tracePt t="28406" x="7446963" y="3119438"/>
          <p14:tracePt t="28414" x="7446963" y="3140075"/>
          <p14:tracePt t="28431" x="7437438" y="3149600"/>
          <p14:tracePt t="28443" x="7437438" y="3159125"/>
          <p14:tracePt t="28459" x="7437438" y="3170238"/>
          <p14:tracePt t="28474" x="7437438" y="3179763"/>
          <p14:tracePt t="28491" x="7437438" y="3190875"/>
          <p14:tracePt t="28508" x="7437438" y="3200400"/>
          <p14:tracePt t="28638" x="7437438" y="3190875"/>
          <p14:tracePt t="32687" x="7416800" y="3190875"/>
          <p14:tracePt t="32694" x="7366000" y="3200400"/>
          <p14:tracePt t="32708" x="7294563" y="3230563"/>
          <p14:tracePt t="32725" x="7091363" y="3343275"/>
          <p14:tracePt t="32726" x="6938963" y="3403600"/>
          <p14:tracePt t="32742" x="6756400" y="3495675"/>
          <p14:tracePt t="32743" x="6613525" y="3546475"/>
          <p14:tracePt t="32758" x="6146800" y="3636963"/>
          <p14:tracePt t="32775" x="5689600" y="3687763"/>
          <p14:tracePt t="32791" x="5375275" y="3717925"/>
          <p14:tracePt t="32808" x="5130800" y="3749675"/>
          <p14:tracePt t="32825" x="4987925" y="3830638"/>
          <p14:tracePt t="32841" x="4867275" y="3890963"/>
          <p14:tracePt t="32858" x="4765675" y="3932238"/>
          <p14:tracePt t="32875" x="4694238" y="3983038"/>
          <p14:tracePt t="32892" x="4652963" y="3992563"/>
          <p14:tracePt t="32908" x="4643438" y="4003675"/>
          <p14:tracePt t="32925" x="4632325" y="4003675"/>
          <p14:tracePt t="32990" x="4622800" y="4003675"/>
          <p14:tracePt t="33022" x="4613275" y="4003675"/>
          <p14:tracePt t="33055" x="4592638" y="4003675"/>
          <p14:tracePt t="33079" x="4581525" y="4003675"/>
          <p14:tracePt t="34183" x="4562475" y="4013200"/>
          <p14:tracePt t="34191" x="4551363" y="4033838"/>
          <p14:tracePt t="34199" x="4521200" y="4064000"/>
          <p14:tracePt t="34210" x="4491038" y="4084638"/>
          <p14:tracePt t="34227" x="4348163" y="4165600"/>
          <p14:tracePt t="34244" x="4165600" y="4237038"/>
          <p14:tracePt t="34260" x="4022725" y="4308475"/>
          <p14:tracePt t="34277" x="3921125" y="4348163"/>
          <p14:tracePt t="34294" x="3870325" y="4378325"/>
          <p14:tracePt t="34294" x="3860800" y="4378325"/>
          <p14:tracePt t="34415" x="3851275" y="4378325"/>
          <p14:tracePt t="34423" x="3840163" y="4378325"/>
          <p14:tracePt t="34431" x="3819525" y="4378325"/>
          <p14:tracePt t="34443" x="3789363" y="4368800"/>
          <p14:tracePt t="34460" x="3698875" y="4348163"/>
          <p14:tracePt t="34476" x="3535363" y="4338638"/>
          <p14:tracePt t="34493" x="3352800" y="4338638"/>
          <p14:tracePt t="34510" x="3170238" y="4338638"/>
          <p14:tracePt t="34511" x="3078163" y="4338638"/>
          <p14:tracePt t="34527" x="2987675" y="4338638"/>
          <p14:tracePt t="34527" x="2905125" y="4338638"/>
          <p14:tracePt t="34543" x="2713038" y="4359275"/>
          <p14:tracePt t="34559" x="2530475" y="4398963"/>
          <p14:tracePt t="34577" x="2327275" y="4460875"/>
          <p14:tracePt t="34593" x="2154238" y="4521200"/>
          <p14:tracePt t="34610" x="2001838" y="4572000"/>
          <p14:tracePt t="34626" x="1900238" y="4592638"/>
          <p14:tracePt t="34643" x="1849438" y="4602163"/>
          <p14:tracePt t="34660" x="1819275" y="4613275"/>
          <p14:tracePt t="34676" x="1808163" y="4613275"/>
          <p14:tracePt t="34695" x="1798638" y="4613275"/>
          <p14:tracePt t="34775" x="1778000" y="4613275"/>
          <p14:tracePt t="34799" x="1768475" y="4613275"/>
          <p14:tracePt t="34807" x="1757363" y="4613275"/>
          <p14:tracePt t="34815" x="1706563" y="4613275"/>
          <p14:tracePt t="34826" x="1666875" y="4613275"/>
          <p14:tracePt t="34843" x="1544638" y="4613275"/>
          <p14:tracePt t="34860" x="1431925" y="4613275"/>
          <p14:tracePt t="34876" x="1341438" y="4613275"/>
          <p14:tracePt t="34893" x="1290638" y="4613275"/>
          <p14:tracePt t="34910" x="1239838" y="4613275"/>
          <p14:tracePt t="34911" x="1228725" y="4613275"/>
          <p14:tracePt t="34926" x="1108075" y="4613275"/>
          <p14:tracePt t="34943" x="1066800" y="4581525"/>
          <p14:tracePt t="34960" x="1127125" y="4683125"/>
          <p14:tracePt t="35143" x="1138238" y="4683125"/>
          <p14:tracePt t="35151" x="1168400" y="4703763"/>
          <p14:tracePt t="35160" x="1168400" y="4714875"/>
          <p14:tracePt t="35177" x="1158875" y="4714875"/>
          <p14:tracePt t="35471" x="1168400" y="4714875"/>
          <p14:tracePt t="35479" x="1168400" y="4694238"/>
          <p14:tracePt t="35495" x="1198563" y="4664075"/>
          <p14:tracePt t="35511" x="1260475" y="4632325"/>
          <p14:tracePt t="35527" x="1350963" y="4602163"/>
          <p14:tracePt t="35544" x="1422400" y="4572000"/>
          <p14:tracePt t="35560" x="1533525" y="4551363"/>
          <p14:tracePt t="35577" x="1655763" y="4551363"/>
          <p14:tracePt t="35593" x="1808163" y="4551363"/>
          <p14:tracePt t="35611" x="1939925" y="4551363"/>
          <p14:tracePt t="35627" x="2022475" y="4551363"/>
          <p14:tracePt t="35642" x="2092325" y="4551363"/>
          <p14:tracePt t="35658" x="2143125" y="4562475"/>
          <p14:tracePt t="35675" x="2184400" y="4572000"/>
          <p14:tracePt t="35692" x="2214563" y="4572000"/>
          <p14:tracePt t="35709" x="2276475" y="4572000"/>
          <p14:tracePt t="35725" x="2397125" y="4592638"/>
          <p14:tracePt t="35742" x="2468563" y="4592638"/>
          <p14:tracePt t="35743" x="2570163" y="4602163"/>
          <p14:tracePt t="35759" x="2733675" y="4602163"/>
          <p14:tracePt t="35775" x="2854325" y="4602163"/>
          <p14:tracePt t="35792" x="2916238" y="4602163"/>
          <p14:tracePt t="35809" x="2946400" y="4602163"/>
          <p14:tracePt t="35825" x="2955925" y="4613275"/>
          <p14:tracePt t="35842" x="2976563" y="4613275"/>
          <p14:tracePt t="35859" x="3017838" y="4613275"/>
          <p14:tracePt t="35875" x="3068638" y="4613275"/>
          <p14:tracePt t="35892" x="3140075" y="4613275"/>
          <p14:tracePt t="35908" x="3281363" y="4613275"/>
          <p14:tracePt t="35925" x="3413125" y="4602163"/>
          <p14:tracePt t="35942" x="3525838" y="4592638"/>
          <p14:tracePt t="35943" x="3556000" y="4592638"/>
          <p14:tracePt t="35960" x="3606800" y="4581525"/>
          <p14:tracePt t="35976" x="3667125" y="4581525"/>
          <p14:tracePt t="35992" x="3759200" y="4581525"/>
          <p14:tracePt t="36009" x="3911600" y="4581525"/>
          <p14:tracePt t="36027" x="4073525" y="4581525"/>
          <p14:tracePt t="36044" x="4216400" y="4581525"/>
          <p14:tracePt t="36061" x="4246563" y="4581525"/>
          <p14:tracePt t="36127" x="4237038" y="4581525"/>
          <p14:tracePt t="36135" x="4206875" y="4592638"/>
          <p14:tracePt t="36144" x="4165600" y="4602163"/>
          <p14:tracePt t="36160" x="4064000" y="4643438"/>
          <p14:tracePt t="36177" x="3932238" y="4694238"/>
          <p14:tracePt t="36194" x="3800475" y="4733925"/>
          <p14:tracePt t="36211" x="3636963" y="4775200"/>
          <p14:tracePt t="36227" x="3463925" y="4795838"/>
          <p14:tracePt t="36244" x="3322638" y="4816475"/>
          <p14:tracePt t="36261" x="3170238" y="4835525"/>
          <p14:tracePt t="36263" x="3119438" y="4846638"/>
          <p14:tracePt t="36277" x="3068638" y="4856163"/>
          <p14:tracePt t="36279" x="3006725" y="4876800"/>
          <p14:tracePt t="36294" x="2936875" y="4886325"/>
          <p14:tracePt t="36295" x="2886075" y="4906963"/>
          <p14:tracePt t="36309" x="2824163" y="4927600"/>
          <p14:tracePt t="36311" x="2763838" y="4948238"/>
          <p14:tracePt t="36326" x="2722563" y="4957763"/>
          <p14:tracePt t="36327" x="2682875" y="4968875"/>
          <p14:tracePt t="36343" x="2620963" y="4999038"/>
          <p14:tracePt t="36359" x="2549525" y="5008563"/>
          <p14:tracePt t="36376" x="2468563" y="5019675"/>
          <p14:tracePt t="36392" x="2378075" y="5029200"/>
          <p14:tracePt t="36409" x="2327275" y="5029200"/>
          <p14:tracePt t="36426" x="2255838" y="5038725"/>
          <p14:tracePt t="36442" x="2174875" y="5038725"/>
          <p14:tracePt t="36459" x="2073275" y="5038725"/>
          <p14:tracePt t="36476" x="1990725" y="5038725"/>
          <p14:tracePt t="36492" x="1879600" y="5038725"/>
          <p14:tracePt t="36509" x="1736725" y="5038725"/>
          <p14:tracePt t="36526" x="1595438" y="5038725"/>
          <p14:tracePt t="36527" x="1524000" y="5038725"/>
          <p14:tracePt t="36542" x="1422400" y="5029200"/>
          <p14:tracePt t="36559" x="1341438" y="5029200"/>
          <p14:tracePt t="36576" x="1279525" y="5029200"/>
          <p14:tracePt t="36592" x="1270000" y="5029200"/>
          <p14:tracePt t="36609" x="1260475" y="5029200"/>
          <p14:tracePt t="36831" x="1279525" y="5029200"/>
          <p14:tracePt t="36839" x="1300163" y="5029200"/>
          <p14:tracePt t="36847" x="1330325" y="5029200"/>
          <p14:tracePt t="36860" x="1350963" y="5029200"/>
          <p14:tracePt t="36877" x="1412875" y="5029200"/>
          <p14:tracePt t="36893" x="1473200" y="5019675"/>
          <p14:tracePt t="36911" x="1565275" y="5019675"/>
          <p14:tracePt t="36927" x="1635125" y="5019675"/>
          <p14:tracePt t="36944" x="1727200" y="5008563"/>
          <p14:tracePt t="36960" x="1838325" y="5008563"/>
          <p14:tracePt t="36976" x="1939925" y="5008563"/>
          <p14:tracePt t="36993" x="2022475" y="5008563"/>
          <p14:tracePt t="37010" x="2103438" y="5008563"/>
          <p14:tracePt t="37026" x="2184400" y="5008563"/>
          <p14:tracePt t="37043" x="2244725" y="4987925"/>
          <p14:tracePt t="37060" x="2306638" y="4987925"/>
          <p14:tracePt t="37077" x="2366963" y="4987925"/>
          <p14:tracePt t="37093" x="2459038" y="4987925"/>
          <p14:tracePt t="37110" x="2540000" y="4978400"/>
          <p14:tracePt t="37111" x="2590800" y="4978400"/>
          <p14:tracePt t="37127" x="2671763" y="4968875"/>
          <p14:tracePt t="37143" x="2763838" y="4968875"/>
          <p14:tracePt t="37160" x="2844800" y="4968875"/>
          <p14:tracePt t="37176" x="2936875" y="4968875"/>
          <p14:tracePt t="37193" x="2987675" y="4968875"/>
          <p14:tracePt t="37210" x="3038475" y="4968875"/>
          <p14:tracePt t="37226" x="3078163" y="4957763"/>
          <p14:tracePt t="37243" x="3108325" y="4957763"/>
          <p14:tracePt t="37258" x="3140075" y="4948238"/>
          <p14:tracePt t="37275" x="3149600" y="4948238"/>
          <p14:tracePt t="37292" x="3179763" y="4948238"/>
          <p14:tracePt t="37308" x="3209925" y="4948238"/>
          <p14:tracePt t="37325" x="3260725" y="4937125"/>
          <p14:tracePt t="37342" x="3302000" y="4937125"/>
          <p14:tracePt t="37342" x="3322638" y="4937125"/>
          <p14:tracePt t="37359" x="3352800" y="4937125"/>
          <p14:tracePt t="37375" x="3394075" y="4937125"/>
          <p14:tracePt t="37392" x="3433763" y="4937125"/>
          <p14:tracePt t="37411" x="3463925" y="4927600"/>
          <p14:tracePt t="37427" x="3505200" y="4927600"/>
          <p14:tracePt t="37444" x="3535363" y="4927600"/>
          <p14:tracePt t="37461" x="3586163" y="4927600"/>
          <p14:tracePt t="37476" x="3616325" y="4927600"/>
          <p14:tracePt t="37492" x="3657600" y="4927600"/>
          <p14:tracePt t="37509" x="3687763" y="4927600"/>
          <p14:tracePt t="37526" x="3729038" y="4927600"/>
          <p14:tracePt t="37527" x="3738563" y="4927600"/>
          <p14:tracePt t="37542" x="3759200" y="4927600"/>
          <p14:tracePt t="37559" x="3779838" y="4927600"/>
          <p14:tracePt t="37576" x="3810000" y="4927600"/>
          <p14:tracePt t="37592" x="3851275" y="4927600"/>
          <p14:tracePt t="37609" x="3902075" y="4937125"/>
          <p14:tracePt t="37625" x="3971925" y="4937125"/>
          <p14:tracePt t="37642" x="4022725" y="4937125"/>
          <p14:tracePt t="37659" x="4054475" y="4948238"/>
          <p14:tracePt t="37676" x="4094163" y="4948238"/>
          <p14:tracePt t="37692" x="4124325" y="4948238"/>
          <p14:tracePt t="37709" x="4135438" y="4948238"/>
          <p14:tracePt t="37725" x="4156075" y="4948238"/>
          <p14:tracePt t="37726" x="4165600" y="4948238"/>
          <p14:tracePt t="37742" x="4206875" y="4948238"/>
          <p14:tracePt t="37759" x="4257675" y="4948238"/>
          <p14:tracePt t="37776" x="4297363" y="4948238"/>
          <p14:tracePt t="37792" x="4318000" y="4948238"/>
          <p14:tracePt t="37809" x="4327525" y="4948238"/>
          <p14:tracePt t="37943" x="4338638" y="4948238"/>
          <p14:tracePt t="38031" x="4348163" y="4948238"/>
          <p14:tracePt t="38055" x="4368800" y="4948238"/>
          <p14:tracePt t="38071" x="4378325" y="4948238"/>
          <p14:tracePt t="38079" x="4398963" y="4948238"/>
          <p14:tracePt t="38094" x="4419600" y="4948238"/>
          <p14:tracePt t="38095" x="4429125" y="4957763"/>
          <p14:tracePt t="38111" x="4460875" y="4968875"/>
          <p14:tracePt t="38127" x="4470400" y="4968875"/>
          <p14:tracePt t="38919" x="4460875" y="4968875"/>
          <p14:tracePt t="38927" x="4429125" y="4987925"/>
          <p14:tracePt t="38944" x="4318000" y="5029200"/>
          <p14:tracePt t="38961" x="4094163" y="5110163"/>
          <p14:tracePt t="38977" x="3759200" y="5140325"/>
          <p14:tracePt t="38993" x="3362325" y="5181600"/>
          <p14:tracePt t="39010" x="2895600" y="5211763"/>
          <p14:tracePt t="39027" x="2570163" y="5222875"/>
          <p14:tracePt t="39043" x="2387600" y="5232400"/>
          <p14:tracePt t="39060" x="2327275" y="5253038"/>
          <p14:tracePt t="39077" x="2286000" y="5262563"/>
          <p14:tracePt t="39094" x="2276475" y="5262563"/>
          <p14:tracePt t="39095" x="2276475" y="5273675"/>
          <p14:tracePt t="39111" x="2265363" y="5283200"/>
          <p14:tracePt t="39279" x="2255838" y="5283200"/>
          <p14:tracePt t="39287" x="2244725" y="5283200"/>
          <p14:tracePt t="39295" x="2235200" y="5283200"/>
          <p14:tracePt t="39310" x="2184400" y="5283200"/>
          <p14:tracePt t="39312" x="2124075" y="5222875"/>
          <p14:tracePt t="39327" x="2041525" y="5110163"/>
          <p14:tracePt t="39527" x="2062163" y="5140325"/>
          <p14:tracePt t="39535" x="2092325" y="5202238"/>
          <p14:tracePt t="39544" x="2103438" y="5222875"/>
          <p14:tracePt t="39560" x="2124075" y="5222875"/>
          <p14:tracePt t="39577" x="2133600" y="5222875"/>
          <p14:tracePt t="39646" x="2143125" y="5222875"/>
          <p14:tracePt t="39655" x="2154238" y="5222875"/>
          <p14:tracePt t="39663" x="2163763" y="5222875"/>
          <p14:tracePt t="39677" x="2174875" y="5222875"/>
          <p14:tracePt t="39693" x="2225675" y="5241925"/>
          <p14:tracePt t="39695" x="2295525" y="5253038"/>
          <p14:tracePt t="39711" x="2489200" y="5313363"/>
          <p14:tracePt t="39727" x="2752725" y="5384800"/>
          <p14:tracePt t="39744" x="2997200" y="5456238"/>
          <p14:tracePt t="39760" x="3170238" y="5486400"/>
          <p14:tracePt t="39777" x="3241675" y="5486400"/>
          <p14:tracePt t="39793" x="3271838" y="5486400"/>
          <p14:tracePt t="39856" x="3281363" y="5486400"/>
          <p14:tracePt t="40319" x="3292475" y="5486400"/>
          <p14:tracePt t="41591" x="3311525" y="5486400"/>
          <p14:tracePt t="41599" x="3362325" y="5476875"/>
          <p14:tracePt t="41612" x="3424238" y="5456238"/>
          <p14:tracePt t="41628" x="3698875" y="5394325"/>
          <p14:tracePt t="41645" x="4186238" y="5324475"/>
          <p14:tracePt t="41661" x="4765675" y="5211763"/>
          <p14:tracePt t="41663" x="5070475" y="5121275"/>
          <p14:tracePt t="41678" x="5375275" y="5070475"/>
          <p14:tracePt t="41679" x="5648325" y="5008563"/>
          <p14:tracePt t="41695" x="6065838" y="4906963"/>
          <p14:tracePt t="41711" x="6380163" y="4816475"/>
          <p14:tracePt t="41728" x="6664325" y="4775200"/>
          <p14:tracePt t="41745" x="6918325" y="4714875"/>
          <p14:tracePt t="41761" x="7142163" y="4652963"/>
          <p14:tracePt t="41778" x="7335838" y="4613275"/>
          <p14:tracePt t="41794" x="7477125" y="4572000"/>
          <p14:tracePt t="41810" x="7548563" y="4551363"/>
          <p14:tracePt t="41826" x="7578725" y="4551363"/>
          <p14:tracePt t="41843" x="7578725" y="4541838"/>
          <p14:tracePt t="41860" x="7578725" y="4530725"/>
          <p14:tracePt t="41903" x="7589838" y="4521200"/>
          <p14:tracePt t="41919" x="7589838" y="4511675"/>
          <p14:tracePt t="41927" x="7589838" y="4500563"/>
          <p14:tracePt t="41935" x="7599363" y="4470400"/>
          <p14:tracePt t="41943" x="7610475" y="4419600"/>
          <p14:tracePt t="41961" x="7661275" y="4246563"/>
          <p14:tracePt t="41977" x="7721600" y="4054475"/>
          <p14:tracePt t="41993" x="7772400" y="3902075"/>
          <p14:tracePt t="42010" x="7781925" y="3830638"/>
          <p14:tracePt t="42027" x="7802563" y="3768725"/>
          <p14:tracePt t="42044" x="7813675" y="3738563"/>
          <p14:tracePt t="42060" x="7813675" y="3729038"/>
          <p14:tracePt t="42077" x="7813675" y="3717925"/>
          <p14:tracePt t="42175" x="7802563" y="3717925"/>
          <p14:tracePt t="42191" x="7781925" y="3717925"/>
          <p14:tracePt t="42199" x="7772400" y="3717925"/>
          <p14:tracePt t="42215" x="7762875" y="3717925"/>
          <p14:tracePt t="42228" x="7751763" y="3717925"/>
          <p14:tracePt t="42245" x="7721600" y="3657600"/>
          <p14:tracePt t="42262" x="7670800" y="3565525"/>
          <p14:tracePt t="42263" x="7640638" y="3505200"/>
          <p14:tracePt t="42278" x="7599363" y="3433763"/>
          <p14:tracePt t="42279" x="7578725" y="3382963"/>
          <p14:tracePt t="42294" x="7559675" y="3343275"/>
          <p14:tracePt t="42296" x="7548563" y="3322638"/>
          <p14:tracePt t="42311" x="7527925" y="3302000"/>
          <p14:tracePt t="42327" x="7518400" y="3292475"/>
          <p14:tracePt t="42471" x="7518400" y="3302000"/>
          <p14:tracePt t="42559" x="7497763" y="3311525"/>
          <p14:tracePt t="42575" x="7477125" y="3311525"/>
          <p14:tracePt t="42583" x="7458075" y="3322638"/>
          <p14:tracePt t="42595" x="7437438" y="3322638"/>
          <p14:tracePt t="42611" x="7407275" y="3332163"/>
          <p14:tracePt t="42628" x="7375525" y="3352800"/>
          <p14:tracePt t="42644" x="7356475" y="3373438"/>
          <p14:tracePt t="42661" x="7335838" y="3394075"/>
          <p14:tracePt t="42677" x="7324725" y="3413125"/>
          <p14:tracePt t="42694" x="7324725" y="3424238"/>
          <p14:tracePt t="42710" x="7324725" y="3433763"/>
          <p14:tracePt t="42727" x="7345363" y="3463925"/>
          <p14:tracePt t="42744" x="7366000" y="3475038"/>
          <p14:tracePt t="42761" x="7375525" y="3475038"/>
          <p14:tracePt t="42783" x="7386638" y="3475038"/>
          <p14:tracePt t="42807" x="7396163" y="3484563"/>
          <p14:tracePt t="42823" x="7407275" y="3484563"/>
          <p14:tracePt t="42831" x="7407275" y="3495675"/>
          <p14:tracePt t="42855" x="7407275" y="3505200"/>
          <p14:tracePt t="42863" x="7416800" y="3514725"/>
          <p14:tracePt t="42877" x="7416800" y="3525838"/>
          <p14:tracePt t="42879" x="7416800" y="3535363"/>
          <p14:tracePt t="42895" x="7416800" y="3546475"/>
          <p14:tracePt t="42911" x="7416800" y="3556000"/>
          <p14:tracePt t="42928" x="7416800" y="3565525"/>
          <p14:tracePt t="42961" x="7426325" y="3576638"/>
          <p14:tracePt t="42978" x="7426325" y="3586163"/>
          <p14:tracePt t="43039" x="7437438" y="3586163"/>
          <p14:tracePt t="43046" x="7446963" y="3586163"/>
          <p14:tracePt t="43062" x="7458075" y="3586163"/>
          <p14:tracePt t="43063" x="7458075" y="3576638"/>
          <p14:tracePt t="43078" x="7467600" y="3576638"/>
          <p14:tracePt t="43095" x="7477125" y="3576638"/>
          <p14:tracePt t="50400" x="7488238" y="3576638"/>
          <p14:tracePt t="50424" x="7497763" y="3576638"/>
          <p14:tracePt t="50432" x="7518400" y="3576638"/>
          <p14:tracePt t="50447" x="7539038" y="3576638"/>
          <p14:tracePt t="50449" x="7589838" y="3576638"/>
          <p14:tracePt t="50463" x="7661275" y="3576638"/>
          <p14:tracePt t="50464" x="7742238" y="3576638"/>
          <p14:tracePt t="50479" x="7894638" y="3606800"/>
          <p14:tracePt t="50497" x="8077200" y="3606800"/>
          <p14:tracePt t="50513" x="8250238" y="3616325"/>
          <p14:tracePt t="50529" x="8372475" y="3616325"/>
          <p14:tracePt t="50546" x="8483600" y="3616325"/>
          <p14:tracePt t="50562" x="8575675" y="3627438"/>
          <p14:tracePt t="50580" x="8605838" y="3627438"/>
          <p14:tracePt t="50824" x="8594725" y="3627438"/>
          <p14:tracePt t="50840" x="8594725" y="3636963"/>
          <p14:tracePt t="51808" x="8575675" y="3636963"/>
          <p14:tracePt t="51816" x="8543925" y="3636963"/>
          <p14:tracePt t="51832" x="8310563" y="3616325"/>
          <p14:tracePt t="51847" x="8097838" y="3576638"/>
          <p14:tracePt t="51848" x="7620000" y="3454400"/>
          <p14:tracePt t="51864" x="6269038" y="3038475"/>
          <p14:tracePt t="51880" x="4378325" y="2417763"/>
          <p14:tracePt t="51897" x="2133600" y="1646238"/>
        </p14:tracePtLst>
      </p14:laserTraceLst>
    </p:ext>
  </p:extLs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a:extLst>
              <a:ext uri="{FF2B5EF4-FFF2-40B4-BE49-F238E27FC236}">
                <a16:creationId xmlns:a16="http://schemas.microsoft.com/office/drawing/2014/main" id="{90A228DF-6971-448F-9BD7-8D7F2098C740}"/>
              </a:ext>
            </a:extLst>
          </p:cNvPr>
          <p:cNvSpPr>
            <a:spLocks noGrp="1" noChangeArrowheads="1"/>
          </p:cNvSpPr>
          <p:nvPr>
            <p:ph type="title"/>
          </p:nvPr>
        </p:nvSpPr>
        <p:spPr>
          <a:xfrm>
            <a:off x="295405" y="25078"/>
            <a:ext cx="11430000" cy="685800"/>
          </a:xfrm>
        </p:spPr>
        <p:txBody>
          <a:bodyPr/>
          <a:lstStyle/>
          <a:p>
            <a:pPr eaLnBrk="1" hangingPunct="1"/>
            <a:r>
              <a:rPr lang="en-US" altLang="en-US" sz="3600" b="1" dirty="0"/>
              <a:t>Pitch-synchronous analysis of voice signals (1)</a:t>
            </a:r>
          </a:p>
        </p:txBody>
      </p:sp>
      <p:pic>
        <p:nvPicPr>
          <p:cNvPr id="9" name="Picture 8" descr="A picture containing text, antenna&#10;&#10;Description automatically generated">
            <a:extLst>
              <a:ext uri="{FF2B5EF4-FFF2-40B4-BE49-F238E27FC236}">
                <a16:creationId xmlns:a16="http://schemas.microsoft.com/office/drawing/2014/main" id="{C24A7CA4-1CCE-44B5-ACA2-034C8227F6C7}"/>
              </a:ext>
            </a:extLst>
          </p:cNvPr>
          <p:cNvPicPr>
            <a:picLocks noChangeAspect="1"/>
          </p:cNvPicPr>
          <p:nvPr/>
        </p:nvPicPr>
        <p:blipFill>
          <a:blip r:embed="rId4"/>
          <a:stretch>
            <a:fillRect/>
          </a:stretch>
        </p:blipFill>
        <p:spPr>
          <a:xfrm>
            <a:off x="723900" y="855861"/>
            <a:ext cx="10744200" cy="4256930"/>
          </a:xfrm>
          <a:prstGeom prst="rect">
            <a:avLst/>
          </a:prstGeom>
        </p:spPr>
      </p:pic>
      <p:sp>
        <p:nvSpPr>
          <p:cNvPr id="10" name="TextBox 9">
            <a:extLst>
              <a:ext uri="{FF2B5EF4-FFF2-40B4-BE49-F238E27FC236}">
                <a16:creationId xmlns:a16="http://schemas.microsoft.com/office/drawing/2014/main" id="{6FD4A042-1E64-40D9-8F55-B7AF4EC00D67}"/>
              </a:ext>
            </a:extLst>
          </p:cNvPr>
          <p:cNvSpPr txBox="1"/>
          <p:nvPr/>
        </p:nvSpPr>
        <p:spPr>
          <a:xfrm>
            <a:off x="457200" y="5112791"/>
            <a:ext cx="11944087" cy="1569660"/>
          </a:xfrm>
          <a:prstGeom prst="rect">
            <a:avLst/>
          </a:prstGeom>
          <a:noFill/>
        </p:spPr>
        <p:txBody>
          <a:bodyPr wrap="square" rtlCol="0">
            <a:spAutoFit/>
          </a:bodyPr>
          <a:lstStyle/>
          <a:p>
            <a:r>
              <a:rPr lang="en-US" sz="3200" dirty="0"/>
              <a:t>For each pitch period, </a:t>
            </a:r>
            <a:r>
              <a:rPr lang="en-US" sz="3200" i="1" dirty="0"/>
              <a:t>T</a:t>
            </a:r>
            <a:r>
              <a:rPr lang="en-US" sz="3200" dirty="0"/>
              <a:t> = 1/</a:t>
            </a:r>
            <a:r>
              <a:rPr lang="en-US" sz="3200" i="1" dirty="0"/>
              <a:t>f</a:t>
            </a:r>
            <a:r>
              <a:rPr lang="en-US" sz="3200" dirty="0"/>
              <a:t>  is defined as the time interval between two consecutive glottal closing instants. The waveform in each pitch period contains full information on the timbre. </a:t>
            </a:r>
          </a:p>
        </p:txBody>
      </p:sp>
      <p:sp>
        <p:nvSpPr>
          <p:cNvPr id="2" name="Slide Number Placeholder 1">
            <a:extLst>
              <a:ext uri="{FF2B5EF4-FFF2-40B4-BE49-F238E27FC236}">
                <a16:creationId xmlns:a16="http://schemas.microsoft.com/office/drawing/2014/main" id="{43CB22AD-8FCE-4A88-BAEA-D03AECB28F28}"/>
              </a:ext>
            </a:extLst>
          </p:cNvPr>
          <p:cNvSpPr>
            <a:spLocks noGrp="1"/>
          </p:cNvSpPr>
          <p:nvPr>
            <p:ph type="sldNum" sz="quarter" idx="12"/>
          </p:nvPr>
        </p:nvSpPr>
        <p:spPr/>
        <p:txBody>
          <a:bodyPr/>
          <a:lstStyle/>
          <a:p>
            <a:fld id="{24B8D5EB-2C77-489F-B6C0-5CB3DFC6676B}" type="slidenum">
              <a:rPr lang="en-US" altLang="en-US" smtClean="0"/>
              <a:pPr/>
              <a:t>29</a:t>
            </a:fld>
            <a:endParaRPr lang="en-US" altLang="en-US"/>
          </a:p>
        </p:txBody>
      </p:sp>
      <p:pic>
        <p:nvPicPr>
          <p:cNvPr id="3" name="Audio 2">
            <a:hlinkClick r:id="" action="ppaction://media"/>
            <a:extLst>
              <a:ext uri="{FF2B5EF4-FFF2-40B4-BE49-F238E27FC236}">
                <a16:creationId xmlns:a16="http://schemas.microsoft.com/office/drawing/2014/main" id="{25AC8229-C1B0-4DA2-BCDE-4B2B250D7A9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553362115"/>
      </p:ext>
    </p:extLst>
  </p:cSld>
  <p:clrMapOvr>
    <a:masterClrMapping/>
  </p:clrMapOvr>
  <mc:AlternateContent xmlns:mc="http://schemas.openxmlformats.org/markup-compatibility/2006">
    <mc:Choice xmlns:p14="http://schemas.microsoft.com/office/powerpoint/2010/main" Requires="p14">
      <p:transition spd="slow" p14:dur="2000" advTm="54185"/>
    </mc:Choice>
    <mc:Fallback>
      <p:transition spd="slow" advTm="541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p:ext uri="{3A86A75C-4F4B-4683-9AE1-C65F6400EC91}">
      <p14:laserTraceLst xmlns:p14="http://schemas.microsoft.com/office/powerpoint/2010/main">
        <p14:tracePtLst>
          <p14:tracePt t="18767" x="1300163" y="406400"/>
          <p14:tracePt t="18775" x="1350963" y="406400"/>
          <p14:tracePt t="18792" x="1412875" y="415925"/>
          <p14:tracePt t="18807" x="1443038" y="436563"/>
          <p14:tracePt t="18823" x="1473200" y="508000"/>
          <p14:tracePt t="18840" x="1524000" y="681038"/>
          <p14:tracePt t="18857" x="1616075" y="923925"/>
          <p14:tracePt t="18874" x="1706563" y="1147763"/>
          <p14:tracePt t="18890" x="1838325" y="1350963"/>
          <p14:tracePt t="18907" x="1971675" y="1524000"/>
          <p14:tracePt t="18924" x="2041525" y="1584325"/>
          <p14:tracePt t="18941" x="2073275" y="1604963"/>
          <p14:tracePt t="19031" x="2073275" y="1616075"/>
          <p14:tracePt t="19079" x="2062163" y="1625600"/>
          <p14:tracePt t="19103" x="2062163" y="1635125"/>
          <p14:tracePt t="19127" x="2052638" y="1655763"/>
          <p14:tracePt t="19335" x="2041525" y="1655763"/>
          <p14:tracePt t="19351" x="2022475" y="1666875"/>
          <p14:tracePt t="19359" x="2001838" y="1666875"/>
          <p14:tracePt t="19373" x="1990725" y="1685925"/>
          <p14:tracePt t="19391" x="1939925" y="1706563"/>
          <p14:tracePt t="19392" x="1920875" y="1717675"/>
          <p14:tracePt t="19407" x="1858963" y="1736725"/>
          <p14:tracePt t="19424" x="1838325" y="1747838"/>
          <p14:tracePt t="19447" x="1828800" y="1747838"/>
          <p14:tracePt t="19679" x="1828800" y="1757363"/>
          <p14:tracePt t="19695" x="1838325" y="1757363"/>
          <p14:tracePt t="19719" x="1838325" y="1768475"/>
          <p14:tracePt t="19727" x="1849438" y="1768475"/>
          <p14:tracePt t="19740" x="1858963" y="1768475"/>
          <p14:tracePt t="19757" x="1870075" y="1778000"/>
          <p14:tracePt t="19773" x="1879600" y="1778000"/>
          <p14:tracePt t="19790" x="1889125" y="1798638"/>
          <p14:tracePt t="19792" x="1900238" y="1798638"/>
          <p14:tracePt t="19823" x="1909763" y="1798638"/>
          <p14:tracePt t="19831" x="1909763" y="1808163"/>
          <p14:tracePt t="22159" x="1909763" y="1819275"/>
          <p14:tracePt t="22167" x="1909763" y="1838325"/>
          <p14:tracePt t="22175" x="1909763" y="1849438"/>
          <p14:tracePt t="22191" x="1909763" y="1870075"/>
          <p14:tracePt t="22192" x="1900238" y="1889125"/>
          <p14:tracePt t="22208" x="1889125" y="1930400"/>
          <p14:tracePt t="22225" x="1879600" y="1990725"/>
          <p14:tracePt t="22239" x="1879600" y="2041525"/>
          <p14:tracePt t="22255" x="1879600" y="2092325"/>
          <p14:tracePt t="22272" x="1879600" y="2143125"/>
          <p14:tracePt t="22289" x="1879600" y="2193925"/>
          <p14:tracePt t="22308" x="1879600" y="2214563"/>
          <p14:tracePt t="22324" x="1879600" y="2244725"/>
          <p14:tracePt t="22341" x="1879600" y="2276475"/>
          <p14:tracePt t="22356" x="1879600" y="2286000"/>
          <p14:tracePt t="22373" x="1879600" y="2306638"/>
          <p14:tracePt t="22389" x="1879600" y="2327275"/>
          <p14:tracePt t="22406" x="1879600" y="2357438"/>
          <p14:tracePt t="22407" x="1879600" y="2366963"/>
          <p14:tracePt t="22423" x="1870075" y="2387600"/>
          <p14:tracePt t="22423" x="1858963" y="2397125"/>
          <p14:tracePt t="22439" x="1858963" y="2417763"/>
          <p14:tracePt t="22456" x="1849438" y="2447925"/>
          <p14:tracePt t="22473" x="1828800" y="2468563"/>
          <p14:tracePt t="22489" x="1828800" y="2498725"/>
          <p14:tracePt t="22506" x="1828800" y="2530475"/>
          <p14:tracePt t="22523" x="1808163" y="2549525"/>
          <p14:tracePt t="22539" x="1808163" y="2560638"/>
          <p14:tracePt t="22631" x="1808163" y="2570163"/>
          <p14:tracePt t="22679" x="1808163" y="2581275"/>
          <p14:tracePt t="22703" x="1819275" y="2581275"/>
          <p14:tracePt t="22719" x="1819275" y="2590800"/>
          <p14:tracePt t="22727" x="1819275" y="2600325"/>
          <p14:tracePt t="22741" x="1828800" y="2611438"/>
          <p14:tracePt t="22758" x="1838325" y="2620963"/>
          <p14:tracePt t="22759" x="1849438" y="2632075"/>
          <p14:tracePt t="22774" x="1849438" y="2641600"/>
          <p14:tracePt t="22776" x="1858963" y="2651125"/>
          <p14:tracePt t="22791" x="1870075" y="2662238"/>
          <p14:tracePt t="22807" x="1879600" y="2682875"/>
          <p14:tracePt t="22824" x="1879600" y="2692400"/>
          <p14:tracePt t="22903" x="1879600" y="2701925"/>
          <p14:tracePt t="22983" x="1879600" y="2713038"/>
          <p14:tracePt t="23007" x="1879600" y="2722563"/>
          <p14:tracePt t="23047" x="1879600" y="2733675"/>
          <p14:tracePt t="23071" x="1879600" y="2743200"/>
          <p14:tracePt t="23087" x="1879600" y="2763838"/>
          <p14:tracePt t="23103" x="1879600" y="2784475"/>
          <p14:tracePt t="23111" x="1879600" y="2794000"/>
          <p14:tracePt t="23124" x="1879600" y="2803525"/>
          <p14:tracePt t="23141" x="1879600" y="2824163"/>
          <p14:tracePt t="23158" x="1879600" y="2835275"/>
          <p14:tracePt t="23247" x="1889125" y="2835275"/>
          <p14:tracePt t="23279" x="1889125" y="2844800"/>
          <p14:tracePt t="23351" x="1900238" y="2844800"/>
          <p14:tracePt t="23367" x="1900238" y="2854325"/>
          <p14:tracePt t="27280" x="1900238" y="2865438"/>
          <p14:tracePt t="27287" x="1900238" y="2874963"/>
          <p14:tracePt t="27296" x="1900238" y="2886075"/>
          <p14:tracePt t="27308" x="1900238" y="2905125"/>
          <p14:tracePt t="27325" x="1879600" y="2976563"/>
          <p14:tracePt t="27342" x="1870075" y="3119438"/>
          <p14:tracePt t="27358" x="1870075" y="3251200"/>
          <p14:tracePt t="27359" x="1870075" y="3302000"/>
          <p14:tracePt t="27375" x="1858963" y="3394075"/>
          <p14:tracePt t="27392" x="1858963" y="3484563"/>
          <p14:tracePt t="27408" x="1858963" y="3556000"/>
          <p14:tracePt t="27424" x="1858963" y="3597275"/>
          <p14:tracePt t="27441" x="1858963" y="3648075"/>
          <p14:tracePt t="27458" x="1858963" y="3667125"/>
          <p14:tracePt t="27475" x="1858963" y="3698875"/>
          <p14:tracePt t="27491" x="1870075" y="3738563"/>
          <p14:tracePt t="27508" x="1870075" y="3768725"/>
          <p14:tracePt t="27523" x="1879600" y="3810000"/>
          <p14:tracePt t="27539" x="1889125" y="3830638"/>
          <p14:tracePt t="27556" x="1900238" y="3860800"/>
          <p14:tracePt t="27573" x="1909763" y="3890963"/>
          <p14:tracePt t="27589" x="1909763" y="3911600"/>
          <p14:tracePt t="27608" x="1920875" y="3952875"/>
          <p14:tracePt t="27625" x="1930400" y="3992563"/>
          <p14:tracePt t="27642" x="1930400" y="4043363"/>
          <p14:tracePt t="27658" x="1930400" y="4084638"/>
          <p14:tracePt t="27675" x="1939925" y="4105275"/>
          <p14:tracePt t="27692" x="1939925" y="4114800"/>
          <p14:tracePt t="27708" x="1951038" y="4124325"/>
          <p14:tracePt t="27728" x="1951038" y="4135438"/>
          <p14:tracePt t="27832" x="1951038" y="4144963"/>
          <p14:tracePt t="27839" x="1951038" y="4156075"/>
          <p14:tracePt t="27847" x="1960563" y="4165600"/>
          <p14:tracePt t="27863" x="1960563" y="4175125"/>
          <p14:tracePt t="27874" x="1960563" y="4186238"/>
          <p14:tracePt t="27890" x="1960563" y="4195763"/>
          <p14:tracePt t="27912" x="1960563" y="4206875"/>
          <p14:tracePt t="27928" x="1971675" y="4206875"/>
          <p14:tracePt t="27940" x="1971675" y="4225925"/>
          <p14:tracePt t="27957" x="1981200" y="4225925"/>
          <p14:tracePt t="28319" x="1981200" y="4216400"/>
          <p14:tracePt t="28327" x="1981200" y="4195763"/>
          <p14:tracePt t="28342" x="1981200" y="4165600"/>
          <p14:tracePt t="28358" x="2011363" y="4084638"/>
          <p14:tracePt t="28360" x="2011363" y="4033838"/>
          <p14:tracePt t="28376" x="2041525" y="3890963"/>
          <p14:tracePt t="28392" x="2073275" y="3738563"/>
          <p14:tracePt t="28409" x="2103438" y="3556000"/>
          <p14:tracePt t="28425" x="2143125" y="3362325"/>
          <p14:tracePt t="28442" x="2154238" y="3200400"/>
          <p14:tracePt t="28459" x="2174875" y="3057525"/>
          <p14:tracePt t="28475" x="2184400" y="2916238"/>
          <p14:tracePt t="28493" x="2193925" y="2803525"/>
          <p14:tracePt t="28508" x="2193925" y="2651125"/>
          <p14:tracePt t="28523" x="2205038" y="2509838"/>
          <p14:tracePt t="28540" x="2205038" y="2387600"/>
          <p14:tracePt t="28557" x="2205038" y="2295525"/>
          <p14:tracePt t="28574" x="2205038" y="2225675"/>
          <p14:tracePt t="28590" x="2205038" y="2174875"/>
          <p14:tracePt t="28591" x="2205038" y="2154238"/>
          <p14:tracePt t="28607" x="2205038" y="2133600"/>
          <p14:tracePt t="28608" x="2205038" y="2112963"/>
          <p14:tracePt t="28623" x="2205038" y="2092325"/>
          <p14:tracePt t="28640" x="2205038" y="2073275"/>
          <p14:tracePt t="28659" x="2205038" y="2052638"/>
          <p14:tracePt t="28675" x="2205038" y="2032000"/>
          <p14:tracePt t="28692" x="2193925" y="2011363"/>
          <p14:tracePt t="28709" x="2193925" y="2001838"/>
          <p14:tracePt t="28751" x="2193925" y="2022475"/>
          <p14:tracePt t="28759" x="2193925" y="2041525"/>
          <p14:tracePt t="28776" x="2184400" y="2154238"/>
          <p14:tracePt t="28792" x="2184400" y="2265363"/>
          <p14:tracePt t="28809" x="2184400" y="2327275"/>
          <p14:tracePt t="28825" x="2184400" y="2378075"/>
          <p14:tracePt t="28840" x="2205038" y="2438400"/>
          <p14:tracePt t="28857" x="2214563" y="2489200"/>
          <p14:tracePt t="28873" x="2244725" y="2549525"/>
          <p14:tracePt t="28890" x="2286000" y="2620963"/>
          <p14:tracePt t="28907" x="2327275" y="2671763"/>
          <p14:tracePt t="28923" x="2336800" y="2692400"/>
          <p14:tracePt t="28940" x="2346325" y="2701925"/>
          <p14:tracePt t="28991" x="2346325" y="2713038"/>
          <p14:tracePt t="28999" x="2346325" y="2722563"/>
          <p14:tracePt t="29015" x="2357438" y="2733675"/>
          <p14:tracePt t="29031" x="2357438" y="2743200"/>
          <p14:tracePt t="29041" x="2366963" y="2743200"/>
          <p14:tracePt t="29058" x="2397125" y="2773363"/>
          <p14:tracePt t="29075" x="2428875" y="2794000"/>
          <p14:tracePt t="29092" x="2489200" y="2814638"/>
          <p14:tracePt t="29108" x="2549525" y="2844800"/>
          <p14:tracePt t="29125" x="2620963" y="2854325"/>
          <p14:tracePt t="29141" x="2662238" y="2865438"/>
          <p14:tracePt t="29158" x="2713038" y="2865438"/>
          <p14:tracePt t="29159" x="2743200" y="2865438"/>
          <p14:tracePt t="29173" x="2773363" y="2865438"/>
          <p14:tracePt t="29190" x="2835275" y="2865438"/>
          <p14:tracePt t="29191" x="2854325" y="2865438"/>
          <p14:tracePt t="29207" x="2874963" y="2854325"/>
          <p14:tracePt t="29208" x="2895600" y="2854325"/>
          <p14:tracePt t="29223" x="2916238" y="2835275"/>
          <p14:tracePt t="29241" x="2925763" y="2835275"/>
          <p14:tracePt t="29257" x="2936875" y="2824163"/>
          <p14:tracePt t="29439" x="2936875" y="2835275"/>
          <p14:tracePt t="29448" x="2936875" y="2844800"/>
          <p14:tracePt t="30152" x="2936875" y="2835275"/>
          <p14:tracePt t="30159" x="2925763" y="2835275"/>
          <p14:tracePt t="30174" x="2925763" y="2824163"/>
          <p14:tracePt t="30192" x="2895600" y="2773363"/>
          <p14:tracePt t="30210" x="2814638" y="2713038"/>
          <p14:tracePt t="30226" x="2651125" y="2590800"/>
          <p14:tracePt t="30242" x="2397125" y="2428875"/>
          <p14:tracePt t="30259" x="2082800" y="2225675"/>
          <p14:tracePt t="30275" x="1768475" y="2062163"/>
          <p14:tracePt t="30292" x="1565275" y="1939925"/>
          <p14:tracePt t="30308" x="1473200" y="1879600"/>
          <p14:tracePt t="30324" x="1473200" y="1870075"/>
          <p14:tracePt t="30341" x="1473200" y="1858963"/>
          <p14:tracePt t="30358" x="1482725" y="1849438"/>
          <p14:tracePt t="30359" x="1482725" y="1828800"/>
          <p14:tracePt t="30375" x="1503363" y="1828800"/>
          <p14:tracePt t="30376" x="1514475" y="1819275"/>
          <p14:tracePt t="30391" x="1565275" y="1798638"/>
          <p14:tracePt t="30408" x="1616075" y="1768475"/>
          <p14:tracePt t="30425" x="1666875" y="1736725"/>
          <p14:tracePt t="30441" x="1706563" y="1697038"/>
          <p14:tracePt t="30458" x="1736725" y="1676400"/>
          <p14:tracePt t="30475" x="1757363" y="1646238"/>
          <p14:tracePt t="30491" x="1778000" y="1604963"/>
          <p14:tracePt t="30507" x="1787525" y="1565275"/>
          <p14:tracePt t="30524" x="1778000" y="1533525"/>
          <p14:tracePt t="30540" x="1757363" y="1524000"/>
          <p14:tracePt t="30557" x="1717675" y="1493838"/>
          <p14:tracePt t="30574" x="1666875" y="1482725"/>
          <p14:tracePt t="30591" x="1635125" y="1463675"/>
          <p14:tracePt t="30606" x="1616075" y="1463675"/>
          <p14:tracePt t="30695" x="1625600" y="1463675"/>
          <p14:tracePt t="30703" x="1635125" y="1463675"/>
          <p14:tracePt t="30712" x="1646238" y="1463675"/>
          <p14:tracePt t="30726" x="1655763" y="1463675"/>
          <p14:tracePt t="30742" x="1706563" y="1473200"/>
          <p14:tracePt t="30759" x="1768475" y="1503363"/>
          <p14:tracePt t="30760" x="1798638" y="1514475"/>
          <p14:tracePt t="30776" x="1828800" y="1533525"/>
          <p14:tracePt t="30793" x="1838325" y="1544638"/>
          <p14:tracePt t="30903" x="1849438" y="1544638"/>
          <p14:tracePt t="30920" x="1870075" y="1565275"/>
          <p14:tracePt t="30928" x="1889125" y="1574800"/>
          <p14:tracePt t="30942" x="1930400" y="1595438"/>
          <p14:tracePt t="30943" x="1971675" y="1616075"/>
          <p14:tracePt t="30959" x="2041525" y="1646238"/>
          <p14:tracePt t="30976" x="2073275" y="1655763"/>
          <p14:tracePt t="31104" x="2062163" y="1655763"/>
          <p14:tracePt t="31256" x="2041525" y="1655763"/>
          <p14:tracePt t="31271" x="2032000" y="1655763"/>
          <p14:tracePt t="31280" x="2022475" y="1655763"/>
          <p14:tracePt t="31292" x="2011363" y="1655763"/>
          <p14:tracePt t="31309" x="1990725" y="1655763"/>
          <p14:tracePt t="31328" x="1981200" y="1655763"/>
          <p14:tracePt t="31400" x="1971675" y="1655763"/>
          <p14:tracePt t="31528" x="1960563" y="1655763"/>
          <p14:tracePt t="31559" x="1951038" y="1655763"/>
          <p14:tracePt t="31664" x="1939925" y="1655763"/>
          <p14:tracePt t="32032" x="1930400" y="1655763"/>
          <p14:tracePt t="32072" x="1920875" y="1655763"/>
          <p14:tracePt t="33280" x="1930400" y="1655763"/>
          <p14:tracePt t="33288" x="1960563" y="1655763"/>
          <p14:tracePt t="33296" x="1990725" y="1655763"/>
          <p14:tracePt t="33309" x="2052638" y="1655763"/>
          <p14:tracePt t="33326" x="2184400" y="1655763"/>
          <p14:tracePt t="33328" x="2276475" y="1655763"/>
          <p14:tracePt t="33343" x="2357438" y="1655763"/>
          <p14:tracePt t="33344" x="2428875" y="1655763"/>
          <p14:tracePt t="33360" x="2560638" y="1655763"/>
          <p14:tracePt t="33376" x="2682875" y="1655763"/>
          <p14:tracePt t="33393" x="2752725" y="1646238"/>
          <p14:tracePt t="33409" x="2794000" y="1646238"/>
          <p14:tracePt t="33426" x="2814638" y="1646238"/>
          <p14:tracePt t="33442" x="2824163" y="1646238"/>
          <p14:tracePt t="33496" x="2824163" y="1635125"/>
          <p14:tracePt t="33503" x="2835275" y="1635125"/>
          <p14:tracePt t="33519" x="2844800" y="1635125"/>
          <p14:tracePt t="33528" x="2854325" y="1635125"/>
          <p14:tracePt t="33544" x="2874963" y="1646238"/>
          <p14:tracePt t="33560" x="2925763" y="1646238"/>
          <p14:tracePt t="33576" x="2955925" y="1655763"/>
          <p14:tracePt t="33592" x="2976563" y="1666875"/>
          <p14:tracePt t="33609" x="3006725" y="1676400"/>
          <p14:tracePt t="33625" x="3027363" y="1676400"/>
          <p14:tracePt t="33643" x="3057525" y="1676400"/>
          <p14:tracePt t="33659" x="3098800" y="1685925"/>
          <p14:tracePt t="33675" x="3108325" y="1685925"/>
          <p14:tracePt t="33692" x="3119438" y="1685925"/>
          <p14:tracePt t="33968" x="3128963" y="1685925"/>
          <p14:tracePt t="33978" x="3149600" y="1685925"/>
          <p14:tracePt t="33993" x="3179763" y="1697038"/>
          <p14:tracePt t="34010" x="3190875" y="1697038"/>
          <p14:tracePt t="34027" x="3209925" y="1706563"/>
          <p14:tracePt t="34096" x="3221038" y="1706563"/>
          <p14:tracePt t="34119" x="3221038" y="1717675"/>
          <p14:tracePt t="34144" x="3230563" y="1717675"/>
          <p14:tracePt t="34152" x="3241675" y="1717675"/>
          <p14:tracePt t="34168" x="3251200" y="1736725"/>
          <p14:tracePt t="34175" x="3260725" y="1736725"/>
          <p14:tracePt t="34192" x="3281363" y="1736725"/>
          <p14:tracePt t="34209" x="3281363" y="1747838"/>
          <p14:tracePt t="34783" x="3302000" y="1747838"/>
          <p14:tracePt t="34792" x="3332163" y="1747838"/>
          <p14:tracePt t="34799" x="3394075" y="1747838"/>
          <p14:tracePt t="34810" x="3495675" y="1747838"/>
          <p14:tracePt t="34826" x="3749675" y="1757363"/>
          <p14:tracePt t="34842" x="4043363" y="1757363"/>
          <p14:tracePt t="34859" x="4287838" y="1757363"/>
          <p14:tracePt t="34876" x="4429125" y="1768475"/>
          <p14:tracePt t="34893" x="4500563" y="1768475"/>
          <p14:tracePt t="34909" x="4521200" y="1768475"/>
          <p14:tracePt t="34926" x="4530725" y="1768475"/>
          <p14:tracePt t="34942" x="4551363" y="1768475"/>
          <p14:tracePt t="34959" x="4572000" y="1768475"/>
          <p14:tracePt t="34961" x="4602163" y="1768475"/>
          <p14:tracePt t="34976" x="4694238" y="1768475"/>
          <p14:tracePt t="34993" x="4714875" y="1778000"/>
          <p14:tracePt t="35009" x="4765675" y="1778000"/>
          <p14:tracePt t="35026" x="4784725" y="1778000"/>
          <p14:tracePt t="35042" x="4795838" y="1778000"/>
          <p14:tracePt t="35059" x="4816475" y="1778000"/>
          <p14:tracePt t="35076" x="4835525" y="1778000"/>
          <p14:tracePt t="35093" x="4897438" y="1778000"/>
          <p14:tracePt t="35108" x="4957763" y="1778000"/>
          <p14:tracePt t="35124" x="4987925" y="1778000"/>
          <p14:tracePt t="35143" x="4999038" y="1778000"/>
          <p14:tracePt t="35176" x="4978400" y="1778000"/>
          <p14:tracePt t="35183" x="4968875" y="1778000"/>
          <p14:tracePt t="35200" x="4957763" y="1778000"/>
          <p14:tracePt t="35215" x="4948238" y="1787525"/>
          <p14:tracePt t="35231" x="4937125" y="1787525"/>
          <p14:tracePt t="35255" x="4927600" y="1787525"/>
          <p14:tracePt t="35272" x="4918075" y="1798638"/>
          <p14:tracePt t="35296" x="4906963" y="1798638"/>
          <p14:tracePt t="35408" x="4897438" y="1798638"/>
          <p14:tracePt t="35416" x="4876800" y="1808163"/>
          <p14:tracePt t="35432" x="4856163" y="1808163"/>
          <p14:tracePt t="35442" x="4835525" y="1819275"/>
          <p14:tracePt t="35459" x="4816475" y="1828800"/>
          <p14:tracePt t="35476" x="4795838" y="1838325"/>
          <p14:tracePt t="35492" x="4775200" y="1838325"/>
          <p14:tracePt t="35509" x="4765675" y="1838325"/>
          <p14:tracePt t="35526" x="4754563" y="1849438"/>
          <p14:tracePt t="35543" x="4745038" y="1849438"/>
          <p14:tracePt t="35576" x="4733925" y="1849438"/>
          <p14:tracePt t="35608" x="4724400" y="1858963"/>
          <p14:tracePt t="35640" x="4714875" y="1858963"/>
          <p14:tracePt t="35840" x="4733925" y="1858963"/>
          <p14:tracePt t="35848" x="4745038" y="1858963"/>
          <p14:tracePt t="35860" x="4795838" y="1858963"/>
          <p14:tracePt t="35877" x="4927600" y="1858963"/>
          <p14:tracePt t="35893" x="5110163" y="1858963"/>
          <p14:tracePt t="35910" x="5313363" y="1870075"/>
          <p14:tracePt t="35927" x="5486400" y="1870075"/>
          <p14:tracePt t="35929" x="5567363" y="1870075"/>
          <p14:tracePt t="35943" x="5638800" y="1870075"/>
          <p14:tracePt t="35945" x="5710238" y="1870075"/>
          <p14:tracePt t="35960" x="5832475" y="1870075"/>
          <p14:tracePt t="35977" x="5973763" y="1870075"/>
          <p14:tracePt t="35993" x="6137275" y="1870075"/>
          <p14:tracePt t="36010" x="6329363" y="1889125"/>
          <p14:tracePt t="36027" x="6502400" y="1900238"/>
          <p14:tracePt t="36044" x="6604000" y="1900238"/>
          <p14:tracePt t="36060" x="6654800" y="1900238"/>
          <p14:tracePt t="36079" x="6664325" y="1900238"/>
          <p14:tracePt t="36144" x="6664325" y="1909763"/>
          <p14:tracePt t="36184" x="6645275" y="1920875"/>
          <p14:tracePt t="36200" x="6634163" y="1920875"/>
          <p14:tracePt t="36208" x="6624638" y="1920875"/>
          <p14:tracePt t="36215" x="6613525" y="1920875"/>
          <p14:tracePt t="36232" x="6604000" y="1920875"/>
          <p14:tracePt t="36243" x="6594475" y="1930400"/>
          <p14:tracePt t="36376" x="6573838" y="1930400"/>
          <p14:tracePt t="36384" x="6553200" y="1930400"/>
          <p14:tracePt t="36393" x="6511925" y="1930400"/>
          <p14:tracePt t="36409" x="6451600" y="1930400"/>
          <p14:tracePt t="36426" x="6410325" y="1930400"/>
          <p14:tracePt t="36441" x="6391275" y="1930400"/>
          <p14:tracePt t="36576" x="6400800" y="1930400"/>
          <p14:tracePt t="36599" x="6410325" y="1930400"/>
          <p14:tracePt t="36624" x="6421438" y="1930400"/>
          <p14:tracePt t="36640" x="6430963" y="1930400"/>
          <p14:tracePt t="36656" x="6442075" y="1930400"/>
          <p14:tracePt t="36688" x="6451600" y="1930400"/>
          <p14:tracePt t="36712" x="6461125" y="1930400"/>
          <p14:tracePt t="36728" x="6472238" y="1930400"/>
          <p14:tracePt t="36767" x="6481763" y="1930400"/>
          <p14:tracePt t="36792" x="6481763" y="1939925"/>
          <p14:tracePt t="36800" x="6481763" y="1951038"/>
          <p14:tracePt t="36810" x="6502400" y="1971675"/>
          <p14:tracePt t="36826" x="6502400" y="2001838"/>
          <p14:tracePt t="36843" x="6430963" y="2001838"/>
          <p14:tracePt t="36859" x="6430963" y="1981200"/>
          <p14:tracePt t="37072" x="6430963" y="1971675"/>
          <p14:tracePt t="37080" x="6461125" y="1951038"/>
          <p14:tracePt t="37092" x="6461125" y="1930400"/>
          <p14:tracePt t="37108" x="6502400" y="1900238"/>
          <p14:tracePt t="37125" x="6634163" y="1858963"/>
          <p14:tracePt t="37141" x="6765925" y="1858963"/>
          <p14:tracePt t="37160" x="6899275" y="1849438"/>
          <p14:tracePt t="37177" x="7010400" y="1849438"/>
          <p14:tracePt t="37193" x="7142163" y="1849438"/>
          <p14:tracePt t="37209" x="7315200" y="1838325"/>
          <p14:tracePt t="37226" x="7518400" y="1838325"/>
          <p14:tracePt t="37243" x="7700963" y="1838325"/>
          <p14:tracePt t="37259" x="7883525" y="1838325"/>
          <p14:tracePt t="37276" x="8026400" y="1838325"/>
          <p14:tracePt t="37293" x="8097838" y="1838325"/>
          <p14:tracePt t="37309" x="8137525" y="1838325"/>
          <p14:tracePt t="37326" x="8188325" y="1819275"/>
          <p14:tracePt t="37342" x="8208963" y="1808163"/>
          <p14:tracePt t="37343" x="8229600" y="1808163"/>
          <p14:tracePt t="37360" x="8250238" y="1798638"/>
          <p14:tracePt t="37472" x="8259763" y="1798638"/>
          <p14:tracePt t="37488" x="8270875" y="1798638"/>
          <p14:tracePt t="37496" x="8301038" y="1798638"/>
          <p14:tracePt t="37510" x="8331200" y="1798638"/>
          <p14:tracePt t="37527" x="8423275" y="1798638"/>
          <p14:tracePt t="37528" x="8493125" y="1798638"/>
          <p14:tracePt t="37543" x="8534400" y="1798638"/>
          <p14:tracePt t="37544" x="8564563" y="1798638"/>
          <p14:tracePt t="37559" x="8585200" y="1798638"/>
          <p14:tracePt t="37583" x="8575675" y="1798638"/>
          <p14:tracePt t="37593" x="8555038" y="1798638"/>
          <p14:tracePt t="37609" x="8534400" y="1798638"/>
          <p14:tracePt t="37626" x="8493125" y="1798638"/>
          <p14:tracePt t="37643" x="8462963" y="1798638"/>
          <p14:tracePt t="37659" x="8432800" y="1798638"/>
          <p14:tracePt t="37676" x="8412163" y="1798638"/>
          <p14:tracePt t="37693" x="8391525" y="1808163"/>
          <p14:tracePt t="37709" x="8372475" y="1819275"/>
          <p14:tracePt t="37726" x="8351838" y="1828800"/>
          <p14:tracePt t="37760" x="8340725" y="1828800"/>
          <p14:tracePt t="37767" x="8340725" y="1838325"/>
          <p14:tracePt t="37920" x="8351838" y="1838325"/>
          <p14:tracePt t="37928" x="8361363" y="1838325"/>
          <p14:tracePt t="37944" x="8372475" y="1838325"/>
          <p14:tracePt t="38056" x="8382000" y="1838325"/>
          <p14:tracePt t="38064" x="8391525" y="1838325"/>
          <p14:tracePt t="38076" x="8412163" y="1838325"/>
          <p14:tracePt t="38092" x="8474075" y="1838325"/>
          <p14:tracePt t="38108" x="8696325" y="1838325"/>
          <p14:tracePt t="38125" x="9194800" y="1889125"/>
          <p14:tracePt t="38142" x="9915525" y="1939925"/>
          <p14:tracePt t="38158" x="10596563" y="1981200"/>
          <p14:tracePt t="38159" x="10861675" y="1990725"/>
          <p14:tracePt t="38175" x="11002963" y="1990725"/>
          <p14:tracePt t="38176" x="11115675" y="1990725"/>
          <p14:tracePt t="38192" x="11185525" y="1990725"/>
          <p14:tracePt t="38351" x="11176000" y="1990725"/>
          <p14:tracePt t="38376" x="11155363" y="1990725"/>
          <p14:tracePt t="38408" x="11145838" y="1990725"/>
          <p14:tracePt t="38424" x="11145838" y="2001838"/>
          <p14:tracePt t="38504" x="11134725" y="2001838"/>
          <p14:tracePt t="38512" x="11115675" y="2001838"/>
          <p14:tracePt t="38527" x="11064875" y="1990725"/>
          <p14:tracePt t="38528" x="11033125" y="1990725"/>
          <p14:tracePt t="38543" x="10963275" y="1971675"/>
          <p14:tracePt t="38544" x="10901363" y="1960563"/>
          <p14:tracePt t="38560" x="10829925" y="1951038"/>
          <p14:tracePt t="38577" x="10790238" y="1951038"/>
          <p14:tracePt t="38593" x="10769600" y="1951038"/>
          <p14:tracePt t="38609" x="10760075" y="1951038"/>
          <p14:tracePt t="38625" x="10748963" y="1951038"/>
          <p14:tracePt t="38642" x="10739438" y="1951038"/>
          <p14:tracePt t="38658" x="10718800" y="1951038"/>
          <p14:tracePt t="38674" x="10698163" y="1960563"/>
          <p14:tracePt t="38693" x="10688638" y="1960563"/>
          <p14:tracePt t="38871" x="10688638" y="1971675"/>
          <p14:tracePt t="38879" x="10698163" y="1971675"/>
          <p14:tracePt t="38891" x="10709275" y="1971675"/>
          <p14:tracePt t="38911" x="10718800" y="1971675"/>
          <p14:tracePt t="38928" x="10728325" y="1971675"/>
          <p14:tracePt t="38943" x="10739438" y="1971675"/>
          <p14:tracePt t="38944" x="10748963" y="1971675"/>
          <p14:tracePt t="38960" x="10769600" y="1971675"/>
          <p14:tracePt t="38976" x="10790238" y="1971675"/>
          <p14:tracePt t="38993" x="10799763" y="1971675"/>
          <p14:tracePt t="39009" x="10810875" y="1971675"/>
          <p14:tracePt t="39026" x="10820400" y="1971675"/>
          <p14:tracePt t="40744" x="10820400" y="1981200"/>
          <p14:tracePt t="40808" x="10810875" y="1981200"/>
          <p14:tracePt t="41048" x="10790238" y="1981200"/>
          <p14:tracePt t="41055" x="10769600" y="1981200"/>
          <p14:tracePt t="41064" x="10748963" y="1990725"/>
          <p14:tracePt t="41075" x="10688638" y="2022475"/>
          <p14:tracePt t="41092" x="10455275" y="2073275"/>
          <p14:tracePt t="41110" x="9906000" y="2154238"/>
          <p14:tracePt t="41112" x="9428163" y="2174875"/>
          <p14:tracePt t="41128" x="8848725" y="2214563"/>
          <p14:tracePt t="41129" x="8118475" y="2235200"/>
          <p14:tracePt t="41144" x="6451600" y="2276475"/>
          <p14:tracePt t="41161" x="4795838" y="2327275"/>
          <p14:tracePt t="41177" x="3576638" y="2366963"/>
          <p14:tracePt t="41194" x="3098800" y="2447925"/>
          <p14:tracePt t="41211" x="2967038" y="2498725"/>
          <p14:tracePt t="41227" x="2946400" y="2530475"/>
          <p14:tracePt t="41244" x="2936875" y="2540000"/>
          <p14:tracePt t="41261" x="2936875" y="2570163"/>
          <p14:tracePt t="41277" x="2925763" y="2570163"/>
          <p14:tracePt t="41503" x="2916238" y="2570163"/>
          <p14:tracePt t="41520" x="2874963" y="2570163"/>
          <p14:tracePt t="41528" x="2844800" y="2570163"/>
          <p14:tracePt t="41544" x="2713038" y="2581275"/>
          <p14:tracePt t="41560" x="2540000" y="2581275"/>
          <p14:tracePt t="41577" x="2397125" y="2600325"/>
          <p14:tracePt t="41593" x="2306638" y="2620963"/>
          <p14:tracePt t="41610" x="2276475" y="2641600"/>
          <p14:tracePt t="41627" x="2255838" y="2651125"/>
          <p14:tracePt t="41648" x="2244725" y="2662238"/>
          <p14:tracePt t="41800" x="2235200" y="2662238"/>
          <p14:tracePt t="41807" x="2225675" y="2662238"/>
          <p14:tracePt t="41816" x="2214563" y="2651125"/>
          <p14:tracePt t="41827" x="2163763" y="2632075"/>
          <p14:tracePt t="41844" x="2041525" y="2620963"/>
          <p14:tracePt t="41861" x="1900238" y="2620963"/>
          <p14:tracePt t="41878" x="1768475" y="2611438"/>
          <p14:tracePt t="41894" x="1676400" y="2611438"/>
          <p14:tracePt t="41911" x="1646238" y="2611438"/>
          <p14:tracePt t="42264" x="1655763" y="2611438"/>
          <p14:tracePt t="42272" x="1685925" y="2620963"/>
          <p14:tracePt t="42280" x="1706563" y="2632075"/>
          <p14:tracePt t="42294" x="1747838" y="2651125"/>
          <p14:tracePt t="42311" x="1808163" y="2671763"/>
          <p14:tracePt t="42313" x="1828800" y="2671763"/>
          <p14:tracePt t="42328" x="1858963" y="2692400"/>
          <p14:tracePt t="42343" x="1870075" y="2692400"/>
          <p14:tracePt t="42344" x="1870075" y="2701925"/>
          <p14:tracePt t="42368" x="1879600" y="2722563"/>
          <p14:tracePt t="42376" x="1889125" y="2743200"/>
          <p14:tracePt t="42393" x="1909763" y="2773363"/>
          <p14:tracePt t="42410" x="1951038" y="2824163"/>
          <p14:tracePt t="42426" x="1981200" y="2854325"/>
          <p14:tracePt t="42443" x="1990725" y="2865438"/>
          <p14:tracePt t="42504" x="1990725" y="2874963"/>
          <p14:tracePt t="42520" x="2001838" y="2874963"/>
          <p14:tracePt t="42872" x="2022475" y="2874963"/>
          <p14:tracePt t="42880" x="2041525" y="2874963"/>
          <p14:tracePt t="42894" x="2073275" y="2865438"/>
          <p14:tracePt t="42910" x="2276475" y="2844800"/>
          <p14:tracePt t="42912" x="2428875" y="2844800"/>
          <p14:tracePt t="42927" x="2570163" y="2844800"/>
          <p14:tracePt t="42928" x="2722563" y="2844800"/>
          <p14:tracePt t="42944" x="2865438" y="2844800"/>
          <p14:tracePt t="42944" x="2976563" y="2844800"/>
          <p14:tracePt t="42961" x="3078163" y="2844800"/>
          <p14:tracePt t="42977" x="3089275" y="2844800"/>
          <p14:tracePt t="43024" x="3089275" y="2835275"/>
          <p14:tracePt t="43039" x="3098800" y="2835275"/>
          <p14:tracePt t="43048" x="3098800" y="2824163"/>
          <p14:tracePt t="43064" x="3108325" y="2824163"/>
          <p14:tracePt t="43088" x="3119438" y="2824163"/>
          <p14:tracePt t="43152" x="3128963" y="2824163"/>
          <p14:tracePt t="43160" x="3140075" y="2824163"/>
          <p14:tracePt t="43168" x="3149600" y="2824163"/>
          <p14:tracePt t="43178" x="3179763" y="2814638"/>
          <p14:tracePt t="43193" x="3281363" y="2814638"/>
          <p14:tracePt t="43210" x="3382963" y="2814638"/>
          <p14:tracePt t="43227" x="3413125" y="2814638"/>
          <p14:tracePt t="43288" x="3403600" y="2814638"/>
          <p14:tracePt t="43312" x="3382963" y="2814638"/>
          <p14:tracePt t="43400" x="3373438" y="2814638"/>
          <p14:tracePt t="43407" x="3373438" y="2824163"/>
          <p14:tracePt t="43424" x="3373438" y="2835275"/>
          <p14:tracePt t="43728" x="3394075" y="2835275"/>
          <p14:tracePt t="43736" x="3433763" y="2835275"/>
          <p14:tracePt t="43745" x="3514725" y="2835275"/>
          <p14:tracePt t="43761" x="3738563" y="2854325"/>
          <p14:tracePt t="43778" x="3971925" y="2865438"/>
          <p14:tracePt t="43795" x="4195763" y="2874963"/>
          <p14:tracePt t="43811" x="4297363" y="2874963"/>
          <p14:tracePt t="43828" x="4327525" y="2874963"/>
          <p14:tracePt t="43844" x="4338638" y="2874963"/>
          <p14:tracePt t="43864" x="4348163" y="2874963"/>
          <p14:tracePt t="43878" x="4359275" y="2874963"/>
          <p14:tracePt t="43894" x="4368800" y="2865438"/>
          <p14:tracePt t="43911" x="4398963" y="2854325"/>
          <p14:tracePt t="43912" x="4419600" y="2844800"/>
          <p14:tracePt t="43928" x="4470400" y="2835275"/>
          <p14:tracePt t="43944" x="4551363" y="2835275"/>
          <p14:tracePt t="43961" x="4632325" y="2835275"/>
          <p14:tracePt t="43978" x="4733925" y="2835275"/>
          <p14:tracePt t="43993" x="4775200" y="2835275"/>
          <p14:tracePt t="44009" x="4795838" y="2835275"/>
          <p14:tracePt t="44160" x="4795838" y="2844800"/>
          <p14:tracePt t="44208" x="4795838" y="2854325"/>
          <p14:tracePt t="44248" x="4795838" y="2865438"/>
          <p14:tracePt t="44784" x="4805363" y="2865438"/>
          <p14:tracePt t="44792" x="4826000" y="2865438"/>
          <p14:tracePt t="44800" x="4846638" y="2865438"/>
          <p14:tracePt t="44811" x="4876800" y="2865438"/>
          <p14:tracePt t="44827" x="4987925" y="2865438"/>
          <p14:tracePt t="44844" x="5172075" y="2865438"/>
          <p14:tracePt t="44860" x="5324475" y="2865438"/>
          <p14:tracePt t="44877" x="5445125" y="2865438"/>
          <p14:tracePt t="44894" x="5516563" y="2865438"/>
          <p14:tracePt t="44911" x="5567363" y="2865438"/>
          <p14:tracePt t="44912" x="5578475" y="2865438"/>
          <p14:tracePt t="44927" x="5597525" y="2865438"/>
          <p14:tracePt t="44929" x="5618163" y="2865438"/>
          <p14:tracePt t="44944" x="5680075" y="2865438"/>
          <p14:tracePt t="44961" x="5761038" y="2865438"/>
          <p14:tracePt t="44977" x="5842000" y="2865438"/>
          <p14:tracePt t="44993" x="5964238" y="2865438"/>
          <p14:tracePt t="45009" x="6075363" y="2865438"/>
          <p14:tracePt t="45026" x="6146800" y="2874963"/>
          <p14:tracePt t="45043" x="6197600" y="2874963"/>
          <p14:tracePt t="45059" x="6218238" y="2874963"/>
          <p14:tracePt t="45076" x="6238875" y="2874963"/>
          <p14:tracePt t="45096" x="6238875" y="2865438"/>
          <p14:tracePt t="45112" x="6248400" y="2865438"/>
          <p14:tracePt t="45248" x="6257925" y="2865438"/>
          <p14:tracePt t="45256" x="6269038" y="2865438"/>
          <p14:tracePt t="45264" x="6299200" y="2854325"/>
          <p14:tracePt t="45278" x="6340475" y="2854325"/>
          <p14:tracePt t="45293" x="6430963" y="2854325"/>
          <p14:tracePt t="45309" x="6472238" y="2854325"/>
          <p14:tracePt t="45360" x="6461125" y="2854325"/>
          <p14:tracePt t="45376" x="6451600" y="2854325"/>
          <p14:tracePt t="45392" x="6430963" y="2854325"/>
          <p14:tracePt t="45408" x="6421438" y="2854325"/>
          <p14:tracePt t="45416" x="6410325" y="2854325"/>
          <p14:tracePt t="45427" x="6400800" y="2854325"/>
          <p14:tracePt t="45443" x="6400800" y="2865438"/>
          <p14:tracePt t="45460" x="6391275" y="2865438"/>
          <p14:tracePt t="45936" x="6400800" y="2865438"/>
          <p14:tracePt t="45944" x="6410325" y="2865438"/>
          <p14:tracePt t="45962" x="6461125" y="2854325"/>
          <p14:tracePt t="45977" x="6562725" y="2835275"/>
          <p14:tracePt t="45996" x="6696075" y="2835275"/>
          <p14:tracePt t="46010" x="6827838" y="2824163"/>
          <p14:tracePt t="46026" x="6938963" y="2814638"/>
          <p14:tracePt t="46044" x="7019925" y="2814638"/>
          <p14:tracePt t="46060" x="7070725" y="2814638"/>
          <p14:tracePt t="46077" x="7102475" y="2803525"/>
          <p14:tracePt t="46093" x="7153275" y="2803525"/>
          <p14:tracePt t="46110" x="7192963" y="2803525"/>
          <p14:tracePt t="46127" x="7254875" y="2803525"/>
          <p14:tracePt t="46128" x="7294563" y="2803525"/>
          <p14:tracePt t="46144" x="7407275" y="2803525"/>
          <p14:tracePt t="46160" x="7518400" y="2814638"/>
          <p14:tracePt t="46177" x="7610475" y="2814638"/>
          <p14:tracePt t="46193" x="7670800" y="2824163"/>
          <p14:tracePt t="46210" x="7691438" y="2824163"/>
          <p14:tracePt t="46226" x="7712075" y="2824163"/>
          <p14:tracePt t="46243" x="7721600" y="2824163"/>
          <p14:tracePt t="46260" x="7762875" y="2824163"/>
          <p14:tracePt t="46277" x="7793038" y="2824163"/>
          <p14:tracePt t="46294" x="7832725" y="2824163"/>
          <p14:tracePt t="46310" x="7864475" y="2824163"/>
          <p14:tracePt t="46327" x="7874000" y="2824163"/>
          <p14:tracePt t="46328" x="7894638" y="2835275"/>
          <p14:tracePt t="46344" x="7915275" y="2835275"/>
          <p14:tracePt t="46360" x="7985125" y="2844800"/>
          <p14:tracePt t="46377" x="8077200" y="2874963"/>
          <p14:tracePt t="46393" x="8169275" y="2916238"/>
          <p14:tracePt t="46410" x="8229600" y="2946400"/>
          <p14:tracePt t="46426" x="8239125" y="2946400"/>
          <p14:tracePt t="46443" x="8250238" y="2955925"/>
          <p14:tracePt t="46460" x="8270875" y="2955925"/>
          <p14:tracePt t="46477" x="8270875" y="2967038"/>
          <p14:tracePt t="46493" x="8289925" y="2987675"/>
          <p14:tracePt t="46511" x="8301038" y="2987675"/>
          <p14:tracePt t="46513" x="8310563" y="2997200"/>
          <p14:tracePt t="46528" x="8331200" y="3006725"/>
          <p14:tracePt t="46545" x="8361363" y="3017838"/>
          <p14:tracePt t="46562" x="8382000" y="3038475"/>
          <p14:tracePt t="46579" x="8402638" y="3038475"/>
          <p14:tracePt t="46596" x="8402638" y="3048000"/>
          <p14:tracePt t="46611" x="8372475" y="3048000"/>
          <p14:tracePt t="46627" x="8128000" y="2997200"/>
          <p14:tracePt t="46643" x="7853363" y="2946400"/>
          <p14:tracePt t="46864" x="7843838" y="2946400"/>
          <p14:tracePt t="46872" x="7853363" y="2946400"/>
          <p14:tracePt t="46880" x="7853363" y="2925763"/>
          <p14:tracePt t="46896" x="7832725" y="2925763"/>
          <p14:tracePt t="46912" x="7832725" y="2916238"/>
          <p14:tracePt t="46929" x="7832725" y="2895600"/>
          <p14:tracePt t="46945" x="7843838" y="2886075"/>
          <p14:tracePt t="46961" x="7864475" y="2865438"/>
          <p14:tracePt t="46977" x="7874000" y="2865438"/>
          <p14:tracePt t="46996" x="7924800" y="2844800"/>
          <p14:tracePt t="47010" x="8026400" y="2824163"/>
          <p14:tracePt t="47027" x="8169275" y="2814638"/>
          <p14:tracePt t="47044" x="8310563" y="2803525"/>
          <p14:tracePt t="47060" x="8453438" y="2784475"/>
          <p14:tracePt t="47077" x="8564563" y="2773363"/>
          <p14:tracePt t="47093" x="8656638" y="2752725"/>
          <p14:tracePt t="47111" x="8728075" y="2733675"/>
          <p14:tracePt t="47113" x="8737600" y="2733675"/>
          <p14:tracePt t="47128" x="8788400" y="2733675"/>
          <p14:tracePt t="47145" x="8848725" y="2722563"/>
          <p14:tracePt t="47162" x="8931275" y="2722563"/>
          <p14:tracePt t="47177" x="9021763" y="2722563"/>
          <p14:tracePt t="47195" x="9144000" y="2722563"/>
          <p14:tracePt t="47211" x="9266238" y="2722563"/>
          <p14:tracePt t="47227" x="9367838" y="2722563"/>
          <p14:tracePt t="47244" x="9448800" y="2722563"/>
          <p14:tracePt t="47261" x="9540875" y="2733675"/>
          <p14:tracePt t="47278" x="9621838" y="2752725"/>
          <p14:tracePt t="47293" x="9702800" y="2763838"/>
          <p14:tracePt t="47310" x="9794875" y="2773363"/>
          <p14:tracePt t="47327" x="9956800" y="2784475"/>
          <p14:tracePt t="47327" x="10007600" y="2794000"/>
          <p14:tracePt t="47343" x="10079038" y="2794000"/>
          <p14:tracePt t="47344" x="10118725" y="2794000"/>
          <p14:tracePt t="47360" x="10210800" y="2803525"/>
          <p14:tracePt t="47376" x="10261600" y="2803525"/>
          <p14:tracePt t="47393" x="10291763" y="2803525"/>
          <p14:tracePt t="47412" x="10312400" y="2803525"/>
          <p14:tracePt t="47428" x="10342563" y="2814638"/>
          <p14:tracePt t="47445" x="10393363" y="2824163"/>
          <p14:tracePt t="47462" x="10474325" y="2865438"/>
          <p14:tracePt t="47479" x="10596563" y="2895600"/>
          <p14:tracePt t="47495" x="10668000" y="2916238"/>
          <p14:tracePt t="47496" x="10698163" y="2925763"/>
          <p14:tracePt t="47512" x="10718800" y="2925763"/>
          <p14:tracePt t="47584" x="10709275" y="2925763"/>
          <p14:tracePt t="47672" x="10709275" y="2936875"/>
          <p14:tracePt t="47752" x="10739438" y="2946400"/>
          <p14:tracePt t="47760" x="10769600" y="2946400"/>
          <p14:tracePt t="47768" x="10799763" y="2946400"/>
          <p14:tracePt t="47776" x="10829925" y="2946400"/>
          <p14:tracePt t="47793" x="10901363" y="2946400"/>
          <p14:tracePt t="47810" x="10963275" y="2946400"/>
          <p14:tracePt t="47826" x="10982325" y="2946400"/>
          <p14:tracePt t="47888" x="10972800" y="2946400"/>
          <p14:tracePt t="47904" x="10963275" y="2946400"/>
          <p14:tracePt t="47913" x="10952163" y="2946400"/>
          <p14:tracePt t="47928" x="10942638" y="2946400"/>
          <p14:tracePt t="47952" x="10922000" y="2946400"/>
          <p14:tracePt t="47976" x="10912475" y="2946400"/>
          <p14:tracePt t="48000" x="10901363" y="2946400"/>
          <p14:tracePt t="48016" x="10880725" y="2946400"/>
          <p14:tracePt t="48040" x="10871200" y="2946400"/>
          <p14:tracePt t="48056" x="10861675" y="2946400"/>
          <p14:tracePt t="48080" x="10850563" y="2946400"/>
          <p14:tracePt t="48120" x="10850563" y="2936875"/>
          <p14:tracePt t="48128" x="10841038" y="2936875"/>
          <p14:tracePt t="48168" x="10841038" y="2925763"/>
          <p14:tracePt t="48560" x="10841038" y="2916238"/>
          <p14:tracePt t="48568" x="10829925" y="2916238"/>
          <p14:tracePt t="48580" x="10829925" y="2905125"/>
          <p14:tracePt t="48596" x="10820400" y="2905125"/>
          <p14:tracePt t="48610" x="10810875" y="2895600"/>
          <p14:tracePt t="48627" x="10810875" y="2886075"/>
          <p14:tracePt t="48643" x="10799763" y="2874963"/>
          <p14:tracePt t="51473" x="10799763" y="2886075"/>
          <p14:tracePt t="52633" x="10769600" y="2886075"/>
          <p14:tracePt t="52640" x="10718800" y="2895600"/>
          <p14:tracePt t="52648" x="10658475" y="2895600"/>
          <p14:tracePt t="52663" x="10545763" y="2895600"/>
          <p14:tracePt t="52680" x="10118725" y="2905125"/>
          <p14:tracePt t="52681" x="9723438" y="2905125"/>
          <p14:tracePt t="52696" x="9102725" y="2905125"/>
          <p14:tracePt t="52697" x="8340725" y="2895600"/>
          <p14:tracePt t="52713" x="6197600" y="2733675"/>
          <p14:tracePt t="52730" x="3616325" y="2417763"/>
          <p14:tracePt t="52746" x="974725" y="1981200"/>
          <p14:tracePt t="52768" x="10075863" y="471488"/>
          <p14:tracePt t="52779" x="8924925" y="68263"/>
        </p14:tracePtLst>
      </p14:laserTraceLst>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2">
            <a:extLst>
              <a:ext uri="{FF2B5EF4-FFF2-40B4-BE49-F238E27FC236}">
                <a16:creationId xmlns:a16="http://schemas.microsoft.com/office/drawing/2014/main" id="{BB904A8F-42C3-4409-A922-B28313027867}"/>
              </a:ext>
            </a:extLst>
          </p:cNvPr>
          <p:cNvSpPr>
            <a:spLocks noGrp="1" noChangeArrowheads="1"/>
          </p:cNvSpPr>
          <p:nvPr>
            <p:ph type="title"/>
          </p:nvPr>
        </p:nvSpPr>
        <p:spPr>
          <a:xfrm>
            <a:off x="2286000" y="304800"/>
            <a:ext cx="7772400" cy="685800"/>
          </a:xfrm>
        </p:spPr>
        <p:txBody>
          <a:bodyPr/>
          <a:lstStyle/>
          <a:p>
            <a:pPr eaLnBrk="1" hangingPunct="1"/>
            <a:r>
              <a:rPr lang="en-US" altLang="en-US" sz="4800" b="1" dirty="0"/>
              <a:t>Outline</a:t>
            </a:r>
          </a:p>
        </p:txBody>
      </p:sp>
      <p:sp>
        <p:nvSpPr>
          <p:cNvPr id="15362" name="Rectangle 3">
            <a:extLst>
              <a:ext uri="{FF2B5EF4-FFF2-40B4-BE49-F238E27FC236}">
                <a16:creationId xmlns:a16="http://schemas.microsoft.com/office/drawing/2014/main" id="{E1B65C94-19F9-496F-8C42-506FE9DB1615}"/>
              </a:ext>
            </a:extLst>
          </p:cNvPr>
          <p:cNvSpPr>
            <a:spLocks noGrp="1" noChangeArrowheads="1"/>
          </p:cNvSpPr>
          <p:nvPr>
            <p:ph type="body" idx="1"/>
          </p:nvPr>
        </p:nvSpPr>
        <p:spPr>
          <a:xfrm>
            <a:off x="381000" y="1143000"/>
            <a:ext cx="11658600" cy="5181600"/>
          </a:xfrm>
        </p:spPr>
        <p:txBody>
          <a:bodyPr/>
          <a:lstStyle/>
          <a:p>
            <a:pPr eaLnBrk="1" hangingPunct="1">
              <a:lnSpc>
                <a:spcPct val="90000"/>
              </a:lnSpc>
            </a:pPr>
            <a:r>
              <a:rPr lang="en-US" altLang="en-US" sz="4000" dirty="0"/>
              <a:t>The physiology of human voice production</a:t>
            </a:r>
          </a:p>
          <a:p>
            <a:pPr eaLnBrk="1" hangingPunct="1">
              <a:lnSpc>
                <a:spcPct val="90000"/>
              </a:lnSpc>
            </a:pPr>
            <a:r>
              <a:rPr lang="en-US" altLang="en-US" sz="4000" dirty="0"/>
              <a:t>The source-filter theory</a:t>
            </a:r>
          </a:p>
          <a:p>
            <a:pPr lvl="1" eaLnBrk="1" hangingPunct="1">
              <a:lnSpc>
                <a:spcPct val="90000"/>
              </a:lnSpc>
            </a:pPr>
            <a:r>
              <a:rPr lang="en-US" altLang="en-US" sz="3600" dirty="0"/>
              <a:t>LPC: voice analysis according to source-filter theory</a:t>
            </a:r>
          </a:p>
          <a:p>
            <a:pPr eaLnBrk="1" hangingPunct="1">
              <a:lnSpc>
                <a:spcPct val="90000"/>
              </a:lnSpc>
            </a:pPr>
            <a:r>
              <a:rPr lang="en-US" altLang="en-US" sz="4000" dirty="0"/>
              <a:t>Facts of </a:t>
            </a:r>
            <a:r>
              <a:rPr lang="en-US" altLang="en-US" sz="4000" i="1" dirty="0"/>
              <a:t>in-vivo</a:t>
            </a:r>
            <a:r>
              <a:rPr lang="en-US" altLang="en-US" sz="4000" dirty="0"/>
              <a:t> experiments</a:t>
            </a:r>
          </a:p>
          <a:p>
            <a:pPr eaLnBrk="1" hangingPunct="1">
              <a:lnSpc>
                <a:spcPct val="90000"/>
              </a:lnSpc>
            </a:pPr>
            <a:r>
              <a:rPr lang="en-US" altLang="en-US" sz="4000" dirty="0"/>
              <a:t>The timbron theory  </a:t>
            </a:r>
          </a:p>
          <a:p>
            <a:pPr lvl="1" eaLnBrk="1" hangingPunct="1">
              <a:lnSpc>
                <a:spcPct val="90000"/>
              </a:lnSpc>
            </a:pPr>
            <a:r>
              <a:rPr lang="en-US" altLang="en-US" sz="3600" dirty="0"/>
              <a:t>Pitch-synchronous analysis of human voice </a:t>
            </a:r>
          </a:p>
          <a:p>
            <a:pPr eaLnBrk="1" hangingPunct="1">
              <a:lnSpc>
                <a:spcPct val="90000"/>
              </a:lnSpc>
            </a:pPr>
            <a:r>
              <a:rPr lang="en-US" altLang="en-US" sz="4000" dirty="0"/>
              <a:t>Pitch-synchronous spectrogram of human voice</a:t>
            </a:r>
          </a:p>
          <a:p>
            <a:pPr eaLnBrk="1" hangingPunct="1">
              <a:lnSpc>
                <a:spcPct val="90000"/>
              </a:lnSpc>
            </a:pPr>
            <a:r>
              <a:rPr lang="en-US" altLang="en-US" sz="4000" dirty="0"/>
              <a:t>Applications: medical, IT, and linguistics</a:t>
            </a:r>
          </a:p>
        </p:txBody>
      </p:sp>
      <p:pic>
        <p:nvPicPr>
          <p:cNvPr id="6" name="Audio 5">
            <a:hlinkClick r:id="" action="ppaction://media"/>
            <a:extLst>
              <a:ext uri="{FF2B5EF4-FFF2-40B4-BE49-F238E27FC236}">
                <a16:creationId xmlns:a16="http://schemas.microsoft.com/office/drawing/2014/main" id="{8E20AC68-7871-4D20-B23E-F14A7E60AD4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
        <p:nvSpPr>
          <p:cNvPr id="7" name="Slide Number Placeholder 6">
            <a:extLst>
              <a:ext uri="{FF2B5EF4-FFF2-40B4-BE49-F238E27FC236}">
                <a16:creationId xmlns:a16="http://schemas.microsoft.com/office/drawing/2014/main" id="{5F0F4B4C-C78C-4AA6-BD26-7616ABD3FA8B}"/>
              </a:ext>
            </a:extLst>
          </p:cNvPr>
          <p:cNvSpPr>
            <a:spLocks noGrp="1"/>
          </p:cNvSpPr>
          <p:nvPr>
            <p:ph type="sldNum" sz="quarter" idx="12"/>
          </p:nvPr>
        </p:nvSpPr>
        <p:spPr/>
        <p:txBody>
          <a:bodyPr/>
          <a:lstStyle/>
          <a:p>
            <a:fld id="{9EA79254-502E-4142-AA41-D6ED3445DFA1}" type="slidenum">
              <a:rPr lang="en-US" altLang="en-US" smtClean="0"/>
              <a:pPr/>
              <a:t>3</a:t>
            </a:fld>
            <a:endParaRPr lang="en-US" altLang="en-US"/>
          </a:p>
        </p:txBody>
      </p:sp>
    </p:spTree>
  </p:cSld>
  <p:clrMapOvr>
    <a:masterClrMapping/>
  </p:clrMapOvr>
  <mc:AlternateContent xmlns:mc="http://schemas.openxmlformats.org/markup-compatibility/2006">
    <mc:Choice xmlns:p14="http://schemas.microsoft.com/office/powerpoint/2010/main" Requires="p14">
      <p:transition spd="slow" p14:dur="2000" advTm="108770"/>
    </mc:Choice>
    <mc:Fallback>
      <p:transition spd="slow" advTm="1087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extLst>
    <p:ext uri="{3A86A75C-4F4B-4683-9AE1-C65F6400EC91}">
      <p14:laserTraceLst xmlns:p14="http://schemas.microsoft.com/office/powerpoint/2010/main">
        <p14:tracePtLst>
          <p14:tracePt t="5274" x="2549525" y="579438"/>
          <p14:tracePt t="5290" x="2540000" y="600075"/>
          <p14:tracePt t="5300" x="2509838" y="609600"/>
          <p14:tracePt t="5313" x="2468563" y="639763"/>
          <p14:tracePt t="5314" x="2417763" y="681038"/>
          <p14:tracePt t="5331" x="2306638" y="731838"/>
          <p14:tracePt t="5347" x="2214563" y="792163"/>
          <p14:tracePt t="5364" x="2143125" y="833438"/>
          <p14:tracePt t="5380" x="2082800" y="863600"/>
          <p14:tracePt t="5397" x="2022475" y="884238"/>
          <p14:tracePt t="5413" x="1951038" y="923925"/>
          <p14:tracePt t="5430" x="1870075" y="955675"/>
          <p14:tracePt t="5447" x="1697038" y="995363"/>
          <p14:tracePt t="5464" x="1473200" y="1025525"/>
          <p14:tracePt t="5479" x="1138238" y="1057275"/>
          <p14:tracePt t="5495" x="873125" y="1066800"/>
          <p14:tracePt t="5512" x="731838" y="1096963"/>
          <p14:tracePt t="5528" x="711200" y="1117600"/>
          <p14:tracePt t="5545" x="690563" y="1127125"/>
          <p14:tracePt t="5602" x="701675" y="1127125"/>
          <p14:tracePt t="5613" x="701675" y="1138238"/>
          <p14:tracePt t="5633" x="701675" y="1147763"/>
          <p14:tracePt t="5634" x="711200" y="1147763"/>
          <p14:tracePt t="5690" x="711200" y="1158875"/>
          <p14:tracePt t="5714" x="720725" y="1158875"/>
          <p14:tracePt t="5725" x="720725" y="1177925"/>
          <p14:tracePt t="5738" x="720725" y="1189038"/>
          <p14:tracePt t="5749" x="711200" y="1219200"/>
          <p14:tracePt t="5764" x="690563" y="1249363"/>
          <p14:tracePt t="5781" x="681038" y="1260475"/>
          <p14:tracePt t="5945" x="681038" y="1270000"/>
          <p14:tracePt t="5986" x="690563" y="1270000"/>
          <p14:tracePt t="5996" x="690563" y="1279525"/>
          <p14:tracePt t="6018" x="701675" y="1290638"/>
          <p14:tracePt t="6035" x="711200" y="1290638"/>
          <p14:tracePt t="6049" x="711200" y="1300163"/>
          <p14:tracePt t="6050" x="711200" y="1311275"/>
          <p14:tracePt t="6066" x="711200" y="1320800"/>
          <p14:tracePt t="6083" x="711200" y="1330325"/>
          <p14:tracePt t="6099" x="720725" y="1341438"/>
          <p14:tracePt t="6114" x="720725" y="1350963"/>
          <p14:tracePt t="6154" x="731838" y="1350963"/>
          <p14:tracePt t="6178" x="741363" y="1350963"/>
          <p14:tracePt t="6186" x="741363" y="1362075"/>
          <p14:tracePt t="6196" x="741363" y="1371600"/>
          <p14:tracePt t="6213" x="752475" y="1381125"/>
          <p14:tracePt t="6229" x="762000" y="1401763"/>
          <p14:tracePt t="6245" x="771525" y="1422400"/>
          <p14:tracePt t="6265" x="771525" y="1431925"/>
          <p14:tracePt t="6279" x="782638" y="1431925"/>
          <p14:tracePt t="6306" x="782638" y="1443038"/>
          <p14:tracePt t="6314" x="792163" y="1443038"/>
          <p14:tracePt t="6329" x="792163" y="1452563"/>
          <p14:tracePt t="6330" x="792163" y="1463675"/>
          <p14:tracePt t="6346" x="792163" y="1482725"/>
          <p14:tracePt t="6363" x="792163" y="1514475"/>
          <p14:tracePt t="6379" x="792163" y="1544638"/>
          <p14:tracePt t="6402" x="803275" y="1544638"/>
          <p14:tracePt t="6522" x="803275" y="1554163"/>
          <p14:tracePt t="6650" x="792163" y="1554163"/>
          <p14:tracePt t="6666" x="782638" y="1554163"/>
          <p14:tracePt t="6682" x="771525" y="1544638"/>
          <p14:tracePt t="6697" x="762000" y="1533525"/>
          <p14:tracePt t="6698" x="752475" y="1533525"/>
          <p14:tracePt t="6722" x="741363" y="1533525"/>
          <p14:tracePt t="6746" x="731838" y="1524000"/>
          <p14:tracePt t="6762" x="720725" y="1524000"/>
          <p14:tracePt t="6818" x="711200" y="1524000"/>
          <p14:tracePt t="7330" x="701675" y="1514475"/>
          <p14:tracePt t="7340" x="690563" y="1514475"/>
          <p14:tracePt t="7351" x="681038" y="1514475"/>
          <p14:tracePt t="7366" x="669925" y="1514475"/>
          <p14:tracePt t="7382" x="660400" y="1514475"/>
          <p14:tracePt t="7399" x="660400" y="1503363"/>
          <p14:tracePt t="7415" x="650875" y="1503363"/>
          <p14:tracePt t="7433" x="630238" y="1493838"/>
          <p14:tracePt t="7435" x="619125" y="1493838"/>
          <p14:tracePt t="7448" x="619125" y="1482725"/>
          <p14:tracePt t="7463" x="600075" y="1482725"/>
          <p14:tracePt t="15219" x="609600" y="1482725"/>
          <p14:tracePt t="15229" x="619125" y="1482725"/>
          <p14:tracePt t="15707" x="619125" y="1503363"/>
          <p14:tracePt t="15723" x="619125" y="1514475"/>
          <p14:tracePt t="15734" x="619125" y="1524000"/>
          <p14:tracePt t="15749" x="619125" y="1554163"/>
          <p14:tracePt t="15766" x="619125" y="1574800"/>
          <p14:tracePt t="15782" x="619125" y="1616075"/>
          <p14:tracePt t="15799" x="619125" y="1685925"/>
          <p14:tracePt t="15816" x="619125" y="1787525"/>
          <p14:tracePt t="15832" x="630238" y="1858963"/>
          <p14:tracePt t="15848" x="639763" y="1909763"/>
          <p14:tracePt t="15865" x="650875" y="1951038"/>
          <p14:tracePt t="15881" x="660400" y="1960563"/>
          <p14:tracePt t="15899" x="660400" y="1990725"/>
          <p14:tracePt t="15916" x="660400" y="2011363"/>
          <p14:tracePt t="15933" x="669925" y="2032000"/>
          <p14:tracePt t="15948" x="681038" y="2052638"/>
          <p14:tracePt t="15965" x="650875" y="2052638"/>
          <p14:tracePt t="16027" x="650875" y="2062163"/>
          <p14:tracePt t="16051" x="650875" y="2073275"/>
          <p14:tracePt t="16060" x="660400" y="2073275"/>
          <p14:tracePt t="16084" x="669925" y="2092325"/>
          <p14:tracePt t="16115" x="681038" y="2092325"/>
          <p14:tracePt t="16131" x="681038" y="2103438"/>
          <p14:tracePt t="16235" x="681038" y="2112963"/>
          <p14:tracePt t="16251" x="681038" y="2124075"/>
          <p14:tracePt t="16282" x="681038" y="2133600"/>
          <p14:tracePt t="16387" x="690563" y="2133600"/>
          <p14:tracePt t="16539" x="690563" y="2143125"/>
          <p14:tracePt t="16571" x="701675" y="2143125"/>
          <p14:tracePt t="36429" x="701675" y="2154238"/>
          <p14:tracePt t="36439" x="701675" y="2174875"/>
          <p14:tracePt t="36456" x="701675" y="2225675"/>
          <p14:tracePt t="36472" x="701675" y="2306638"/>
          <p14:tracePt t="36489" x="701675" y="2428875"/>
          <p14:tracePt t="36506" x="711200" y="2549525"/>
          <p14:tracePt t="36522" x="720725" y="2692400"/>
          <p14:tracePt t="36537" x="720725" y="2803525"/>
          <p14:tracePt t="36553" x="731838" y="2925763"/>
          <p14:tracePt t="36569" x="741363" y="3017838"/>
          <p14:tracePt t="36586" x="752475" y="3119438"/>
          <p14:tracePt t="36602" x="752475" y="3221038"/>
          <p14:tracePt t="36620" x="752475" y="3311525"/>
          <p14:tracePt t="36620" x="752475" y="3332163"/>
          <p14:tracePt t="36637" x="752475" y="3382963"/>
          <p14:tracePt t="36653" x="752475" y="3433763"/>
          <p14:tracePt t="36670" x="752475" y="3475038"/>
          <p14:tracePt t="36687" x="762000" y="3525838"/>
          <p14:tracePt t="36703" x="762000" y="3586163"/>
          <p14:tracePt t="36720" x="771525" y="3636963"/>
          <p14:tracePt t="36736" x="771525" y="3678238"/>
          <p14:tracePt t="36753" x="792163" y="3717925"/>
          <p14:tracePt t="36769" x="792163" y="3729038"/>
          <p14:tracePt t="36805" x="792163" y="3738563"/>
          <p14:tracePt t="36892" x="803275" y="3738563"/>
          <p14:tracePt t="36901" x="812800" y="3708400"/>
          <p14:tracePt t="36920" x="812800" y="3667125"/>
          <p14:tracePt t="36937" x="822325" y="3648075"/>
          <p14:tracePt t="37005" x="822325" y="3636963"/>
          <p14:tracePt t="37013" x="822325" y="3627438"/>
          <p14:tracePt t="37028" x="822325" y="3616325"/>
          <p14:tracePt t="37037" x="812800" y="3597275"/>
          <p14:tracePt t="37053" x="792163" y="3565525"/>
          <p14:tracePt t="37070" x="771525" y="3495675"/>
          <p14:tracePt t="37086" x="752475" y="3433763"/>
          <p14:tracePt t="37103" x="752475" y="3382963"/>
          <p14:tracePt t="37121" x="741363" y="3373438"/>
          <p14:tracePt t="37516" x="741363" y="3382963"/>
          <p14:tracePt t="37532" x="741363" y="3394075"/>
          <p14:tracePt t="37541" x="752475" y="3394075"/>
          <p14:tracePt t="37554" x="752475" y="3403600"/>
          <p14:tracePt t="37573" x="762000" y="3403600"/>
          <p14:tracePt t="37588" x="762000" y="3413125"/>
          <p14:tracePt t="37645" x="762000" y="3424238"/>
          <p14:tracePt t="37732" x="762000" y="3433763"/>
          <p14:tracePt t="37742" x="762000" y="3444875"/>
          <p14:tracePt t="37756" x="771525" y="3444875"/>
          <p14:tracePt t="37813" x="782638" y="3444875"/>
          <p14:tracePt t="38101" x="782638" y="3433763"/>
          <p14:tracePt t="38111" x="771525" y="3433763"/>
          <p14:tracePt t="38125" x="771525" y="3424238"/>
          <p14:tracePt t="38140" x="752475" y="3413125"/>
          <p14:tracePt t="38155" x="752475" y="3403600"/>
          <p14:tracePt t="38196" x="741363" y="3394075"/>
          <p14:tracePt t="38221" x="741363" y="3382963"/>
          <p14:tracePt t="38230" x="731838" y="3382963"/>
          <p14:tracePt t="38241" x="731838" y="3373438"/>
          <p14:tracePt t="38269" x="720725" y="3373438"/>
          <p14:tracePt t="38309" x="720725" y="3362325"/>
          <p14:tracePt t="38588" x="731838" y="3362325"/>
          <p14:tracePt t="38596" x="741363" y="3362325"/>
          <p14:tracePt t="38605" x="752475" y="3362325"/>
          <p14:tracePt t="38619" x="752475" y="3373438"/>
          <p14:tracePt t="38620" x="762000" y="3373438"/>
          <p14:tracePt t="38644" x="762000" y="3382963"/>
          <p14:tracePt t="38949" x="762000" y="3394075"/>
          <p14:tracePt t="38965" x="762000" y="3403600"/>
          <p14:tracePt t="38981" x="771525" y="3403600"/>
          <p14:tracePt t="38991" x="771525" y="3413125"/>
          <p14:tracePt t="39005" x="782638" y="3413125"/>
          <p14:tracePt t="39453" x="771525" y="3413125"/>
          <p14:tracePt t="39469" x="762000" y="3413125"/>
          <p14:tracePt t="39500" x="752475" y="3413125"/>
          <p14:tracePt t="39516" x="741363" y="3413125"/>
          <p14:tracePt t="39533" x="731838" y="3403600"/>
          <p14:tracePt t="39557" x="720725" y="3403600"/>
          <p14:tracePt t="39565" x="711200" y="3403600"/>
          <p14:tracePt t="39580" x="701675" y="3403600"/>
          <p14:tracePt t="39605" x="690563" y="3403600"/>
          <p14:tracePt t="39613" x="690563" y="3394075"/>
          <p14:tracePt t="40309" x="701675" y="3394075"/>
          <p14:tracePt t="40319" x="711200" y="3394075"/>
          <p14:tracePt t="40340" x="711200" y="3403600"/>
          <p14:tracePt t="40357" x="720725" y="3403600"/>
          <p14:tracePt t="41029" x="711200" y="3403600"/>
          <p14:tracePt t="41040" x="701675" y="3403600"/>
          <p14:tracePt t="41057" x="681038" y="3382963"/>
          <p14:tracePt t="41072" x="660400" y="3382963"/>
          <p14:tracePt t="41349" x="660400" y="3373438"/>
          <p14:tracePt t="54582" x="660400" y="3382963"/>
          <p14:tracePt t="54594" x="669925" y="3382963"/>
          <p14:tracePt t="54607" x="681038" y="3403600"/>
          <p14:tracePt t="54623" x="690563" y="3424238"/>
          <p14:tracePt t="54639" x="711200" y="3463925"/>
          <p14:tracePt t="54656" x="731838" y="3514725"/>
          <p14:tracePt t="54673" x="752475" y="3586163"/>
          <p14:tracePt t="54690" x="771525" y="3627438"/>
          <p14:tracePt t="54706" x="782638" y="3657600"/>
          <p14:tracePt t="54723" x="792163" y="3667125"/>
          <p14:tracePt t="54740" x="792163" y="3678238"/>
          <p14:tracePt t="54758" x="792163" y="3687763"/>
          <p14:tracePt t="54782" x="792163" y="3698875"/>
          <p14:tracePt t="54798" x="792163" y="3708400"/>
          <p14:tracePt t="54807" x="792163" y="3717925"/>
          <p14:tracePt t="54824" x="803275" y="3729038"/>
          <p14:tracePt t="54839" x="803275" y="3749675"/>
          <p14:tracePt t="54857" x="803275" y="3768725"/>
          <p14:tracePt t="54873" x="803275" y="3779838"/>
          <p14:tracePt t="54891" x="803275" y="3789363"/>
          <p14:tracePt t="54907" x="803275" y="3819525"/>
          <p14:tracePt t="54924" x="803275" y="3860800"/>
          <p14:tracePt t="54939" x="771525" y="3902075"/>
          <p14:tracePt t="54956" x="771525" y="3952875"/>
          <p14:tracePt t="54973" x="752475" y="3971925"/>
          <p14:tracePt t="54989" x="752475" y="3992563"/>
          <p14:tracePt t="55006" x="752475" y="4003675"/>
          <p14:tracePt t="55038" x="752475" y="4013200"/>
          <p14:tracePt t="55046" x="752475" y="4022725"/>
          <p14:tracePt t="55062" x="752475" y="4043363"/>
          <p14:tracePt t="55073" x="752475" y="4054475"/>
          <p14:tracePt t="55090" x="752475" y="4073525"/>
          <p14:tracePt t="55107" x="752475" y="4094163"/>
          <p14:tracePt t="55123" x="752475" y="4105275"/>
          <p14:tracePt t="55140" x="752475" y="4124325"/>
          <p14:tracePt t="55190" x="752475" y="4135438"/>
          <p14:tracePt t="55206" x="762000" y="4156075"/>
          <p14:tracePt t="55217" x="762000" y="4165600"/>
          <p14:tracePt t="55228" x="762000" y="4175125"/>
          <p14:tracePt t="55241" x="771525" y="4186238"/>
          <p14:tracePt t="55590" x="771525" y="4165600"/>
          <p14:tracePt t="55606" x="771525" y="4156075"/>
          <p14:tracePt t="55631" x="771525" y="4144963"/>
          <p14:tracePt t="55774" x="771525" y="4135438"/>
          <p14:tracePt t="55806" x="771525" y="4124325"/>
          <p14:tracePt t="55815" x="771525" y="4114800"/>
          <p14:tracePt t="56014" x="762000" y="4105275"/>
          <p14:tracePt t="56038" x="752475" y="4094163"/>
          <p14:tracePt t="56190" x="741363" y="4094163"/>
          <p14:tracePt t="56200" x="731838" y="4094163"/>
          <p14:tracePt t="73743" x="731838" y="4124325"/>
          <p14:tracePt t="73753" x="731838" y="4156075"/>
          <p14:tracePt t="73764" x="731838" y="4186238"/>
          <p14:tracePt t="73778" x="720725" y="4246563"/>
          <p14:tracePt t="73794" x="720725" y="4308475"/>
          <p14:tracePt t="73809" x="720725" y="4368800"/>
          <p14:tracePt t="73826" x="720725" y="4429125"/>
          <p14:tracePt t="73843" x="720725" y="4460875"/>
          <p14:tracePt t="73860" x="720725" y="4479925"/>
          <p14:tracePt t="73876" x="720725" y="4491038"/>
          <p14:tracePt t="73943" x="720725" y="4511675"/>
          <p14:tracePt t="73953" x="720725" y="4521200"/>
          <p14:tracePt t="73962" x="731838" y="4541838"/>
          <p14:tracePt t="73977" x="752475" y="4592638"/>
          <p14:tracePt t="73993" x="752475" y="4643438"/>
          <p14:tracePt t="74011" x="782638" y="4673600"/>
          <p14:tracePt t="74027" x="803275" y="4703763"/>
          <p14:tracePt t="74043" x="803275" y="4714875"/>
          <p14:tracePt t="74061" x="812800" y="4724400"/>
          <p14:tracePt t="74078" x="822325" y="4724400"/>
          <p14:tracePt t="74174" x="822325" y="4733925"/>
          <p14:tracePt t="74185" x="833438" y="4733925"/>
          <p14:tracePt t="74194" x="833438" y="4745038"/>
          <p14:tracePt t="74210" x="833438" y="4765675"/>
          <p14:tracePt t="74227" x="842963" y="4805363"/>
          <p14:tracePt t="74243" x="863600" y="4805363"/>
          <p14:tracePt t="74260" x="863600" y="4816475"/>
          <p14:tracePt t="74277" x="873125" y="4816475"/>
          <p14:tracePt t="74326" x="873125" y="4805363"/>
          <p14:tracePt t="74334" x="873125" y="4795838"/>
          <p14:tracePt t="74344" x="873125" y="4784725"/>
          <p14:tracePt t="74366" x="873125" y="4775200"/>
          <p14:tracePt t="74398" x="863600" y="4775200"/>
          <p14:tracePt t="74486" x="854075" y="4765675"/>
          <p14:tracePt t="74582" x="842963" y="4754563"/>
          <p14:tracePt t="74639" x="842963" y="4745038"/>
          <p14:tracePt t="75087" x="842963" y="4733925"/>
          <p14:tracePt t="75167" x="833438" y="4724400"/>
          <p14:tracePt t="75178" x="833438" y="4703763"/>
          <p14:tracePt t="75197" x="803275" y="4673600"/>
          <p14:tracePt t="75198" x="803275" y="4664075"/>
          <p14:tracePt t="79511" x="803275" y="4683125"/>
          <p14:tracePt t="79567" x="803275" y="4694238"/>
          <p14:tracePt t="79583" x="803275" y="4703763"/>
          <p14:tracePt t="79767" x="803275" y="4714875"/>
          <p14:tracePt t="80407" x="803275" y="4703763"/>
          <p14:tracePt t="83279" x="803275" y="4714875"/>
          <p14:tracePt t="83290" x="803275" y="4724400"/>
          <p14:tracePt t="83301" x="803275" y="4745038"/>
          <p14:tracePt t="83315" x="803275" y="4765675"/>
          <p14:tracePt t="83332" x="803275" y="4795838"/>
          <p14:tracePt t="83347" x="803275" y="4826000"/>
          <p14:tracePt t="83362" x="803275" y="4835525"/>
          <p14:tracePt t="83379" x="803275" y="4856163"/>
          <p14:tracePt t="83395" x="803275" y="4886325"/>
          <p14:tracePt t="83412" x="803275" y="4906963"/>
          <p14:tracePt t="83429" x="803275" y="4927600"/>
          <p14:tracePt t="83446" x="803275" y="4957763"/>
          <p14:tracePt t="83462" x="803275" y="4987925"/>
          <p14:tracePt t="83464" x="803275" y="5008563"/>
          <p14:tracePt t="83479" x="803275" y="5029200"/>
          <p14:tracePt t="83480" x="803275" y="5038725"/>
          <p14:tracePt t="83496" x="803275" y="5059363"/>
          <p14:tracePt t="83511" x="803275" y="5080000"/>
          <p14:tracePt t="83616" x="803275" y="5100638"/>
          <p14:tracePt t="83627" x="792163" y="5100638"/>
          <p14:tracePt t="83647" x="782638" y="5140325"/>
          <p14:tracePt t="83647" x="782638" y="5160963"/>
          <p14:tracePt t="83662" x="762000" y="5191125"/>
          <p14:tracePt t="83663" x="762000" y="5211763"/>
          <p14:tracePt t="83677" x="752475" y="5232400"/>
          <p14:tracePt t="83694" x="752475" y="5253038"/>
          <p14:tracePt t="83807" x="752475" y="5262563"/>
          <p14:tracePt t="83863" x="752475" y="5273675"/>
          <p14:tracePt t="83911" x="762000" y="5273675"/>
          <p14:tracePt t="83935" x="771525" y="5283200"/>
          <p14:tracePt t="83967" x="771525" y="5292725"/>
          <p14:tracePt t="83983" x="771525" y="5303838"/>
          <p14:tracePt t="84000" x="782638" y="5303838"/>
          <p14:tracePt t="84012" x="782638" y="5313363"/>
          <p14:tracePt t="84029" x="782638" y="5324475"/>
          <p14:tracePt t="84208" x="771525" y="5324475"/>
          <p14:tracePt t="84287" x="762000" y="5324475"/>
          <p14:tracePt t="84312" x="741363" y="5324475"/>
          <p14:tracePt t="84343" x="731838" y="5324475"/>
          <p14:tracePt t="84423" x="720725" y="5324475"/>
          <p14:tracePt t="84823" x="731838" y="5313363"/>
          <p14:tracePt t="84834" x="731838" y="5292725"/>
          <p14:tracePt t="84848" x="731838" y="5262563"/>
          <p14:tracePt t="84864" x="731838" y="5241925"/>
          <p14:tracePt t="84887" x="731838" y="5232400"/>
          <p14:tracePt t="90015" x="741363" y="5232400"/>
          <p14:tracePt t="90025" x="752475" y="5222875"/>
          <p14:tracePt t="90048" x="782638" y="5222875"/>
          <p14:tracePt t="90176" x="792163" y="5222875"/>
          <p14:tracePt t="90360" x="792163" y="5232400"/>
          <p14:tracePt t="90376" x="782638" y="5253038"/>
          <p14:tracePt t="90387" x="771525" y="5253038"/>
          <p14:tracePt t="90400" x="762000" y="5262563"/>
          <p14:tracePt t="90400" x="752475" y="5283200"/>
          <p14:tracePt t="90416" x="741363" y="5303838"/>
          <p14:tracePt t="90431" x="731838" y="5303838"/>
          <p14:tracePt t="90451" x="731838" y="5324475"/>
          <p14:tracePt t="90464" x="731838" y="5334000"/>
          <p14:tracePt t="90480" x="720725" y="5334000"/>
          <p14:tracePt t="90497" x="711200" y="5343525"/>
          <p14:tracePt t="90513" x="711200" y="5354638"/>
          <p14:tracePt t="90536" x="711200" y="5364163"/>
          <p14:tracePt t="90992" x="720725" y="5364163"/>
          <p14:tracePt t="91064" x="731838" y="5364163"/>
          <p14:tracePt t="96608" x="731838" y="5384800"/>
          <p14:tracePt t="96619" x="731838" y="5405438"/>
          <p14:tracePt t="96634" x="731838" y="5456238"/>
          <p14:tracePt t="96650" x="731838" y="5507038"/>
          <p14:tracePt t="96667" x="731838" y="5546725"/>
          <p14:tracePt t="96684" x="731838" y="5588000"/>
          <p14:tracePt t="96701" x="731838" y="5629275"/>
          <p14:tracePt t="96717" x="731838" y="5659438"/>
          <p14:tracePt t="96734" x="731838" y="5699125"/>
          <p14:tracePt t="96751" x="731838" y="5740400"/>
          <p14:tracePt t="96767" x="731838" y="5770563"/>
          <p14:tracePt t="96768" x="731838" y="5791200"/>
          <p14:tracePt t="96784" x="731838" y="5811838"/>
          <p14:tracePt t="96785" x="731838" y="5821363"/>
          <p14:tracePt t="96800" x="731838" y="5851525"/>
          <p14:tracePt t="96818" x="731838" y="5872163"/>
          <p14:tracePt t="96834" x="731838" y="5892800"/>
          <p14:tracePt t="96851" x="731838" y="5913438"/>
          <p14:tracePt t="96867" x="731838" y="5922963"/>
          <p14:tracePt t="96882" x="731838" y="5943600"/>
          <p14:tracePt t="96898" x="731838" y="5953125"/>
          <p14:tracePt t="96920" x="731838" y="5964238"/>
          <p14:tracePt t="96977" x="731838" y="5984875"/>
          <p14:tracePt t="96993" x="731838" y="5994400"/>
          <p14:tracePt t="97000" x="731838" y="6003925"/>
          <p14:tracePt t="97015" x="731838" y="6015038"/>
          <p14:tracePt t="97032" x="731838" y="6035675"/>
          <p14:tracePt t="97048" x="731838" y="6045200"/>
          <p14:tracePt t="97224" x="720725" y="6045200"/>
          <p14:tracePt t="97288" x="711200" y="6045200"/>
          <p14:tracePt t="97299" x="701675" y="6045200"/>
          <p14:tracePt t="97317" x="701675" y="6035675"/>
          <p14:tracePt t="97334" x="690563" y="6035675"/>
          <p14:tracePt t="97351" x="690563" y="6024563"/>
          <p14:tracePt t="97352" x="681038" y="6024563"/>
          <p14:tracePt t="97433" x="701675" y="6003925"/>
          <p14:tracePt t="97444" x="731838" y="5964238"/>
          <p14:tracePt t="97455" x="771525" y="5913438"/>
          <p14:tracePt t="97457" x="792163" y="5902325"/>
          <p14:tracePt t="97468" x="792163" y="5892800"/>
          <p14:tracePt t="97484" x="803275" y="5883275"/>
          <p14:tracePt t="97945" x="803275" y="5892800"/>
          <p14:tracePt t="97985" x="803275" y="5902325"/>
          <p14:tracePt t="98088" x="803275" y="5913438"/>
          <p14:tracePt t="98099" x="782638" y="5922963"/>
          <p14:tracePt t="98117" x="752475" y="5943600"/>
          <p14:tracePt t="98133" x="731838" y="5973763"/>
          <p14:tracePt t="98150" x="720725" y="6003925"/>
          <p14:tracePt t="98167" x="701675" y="6024563"/>
          <p14:tracePt t="98184" x="690563" y="6045200"/>
          <p14:tracePt t="98185" x="690563" y="6054725"/>
          <p14:tracePt t="98198" x="681038" y="6054725"/>
          <p14:tracePt t="98353" x="669925" y="6054725"/>
          <p14:tracePt t="98489" x="681038" y="6054725"/>
          <p14:tracePt t="98500" x="690563" y="6054725"/>
          <p14:tracePt t="98518" x="720725" y="6054725"/>
          <p14:tracePt t="98521" x="741363" y="6054725"/>
          <p14:tracePt t="98532" x="762000" y="6054725"/>
          <p14:tracePt t="98548" x="803275" y="6035675"/>
          <p14:tracePt t="98564" x="833438" y="6035675"/>
          <p14:tracePt t="98582" x="842963" y="6024563"/>
          <p14:tracePt t="98817" x="833438" y="6024563"/>
          <p14:tracePt t="98833" x="812800" y="6024563"/>
          <p14:tracePt t="98844" x="782638" y="6024563"/>
          <p14:tracePt t="98866" x="669925" y="6024563"/>
          <p14:tracePt t="98882" x="619125" y="6015038"/>
          <p14:tracePt t="98898" x="568325" y="5994400"/>
          <p14:tracePt t="98915" x="558800" y="5984875"/>
          <p14:tracePt t="98931" x="549275" y="5984875"/>
          <p14:tracePt t="99121" x="549275" y="5994400"/>
          <p14:tracePt t="99130" x="558800" y="5994400"/>
          <p14:tracePt t="99149" x="600075" y="6024563"/>
          <p14:tracePt t="99165" x="639763" y="6045200"/>
          <p14:tracePt t="99182" x="711200" y="6065838"/>
          <p14:tracePt t="99197" x="741363" y="6086475"/>
          <p14:tracePt t="99214" x="792163" y="6096000"/>
          <p14:tracePt t="99231" x="812800" y="6096000"/>
          <p14:tracePt t="99248" x="842963" y="6096000"/>
          <p14:tracePt t="99489" x="833438" y="6096000"/>
          <p14:tracePt t="99505" x="822325" y="6096000"/>
          <p14:tracePt t="99518" x="812800" y="6096000"/>
          <p14:tracePt t="99532" x="792163" y="6086475"/>
          <p14:tracePt t="99548" x="782638" y="6075363"/>
          <p14:tracePt t="99565" x="762000" y="6065838"/>
          <p14:tracePt t="99582" x="741363" y="6054725"/>
          <p14:tracePt t="99598" x="741363" y="6045200"/>
          <p14:tracePt t="99615" x="731838" y="6045200"/>
          <p14:tracePt t="99632" x="720725" y="6035675"/>
          <p14:tracePt t="100041" x="741363" y="6035675"/>
          <p14:tracePt t="100584" x="741363" y="6024563"/>
          <p14:tracePt t="107185" x="741363" y="6015038"/>
          <p14:tracePt t="107195" x="731838" y="5953125"/>
          <p14:tracePt t="107206" x="660400" y="5842000"/>
          <p14:tracePt t="107218" x="314325" y="5414963"/>
          <p14:tracePt t="107245" x="12145963" y="4338638"/>
          <p14:tracePt t="107250" x="11617325" y="3854450"/>
          <p14:tracePt t="107257" x="11110913" y="3325813"/>
          <p14:tracePt t="107268" x="10582275" y="2830513"/>
          <p14:tracePt t="107273" x="9959975" y="2197100"/>
          <p14:tracePt t="107284" x="9236075" y="1484313"/>
          <p14:tracePt t="107289" x="8453438" y="725488"/>
        </p14:tracePtLst>
      </p14:laserTraceLst>
    </p:ext>
  </p:extLs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a:extLst>
              <a:ext uri="{FF2B5EF4-FFF2-40B4-BE49-F238E27FC236}">
                <a16:creationId xmlns:a16="http://schemas.microsoft.com/office/drawing/2014/main" id="{90A228DF-6971-448F-9BD7-8D7F2098C740}"/>
              </a:ext>
            </a:extLst>
          </p:cNvPr>
          <p:cNvSpPr>
            <a:spLocks noGrp="1" noChangeArrowheads="1"/>
          </p:cNvSpPr>
          <p:nvPr>
            <p:ph type="title"/>
          </p:nvPr>
        </p:nvSpPr>
        <p:spPr>
          <a:xfrm>
            <a:off x="1343156" y="79356"/>
            <a:ext cx="9505687" cy="685800"/>
          </a:xfrm>
        </p:spPr>
        <p:txBody>
          <a:bodyPr/>
          <a:lstStyle/>
          <a:p>
            <a:pPr eaLnBrk="1" hangingPunct="1"/>
            <a:r>
              <a:rPr lang="en-US" altLang="en-US" sz="3600" b="1" dirty="0"/>
              <a:t>Pitch-synchronous analysis of voice signals (2)</a:t>
            </a:r>
          </a:p>
        </p:txBody>
      </p:sp>
      <p:sp>
        <p:nvSpPr>
          <p:cNvPr id="10" name="TextBox 9">
            <a:extLst>
              <a:ext uri="{FF2B5EF4-FFF2-40B4-BE49-F238E27FC236}">
                <a16:creationId xmlns:a16="http://schemas.microsoft.com/office/drawing/2014/main" id="{6FD4A042-1E64-40D9-8F55-B7AF4EC00D67}"/>
              </a:ext>
            </a:extLst>
          </p:cNvPr>
          <p:cNvSpPr txBox="1"/>
          <p:nvPr/>
        </p:nvSpPr>
        <p:spPr>
          <a:xfrm>
            <a:off x="457200" y="5765251"/>
            <a:ext cx="11944087" cy="584775"/>
          </a:xfrm>
          <a:prstGeom prst="rect">
            <a:avLst/>
          </a:prstGeom>
          <a:noFill/>
        </p:spPr>
        <p:txBody>
          <a:bodyPr wrap="square" rtlCol="0">
            <a:spAutoFit/>
          </a:bodyPr>
          <a:lstStyle/>
          <a:p>
            <a:r>
              <a:rPr lang="en-US" sz="3200" dirty="0"/>
              <a:t>Spectra in consecutive periods can be averaged to improve accuracy</a:t>
            </a:r>
            <a:r>
              <a:rPr lang="en-US" sz="2800" dirty="0"/>
              <a:t>. </a:t>
            </a:r>
          </a:p>
        </p:txBody>
      </p:sp>
      <p:pic>
        <p:nvPicPr>
          <p:cNvPr id="3" name="Picture 2" descr="Diagram, histogram&#10;&#10;Description automatically generated">
            <a:extLst>
              <a:ext uri="{FF2B5EF4-FFF2-40B4-BE49-F238E27FC236}">
                <a16:creationId xmlns:a16="http://schemas.microsoft.com/office/drawing/2014/main" id="{18C1C6AC-B0F2-45A0-8F5A-A212F58502F7}"/>
              </a:ext>
            </a:extLst>
          </p:cNvPr>
          <p:cNvPicPr>
            <a:picLocks noChangeAspect="1"/>
          </p:cNvPicPr>
          <p:nvPr/>
        </p:nvPicPr>
        <p:blipFill>
          <a:blip r:embed="rId4"/>
          <a:stretch>
            <a:fillRect/>
          </a:stretch>
        </p:blipFill>
        <p:spPr>
          <a:xfrm>
            <a:off x="324293" y="1078749"/>
            <a:ext cx="5581913" cy="4804523"/>
          </a:xfrm>
          <a:prstGeom prst="rect">
            <a:avLst/>
          </a:prstGeom>
        </p:spPr>
      </p:pic>
      <p:pic>
        <p:nvPicPr>
          <p:cNvPr id="5" name="Picture 4">
            <a:extLst>
              <a:ext uri="{FF2B5EF4-FFF2-40B4-BE49-F238E27FC236}">
                <a16:creationId xmlns:a16="http://schemas.microsoft.com/office/drawing/2014/main" id="{36774E16-80F1-4885-8694-D7E1523D16F3}"/>
              </a:ext>
            </a:extLst>
          </p:cNvPr>
          <p:cNvPicPr>
            <a:picLocks noChangeAspect="1"/>
          </p:cNvPicPr>
          <p:nvPr/>
        </p:nvPicPr>
        <p:blipFill>
          <a:blip r:embed="rId5"/>
          <a:stretch>
            <a:fillRect/>
          </a:stretch>
        </p:blipFill>
        <p:spPr>
          <a:xfrm>
            <a:off x="5791201" y="974729"/>
            <a:ext cx="5867400" cy="4790522"/>
          </a:xfrm>
          <a:prstGeom prst="rect">
            <a:avLst/>
          </a:prstGeom>
        </p:spPr>
      </p:pic>
      <p:sp>
        <p:nvSpPr>
          <p:cNvPr id="2" name="Slide Number Placeholder 1">
            <a:extLst>
              <a:ext uri="{FF2B5EF4-FFF2-40B4-BE49-F238E27FC236}">
                <a16:creationId xmlns:a16="http://schemas.microsoft.com/office/drawing/2014/main" id="{99C30910-74C8-4E97-8D65-895091B08644}"/>
              </a:ext>
            </a:extLst>
          </p:cNvPr>
          <p:cNvSpPr>
            <a:spLocks noGrp="1"/>
          </p:cNvSpPr>
          <p:nvPr>
            <p:ph type="sldNum" sz="quarter" idx="12"/>
          </p:nvPr>
        </p:nvSpPr>
        <p:spPr>
          <a:xfrm>
            <a:off x="8724901" y="6355670"/>
            <a:ext cx="2540000" cy="457200"/>
          </a:xfrm>
        </p:spPr>
        <p:txBody>
          <a:bodyPr/>
          <a:lstStyle/>
          <a:p>
            <a:fld id="{24B8D5EB-2C77-489F-B6C0-5CB3DFC6676B}" type="slidenum">
              <a:rPr lang="en-US" altLang="en-US" smtClean="0"/>
              <a:pPr/>
              <a:t>30</a:t>
            </a:fld>
            <a:endParaRPr lang="en-US" altLang="en-US" dirty="0"/>
          </a:p>
        </p:txBody>
      </p:sp>
      <p:pic>
        <p:nvPicPr>
          <p:cNvPr id="4" name="Audio 3">
            <a:hlinkClick r:id="" action="ppaction://media"/>
            <a:extLst>
              <a:ext uri="{FF2B5EF4-FFF2-40B4-BE49-F238E27FC236}">
                <a16:creationId xmlns:a16="http://schemas.microsoft.com/office/drawing/2014/main" id="{BAFC614F-6EED-4F0C-BB10-581C6828ADF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567930971"/>
      </p:ext>
    </p:extLst>
  </p:cSld>
  <p:clrMapOvr>
    <a:masterClrMapping/>
  </p:clrMapOvr>
  <mc:AlternateContent xmlns:mc="http://schemas.openxmlformats.org/markup-compatibility/2006">
    <mc:Choice xmlns:p14="http://schemas.microsoft.com/office/powerpoint/2010/main" Requires="p14">
      <p:transition spd="slow" p14:dur="2000" advTm="71233"/>
    </mc:Choice>
    <mc:Fallback>
      <p:transition spd="slow" advTm="712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extLst>
    <p:ext uri="{3A86A75C-4F4B-4683-9AE1-C65F6400EC91}">
      <p14:laserTraceLst xmlns:p14="http://schemas.microsoft.com/office/powerpoint/2010/main">
        <p14:tracePtLst>
          <p14:tracePt t="19725" x="1279525" y="477838"/>
          <p14:tracePt t="19733" x="1290638" y="498475"/>
          <p14:tracePt t="19748" x="1300163" y="508000"/>
          <p14:tracePt t="19749" x="1311275" y="538163"/>
          <p14:tracePt t="19763" x="1311275" y="568325"/>
          <p14:tracePt t="19779" x="1330325" y="660400"/>
          <p14:tracePt t="19797" x="1412875" y="923925"/>
          <p14:tracePt t="19813" x="1473200" y="1168400"/>
          <p14:tracePt t="19830" x="1554163" y="1392238"/>
          <p14:tracePt t="19846" x="1635125" y="1625600"/>
          <p14:tracePt t="19863" x="1727200" y="1798638"/>
          <p14:tracePt t="19880" x="1787525" y="1930400"/>
          <p14:tracePt t="19896" x="1819275" y="2001838"/>
          <p14:tracePt t="19915" x="1849438" y="2052638"/>
          <p14:tracePt t="19932" x="1870075" y="2092325"/>
          <p14:tracePt t="19933" x="1879600" y="2133600"/>
          <p14:tracePt t="19948" x="1889125" y="2154238"/>
          <p14:tracePt t="19949" x="1900238" y="2184400"/>
          <p14:tracePt t="19965" x="1909763" y="2205038"/>
          <p14:tracePt t="19966" x="1930400" y="2244725"/>
          <p14:tracePt t="19981" x="1951038" y="2286000"/>
          <p14:tracePt t="19998" x="1960563" y="2306638"/>
          <p14:tracePt t="20014" x="1971675" y="2316163"/>
          <p14:tracePt t="20032" x="1981200" y="2327275"/>
          <p14:tracePt t="20048" x="1981200" y="2346325"/>
          <p14:tracePt t="20063" x="2001838" y="2378075"/>
          <p14:tracePt t="20079" x="2001838" y="2387600"/>
          <p14:tracePt t="20098" x="2011363" y="2408238"/>
          <p14:tracePt t="20141" x="2022475" y="2408238"/>
          <p14:tracePt t="20173" x="2022475" y="2397125"/>
          <p14:tracePt t="20181" x="2022475" y="2387600"/>
          <p14:tracePt t="20236" x="2022475" y="2378075"/>
          <p14:tracePt t="20581" x="2011363" y="2366963"/>
          <p14:tracePt t="20589" x="2011363" y="2357438"/>
          <p14:tracePt t="20605" x="2001838" y="2357438"/>
          <p14:tracePt t="20621" x="1990725" y="2346325"/>
          <p14:tracePt t="20637" x="1990725" y="2336800"/>
          <p14:tracePt t="20653" x="1981200" y="2336800"/>
          <p14:tracePt t="20665" x="1981200" y="2327275"/>
          <p14:tracePt t="20686" x="1981200" y="2316163"/>
          <p14:tracePt t="20782" x="1981200" y="2306638"/>
          <p14:tracePt t="20789" x="1971675" y="2295525"/>
          <p14:tracePt t="20798" x="1971675" y="2286000"/>
          <p14:tracePt t="20815" x="1971675" y="2265363"/>
          <p14:tracePt t="20832" x="1960563" y="2244725"/>
          <p14:tracePt t="20853" x="1960563" y="2235200"/>
          <p14:tracePt t="20917" x="1960563" y="2225675"/>
          <p14:tracePt t="20949" x="1960563" y="2205038"/>
          <p14:tracePt t="20957" x="1951038" y="2205038"/>
          <p14:tracePt t="20965" x="1951038" y="2193925"/>
          <p14:tracePt t="20982" x="1939925" y="2154238"/>
          <p14:tracePt t="20999" x="1939925" y="2112963"/>
          <p14:tracePt t="21015" x="1930400" y="2073275"/>
          <p14:tracePt t="21032" x="1920875" y="2062163"/>
          <p14:tracePt t="28206" x="1909763" y="2062163"/>
          <p14:tracePt t="28214" x="1900238" y="2062163"/>
          <p14:tracePt t="28230" x="1879600" y="2062163"/>
          <p14:tracePt t="28237" x="1870075" y="2062163"/>
          <p14:tracePt t="28248" x="1858963" y="2062163"/>
          <p14:tracePt t="28265" x="1838325" y="2062163"/>
          <p14:tracePt t="28282" x="1787525" y="2062163"/>
          <p14:tracePt t="28298" x="1747838" y="2062163"/>
          <p14:tracePt t="28317" x="1697038" y="2062163"/>
          <p14:tracePt t="28318" x="1666875" y="2062163"/>
          <p14:tracePt t="28334" x="1584325" y="2062163"/>
          <p14:tracePt t="28350" x="1524000" y="2052638"/>
          <p14:tracePt t="28367" x="1463675" y="2052638"/>
          <p14:tracePt t="28384" x="1422400" y="2052638"/>
          <p14:tracePt t="28400" x="1381125" y="2052638"/>
          <p14:tracePt t="28418" x="1330325" y="2052638"/>
          <p14:tracePt t="28434" x="1279525" y="2052638"/>
          <p14:tracePt t="28450" x="1209675" y="2052638"/>
          <p14:tracePt t="28467" x="1168400" y="2052638"/>
          <p14:tracePt t="28483" x="1127125" y="2052638"/>
          <p14:tracePt t="28500" x="1117600" y="2052638"/>
          <p14:tracePt t="28517" x="1096963" y="2052638"/>
          <p14:tracePt t="28533" x="1087438" y="2052638"/>
          <p14:tracePt t="28550" x="1066800" y="2052638"/>
          <p14:tracePt t="28565" x="1057275" y="2052638"/>
          <p14:tracePt t="28566" x="1025525" y="2052638"/>
          <p14:tracePt t="28582" x="944563" y="2052638"/>
          <p14:tracePt t="28598" x="803275" y="2052638"/>
          <p14:tracePt t="28617" x="720725" y="2041525"/>
          <p14:tracePt t="28634" x="690563" y="2041525"/>
          <p14:tracePt t="29142" x="701675" y="2041525"/>
          <p14:tracePt t="29182" x="711200" y="2041525"/>
          <p14:tracePt t="29222" x="720725" y="2041525"/>
          <p14:tracePt t="29246" x="731838" y="2041525"/>
          <p14:tracePt t="29309" x="741363" y="2041525"/>
          <p14:tracePt t="31854" x="762000" y="2032000"/>
          <p14:tracePt t="31862" x="803275" y="2032000"/>
          <p14:tracePt t="31870" x="854075" y="2032000"/>
          <p14:tracePt t="31884" x="904875" y="2032000"/>
          <p14:tracePt t="31901" x="1036638" y="2032000"/>
          <p14:tracePt t="31917" x="1117600" y="2032000"/>
          <p14:tracePt t="31918" x="1168400" y="2032000"/>
          <p14:tracePt t="31934" x="1209675" y="2032000"/>
          <p14:tracePt t="31934" x="1249363" y="2032000"/>
          <p14:tracePt t="31950" x="1320800" y="2022475"/>
          <p14:tracePt t="31967" x="1381125" y="2011363"/>
          <p14:tracePt t="31984" x="1422400" y="2001838"/>
          <p14:tracePt t="32000" x="1482725" y="1990725"/>
          <p14:tracePt t="32017" x="1533525" y="1981200"/>
          <p14:tracePt t="32034" x="1574800" y="1971675"/>
          <p14:tracePt t="32050" x="1635125" y="1971675"/>
          <p14:tracePt t="32067" x="1676400" y="1971675"/>
          <p14:tracePt t="32084" x="1727200" y="1971675"/>
          <p14:tracePt t="32100" x="1778000" y="1971675"/>
          <p14:tracePt t="32117" x="1838325" y="1971675"/>
          <p14:tracePt t="32134" x="1889125" y="1971675"/>
          <p14:tracePt t="32135" x="1909763" y="1971675"/>
          <p14:tracePt t="32151" x="1960563" y="1971675"/>
          <p14:tracePt t="32166" x="2022475" y="1971675"/>
          <p14:tracePt t="32183" x="2062163" y="1971675"/>
          <p14:tracePt t="32199" x="2103438" y="1971675"/>
          <p14:tracePt t="32216" x="2154238" y="1971675"/>
          <p14:tracePt t="32233" x="2184400" y="1971675"/>
          <p14:tracePt t="32249" x="2225675" y="1971675"/>
          <p14:tracePt t="32266" x="2286000" y="1971675"/>
          <p14:tracePt t="32283" x="2346325" y="1971675"/>
          <p14:tracePt t="32299" x="2417763" y="1960563"/>
          <p14:tracePt t="32316" x="2489200" y="1960563"/>
          <p14:tracePt t="32332" x="2549525" y="1960563"/>
          <p14:tracePt t="32349" x="2590800" y="1960563"/>
          <p14:tracePt t="32350" x="2611438" y="1960563"/>
          <p14:tracePt t="32366" x="2662238" y="1960563"/>
          <p14:tracePt t="32382" x="2692400" y="1960563"/>
          <p14:tracePt t="32399" x="2733675" y="1960563"/>
          <p14:tracePt t="32416" x="2784475" y="1960563"/>
          <p14:tracePt t="32432" x="2844800" y="1971675"/>
          <p14:tracePt t="32449" x="2905125" y="1981200"/>
          <p14:tracePt t="32466" x="2967038" y="1981200"/>
          <p14:tracePt t="32483" x="2997200" y="1990725"/>
          <p14:tracePt t="32499" x="3006725" y="1990725"/>
          <p14:tracePt t="32516" x="3027363" y="2001838"/>
          <p14:tracePt t="32550" x="3038475" y="2001838"/>
          <p14:tracePt t="32558" x="3048000" y="2001838"/>
          <p14:tracePt t="32574" x="3057525" y="2001838"/>
          <p14:tracePt t="32583" x="3068638" y="2001838"/>
          <p14:tracePt t="32600" x="3078163" y="2011363"/>
          <p14:tracePt t="32622" x="3089275" y="2011363"/>
          <p14:tracePt t="32750" x="3089275" y="2022475"/>
          <p14:tracePt t="32877" x="3098800" y="2022475"/>
          <p14:tracePt t="33094" x="3108325" y="2022475"/>
          <p14:tracePt t="33118" x="3119438" y="2032000"/>
          <p14:tracePt t="33150" x="3128963" y="2032000"/>
          <p14:tracePt t="33166" x="3140075" y="2032000"/>
          <p14:tracePt t="33198" x="3149600" y="2041525"/>
          <p14:tracePt t="33222" x="3149600" y="2052638"/>
          <p14:tracePt t="34566" x="3140075" y="2073275"/>
          <p14:tracePt t="34574" x="3119438" y="2112963"/>
          <p14:tracePt t="34585" x="3098800" y="2133600"/>
          <p14:tracePt t="34602" x="3038475" y="2225675"/>
          <p14:tracePt t="34618" x="2946400" y="2346325"/>
          <p14:tracePt t="34635" x="2844800" y="2459038"/>
          <p14:tracePt t="34651" x="2743200" y="2560638"/>
          <p14:tracePt t="34668" x="2662238" y="2651125"/>
          <p14:tracePt t="34685" x="2570163" y="2722563"/>
          <p14:tracePt t="34686" x="2549525" y="2752725"/>
          <p14:tracePt t="34702" x="2519363" y="2773363"/>
          <p14:tracePt t="34702" x="2498725" y="2794000"/>
          <p14:tracePt t="34718" x="2468563" y="2814638"/>
          <p14:tracePt t="34735" x="2447925" y="2844800"/>
          <p14:tracePt t="34752" x="2438400" y="2844800"/>
          <p14:tracePt t="34767" x="2428875" y="2844800"/>
          <p14:tracePt t="34783" x="2428875" y="2854325"/>
          <p14:tracePt t="34800" x="2417763" y="2854325"/>
          <p14:tracePt t="34816" x="2397125" y="2854325"/>
          <p14:tracePt t="34836" x="2366963" y="2854325"/>
          <p14:tracePt t="34851" x="2336800" y="2854325"/>
          <p14:tracePt t="34867" x="2295525" y="2854325"/>
          <p14:tracePt t="34884" x="2244725" y="2854325"/>
          <p14:tracePt t="34901" x="2214563" y="2854325"/>
          <p14:tracePt t="34918" x="2193925" y="2854325"/>
          <p14:tracePt t="34919" x="2184400" y="2854325"/>
          <p14:tracePt t="34934" x="2163763" y="2844800"/>
          <p14:tracePt t="34951" x="2143125" y="2824163"/>
          <p14:tracePt t="34968" x="2092325" y="2803525"/>
          <p14:tracePt t="34985" x="2052638" y="2763838"/>
          <p14:tracePt t="35001" x="1990725" y="2733675"/>
          <p14:tracePt t="35018" x="1951038" y="2713038"/>
          <p14:tracePt t="35034" x="1909763" y="2692400"/>
          <p14:tracePt t="35051" x="1889125" y="2692400"/>
          <p14:tracePt t="35068" x="1838325" y="2682875"/>
          <p14:tracePt t="35084" x="1778000" y="2671763"/>
          <p14:tracePt t="35088" x="1747838" y="2671763"/>
          <p14:tracePt t="35100" x="1706563" y="2671763"/>
          <p14:tracePt t="35116" x="1635125" y="2662238"/>
          <p14:tracePt t="35133" x="1574800" y="2662238"/>
          <p14:tracePt t="35150" x="1533525" y="2662238"/>
          <p14:tracePt t="35238" x="1533525" y="2671763"/>
          <p14:tracePt t="35254" x="1533525" y="2692400"/>
          <p14:tracePt t="35262" x="1524000" y="2701925"/>
          <p14:tracePt t="35270" x="1524000" y="2713038"/>
          <p14:tracePt t="35285" x="1514475" y="2733675"/>
          <p14:tracePt t="35302" x="1514475" y="2752725"/>
          <p14:tracePt t="35318" x="1514475" y="2763838"/>
          <p14:tracePt t="35335" x="1514475" y="2773363"/>
          <p14:tracePt t="35390" x="1503363" y="2773363"/>
          <p14:tracePt t="35526" x="1514475" y="2773363"/>
          <p14:tracePt t="35534" x="1524000" y="2773363"/>
          <p14:tracePt t="35552" x="1584325" y="2773363"/>
          <p14:tracePt t="35568" x="1655763" y="2773363"/>
          <p14:tracePt t="35585" x="1747838" y="2803525"/>
          <p14:tracePt t="35602" x="1838325" y="2824163"/>
          <p14:tracePt t="35618" x="1889125" y="2835275"/>
          <p14:tracePt t="35635" x="1939925" y="2844800"/>
          <p14:tracePt t="35652" x="1960563" y="2844800"/>
          <p14:tracePt t="35668" x="1981200" y="2844800"/>
          <p14:tracePt t="35685" x="2011363" y="2844800"/>
          <p14:tracePt t="35686" x="2032000" y="2854325"/>
          <p14:tracePt t="35701" x="2041525" y="2854325"/>
          <p14:tracePt t="35702" x="2062163" y="2854325"/>
          <p14:tracePt t="35718" x="2133600" y="2854325"/>
          <p14:tracePt t="35735" x="2193925" y="2854325"/>
          <p14:tracePt t="35752" x="2244725" y="2854325"/>
          <p14:tracePt t="35767" x="2295525" y="2854325"/>
          <p14:tracePt t="35784" x="2346325" y="2854325"/>
          <p14:tracePt t="35800" x="2387600" y="2844800"/>
          <p14:tracePt t="35818" x="2468563" y="2835275"/>
          <p14:tracePt t="35835" x="2530475" y="2814638"/>
          <p14:tracePt t="35852" x="2611438" y="2794000"/>
          <p14:tracePt t="35868" x="2671763" y="2794000"/>
          <p14:tracePt t="35884" x="2733675" y="2784475"/>
          <p14:tracePt t="35901" x="2784475" y="2763838"/>
          <p14:tracePt t="35918" x="2824163" y="2763838"/>
          <p14:tracePt t="35919" x="2854325" y="2752725"/>
          <p14:tracePt t="35934" x="2946400" y="2752725"/>
          <p14:tracePt t="35951" x="3048000" y="2752725"/>
          <p14:tracePt t="35968" x="3179763" y="2743200"/>
          <p14:tracePt t="35984" x="3352800" y="2743200"/>
          <p14:tracePt t="36001" x="3505200" y="2743200"/>
          <p14:tracePt t="36018" x="3606800" y="2743200"/>
          <p14:tracePt t="36035" x="3678238" y="2733675"/>
          <p14:tracePt t="36051" x="3738563" y="2722563"/>
          <p14:tracePt t="36068" x="3768725" y="2713038"/>
          <p14:tracePt t="36084" x="3819525" y="2713038"/>
          <p14:tracePt t="36100" x="3870325" y="2713038"/>
          <p14:tracePt t="36116" x="3932238" y="2701925"/>
          <p14:tracePt t="36133" x="3971925" y="2701925"/>
          <p14:tracePt t="36134" x="3992563" y="2701925"/>
          <p14:tracePt t="36150" x="4003675" y="2701925"/>
          <p14:tracePt t="36150" x="4013200" y="2692400"/>
          <p14:tracePt t="36166" x="4033838" y="2682875"/>
          <p14:tracePt t="36183" x="4064000" y="2671763"/>
          <p14:tracePt t="36200" x="4084638" y="2662238"/>
          <p14:tracePt t="36216" x="4124325" y="2641600"/>
          <p14:tracePt t="36233" x="4144963" y="2641600"/>
          <p14:tracePt t="36250" x="4165600" y="2641600"/>
          <p14:tracePt t="36270" x="4165600" y="2632075"/>
          <p14:tracePt t="36390" x="4165600" y="2641600"/>
          <p14:tracePt t="36406" x="4175125" y="2641600"/>
          <p14:tracePt t="36414" x="4175125" y="2662238"/>
          <p14:tracePt t="36422" x="4195763" y="2671763"/>
          <p14:tracePt t="36435" x="4195763" y="2692400"/>
          <p14:tracePt t="36451" x="4216400" y="2743200"/>
          <p14:tracePt t="36467" x="4246563" y="2824163"/>
          <p14:tracePt t="36484" x="4257675" y="2936875"/>
          <p14:tracePt t="36501" x="4267200" y="3078163"/>
          <p14:tracePt t="36502" x="4267200" y="3119438"/>
          <p14:tracePt t="36518" x="4267200" y="3209925"/>
          <p14:tracePt t="36534" x="4237038" y="3302000"/>
          <p14:tracePt t="36551" x="4186238" y="3424238"/>
          <p14:tracePt t="36568" x="4114800" y="3535363"/>
          <p14:tracePt t="36584" x="4064000" y="3657600"/>
          <p14:tracePt t="36601" x="3992563" y="3810000"/>
          <p14:tracePt t="36618" x="3902075" y="3952875"/>
          <p14:tracePt t="36634" x="3830638" y="4064000"/>
          <p14:tracePt t="36651" x="3789363" y="4124325"/>
          <p14:tracePt t="36668" x="3768725" y="4175125"/>
          <p14:tracePt t="36684" x="3749675" y="4206875"/>
          <p14:tracePt t="36701" x="3729038" y="4237038"/>
          <p14:tracePt t="36718" x="3717925" y="4257675"/>
          <p14:tracePt t="36719" x="3698875" y="4267200"/>
          <p14:tracePt t="36735" x="3667125" y="4308475"/>
          <p14:tracePt t="36751" x="3606800" y="4348163"/>
          <p14:tracePt t="36767" x="3495675" y="4419600"/>
          <p14:tracePt t="36784" x="3373438" y="4500563"/>
          <p14:tracePt t="36801" x="3221038" y="4592638"/>
          <p14:tracePt t="36818" x="3057525" y="4664075"/>
          <p14:tracePt t="36835" x="2895600" y="4733925"/>
          <p14:tracePt t="36851" x="2752725" y="4816475"/>
          <p14:tracePt t="36868" x="2671763" y="4846638"/>
          <p14:tracePt t="36884" x="2600325" y="4886325"/>
          <p14:tracePt t="36901" x="2581275" y="4897438"/>
          <p14:tracePt t="36918" x="2560638" y="4906963"/>
          <p14:tracePt t="36950" x="2549525" y="4906963"/>
          <p14:tracePt t="37006" x="2540000" y="4906963"/>
          <p14:tracePt t="37014" x="2530475" y="4906963"/>
          <p14:tracePt t="37032" x="2519363" y="4906963"/>
          <p14:tracePt t="37039" x="2519363" y="4918075"/>
          <p14:tracePt t="37050" x="2498725" y="4918075"/>
          <p14:tracePt t="37067" x="2468563" y="4927600"/>
          <p14:tracePt t="37083" x="2408238" y="4957763"/>
          <p14:tracePt t="37100" x="2366963" y="4957763"/>
          <p14:tracePt t="37116" x="2327275" y="4978400"/>
          <p14:tracePt t="37133" x="2295525" y="4987925"/>
          <p14:tracePt t="37134" x="2286000" y="4987925"/>
          <p14:tracePt t="37150" x="2276475" y="4987925"/>
          <p14:tracePt t="37168" x="2265363" y="4999038"/>
          <p14:tracePt t="37185" x="2255838" y="4999038"/>
          <p14:tracePt t="37214" x="2244725" y="4999038"/>
          <p14:tracePt t="37230" x="2235200" y="4999038"/>
          <p14:tracePt t="37238" x="2225675" y="4999038"/>
          <p14:tracePt t="37251" x="2225675" y="4987925"/>
          <p14:tracePt t="37430" x="2235200" y="4999038"/>
          <p14:tracePt t="37438" x="2244725" y="5019675"/>
          <p14:tracePt t="37452" x="2265363" y="5029200"/>
          <p14:tracePt t="37468" x="2336800" y="5070475"/>
          <p14:tracePt t="37485" x="2417763" y="5089525"/>
          <p14:tracePt t="37486" x="2447925" y="5089525"/>
          <p14:tracePt t="37501" x="2479675" y="5121275"/>
          <p14:tracePt t="37502" x="2498725" y="5121275"/>
          <p14:tracePt t="37518" x="2549525" y="5130800"/>
          <p14:tracePt t="37534" x="2600325" y="5130800"/>
          <p14:tracePt t="37552" x="2682875" y="5140325"/>
          <p14:tracePt t="37568" x="2773363" y="5140325"/>
          <p14:tracePt t="37584" x="2895600" y="5140325"/>
          <p14:tracePt t="37601" x="3027363" y="5140325"/>
          <p14:tracePt t="37618" x="3170238" y="5151438"/>
          <p14:tracePt t="37635" x="3311525" y="5151438"/>
          <p14:tracePt t="37651" x="3444875" y="5160963"/>
          <p14:tracePt t="37668" x="3586163" y="5172075"/>
          <p14:tracePt t="37685" x="3687763" y="5172075"/>
          <p14:tracePt t="37702" x="3759200" y="5172075"/>
          <p14:tracePt t="37703" x="3800475" y="5172075"/>
          <p14:tracePt t="37716" x="3810000" y="5172075"/>
          <p14:tracePt t="37733" x="3840163" y="5151438"/>
          <p14:tracePt t="37750" x="3870325" y="5151438"/>
          <p14:tracePt t="37768" x="3890963" y="5130800"/>
          <p14:tracePt t="37785" x="3932238" y="5121275"/>
          <p14:tracePt t="37800" x="3992563" y="5110163"/>
          <p14:tracePt t="37817" x="4064000" y="5110163"/>
          <p14:tracePt t="37834" x="4165600" y="5110163"/>
          <p14:tracePt t="37851" x="4237038" y="5110163"/>
          <p14:tracePt t="37866" x="4257675" y="5110163"/>
          <p14:tracePt t="38199" x="4267200" y="5110163"/>
          <p14:tracePt t="38206" x="4276725" y="5110163"/>
          <p14:tracePt t="38219" x="4276725" y="5100638"/>
          <p14:tracePt t="38271" x="4276725" y="5089525"/>
          <p14:tracePt t="38726" x="4287838" y="5089525"/>
          <p14:tracePt t="38806" x="4287838" y="5080000"/>
          <p14:tracePt t="38814" x="4287838" y="5038725"/>
          <p14:tracePt t="38822" x="4287838" y="4978400"/>
          <p14:tracePt t="38837" x="4287838" y="4897438"/>
          <p14:tracePt t="38839" x="4257675" y="4754563"/>
          <p14:tracePt t="38852" x="4216400" y="4581525"/>
          <p14:tracePt t="38869" x="4033838" y="4165600"/>
          <p14:tracePt t="38870" x="3941763" y="4003675"/>
          <p14:tracePt t="38886" x="3830638" y="3810000"/>
          <p14:tracePt t="38887" x="3749675" y="3667125"/>
          <p14:tracePt t="38902" x="3597275" y="3463925"/>
          <p14:tracePt t="38919" x="3433763" y="3281363"/>
          <p14:tracePt t="38935" x="3281363" y="3159125"/>
          <p14:tracePt t="38952" x="3119438" y="3038475"/>
          <p14:tracePt t="38969" x="3038475" y="2987675"/>
          <p14:tracePt t="38985" x="2886075" y="2895600"/>
          <p14:tracePt t="39003" x="2713038" y="2803525"/>
          <p14:tracePt t="39020" x="2549525" y="2722563"/>
          <p14:tracePt t="39036" x="2438400" y="2671763"/>
          <p14:tracePt t="39052" x="2366963" y="2620963"/>
          <p14:tracePt t="39069" x="2327275" y="2600325"/>
          <p14:tracePt t="39086" x="2316163" y="2590800"/>
          <p14:tracePt t="39142" x="2306638" y="2581275"/>
          <p14:tracePt t="39150" x="2286000" y="2570163"/>
          <p14:tracePt t="39158" x="2255838" y="2549525"/>
          <p14:tracePt t="39169" x="2244725" y="2530475"/>
          <p14:tracePt t="39185" x="2205038" y="2489200"/>
          <p14:tracePt t="39202" x="2154238" y="2438400"/>
          <p14:tracePt t="39219" x="2082800" y="2378075"/>
          <p14:tracePt t="39235" x="2022475" y="2327275"/>
          <p14:tracePt t="39252" x="1981200" y="2286000"/>
          <p14:tracePt t="39269" x="1930400" y="2255838"/>
          <p14:tracePt t="39271" x="1920875" y="2244725"/>
          <p14:tracePt t="39285" x="1909763" y="2244725"/>
          <p14:tracePt t="39286" x="1889125" y="2225675"/>
          <p14:tracePt t="39302" x="1879600" y="2225675"/>
          <p14:tracePt t="48159" x="1889125" y="2225675"/>
          <p14:tracePt t="48167" x="1889125" y="2214563"/>
          <p14:tracePt t="48175" x="1900238" y="2214563"/>
          <p14:tracePt t="49271" x="1909763" y="2214563"/>
          <p14:tracePt t="49287" x="1920875" y="2214563"/>
          <p14:tracePt t="49327" x="1930400" y="2214563"/>
          <p14:tracePt t="49335" x="1939925" y="2214563"/>
          <p14:tracePt t="49343" x="1960563" y="2214563"/>
          <p14:tracePt t="49354" x="2001838" y="2214563"/>
          <p14:tracePt t="49371" x="2154238" y="2193925"/>
          <p14:tracePt t="49387" x="2336800" y="2184400"/>
          <p14:tracePt t="49404" x="2519363" y="2184400"/>
          <p14:tracePt t="49420" x="2722563" y="2184400"/>
          <p14:tracePt t="49437" x="2976563" y="2184400"/>
          <p14:tracePt t="49454" x="3230563" y="2184400"/>
          <p14:tracePt t="49455" x="3362325" y="2184400"/>
          <p14:tracePt t="49469" x="3454400" y="2184400"/>
          <p14:tracePt t="49486" x="3627438" y="2184400"/>
          <p14:tracePt t="49502" x="3717925" y="2184400"/>
          <p14:tracePt t="49503" x="3738563" y="2184400"/>
          <p14:tracePt t="49527" x="3738563" y="2174875"/>
          <p14:tracePt t="49687" x="3749675" y="2174875"/>
          <p14:tracePt t="49695" x="3759200" y="2174875"/>
          <p14:tracePt t="49705" x="3779838" y="2174875"/>
          <p14:tracePt t="49721" x="3860800" y="2163763"/>
          <p14:tracePt t="49737" x="3971925" y="2163763"/>
          <p14:tracePt t="49753" x="4043363" y="2163763"/>
          <p14:tracePt t="49770" x="4073525" y="2163763"/>
          <p14:tracePt t="49787" x="4073525" y="2154238"/>
          <p14:tracePt t="50344" x="4073525" y="2163763"/>
          <p14:tracePt t="50359" x="4073525" y="2184400"/>
          <p14:tracePt t="50367" x="4064000" y="2214563"/>
          <p14:tracePt t="50375" x="4054475" y="2255838"/>
          <p14:tracePt t="50388" x="4033838" y="2316163"/>
          <p14:tracePt t="50405" x="3983038" y="2468563"/>
          <p14:tracePt t="50421" x="3921125" y="2662238"/>
          <p14:tracePt t="50438" x="3860800" y="2874963"/>
          <p14:tracePt t="50440" x="3830638" y="2967038"/>
          <p14:tracePt t="50455" x="3738563" y="3200400"/>
          <p14:tracePt t="50470" x="3687763" y="3322638"/>
          <p14:tracePt t="50471" x="3616325" y="3424238"/>
          <p14:tracePt t="50487" x="3565525" y="3556000"/>
          <p14:tracePt t="50488" x="3495675" y="3657600"/>
          <p14:tracePt t="50503" x="3362325" y="3851275"/>
          <p14:tracePt t="50520" x="3221038" y="4054475"/>
          <p14:tracePt t="50536" x="3098800" y="4195763"/>
          <p14:tracePt t="50553" x="2997200" y="4318000"/>
          <p14:tracePt t="50570" x="2895600" y="4398963"/>
          <p14:tracePt t="50587" x="2835275" y="4449763"/>
          <p14:tracePt t="50603" x="2803525" y="4470400"/>
          <p14:tracePt t="50620" x="2773363" y="4491038"/>
          <p14:tracePt t="50636" x="2713038" y="4500563"/>
          <p14:tracePt t="50653" x="2641600" y="4530725"/>
          <p14:tracePt t="50670" x="2530475" y="4572000"/>
          <p14:tracePt t="50671" x="2468563" y="4602163"/>
          <p14:tracePt t="50687" x="2316163" y="4652963"/>
          <p14:tracePt t="50703" x="2143125" y="4703763"/>
          <p14:tracePt t="50720" x="2041525" y="4745038"/>
          <p14:tracePt t="50737" x="1981200" y="4775200"/>
          <p14:tracePt t="50754" x="1939925" y="4795838"/>
          <p14:tracePt t="50770" x="1920875" y="4805363"/>
          <p14:tracePt t="50787" x="1889125" y="4826000"/>
          <p14:tracePt t="50802" x="1879600" y="4835525"/>
          <p14:tracePt t="50819" x="1858963" y="4846638"/>
          <p14:tracePt t="50836" x="1838325" y="4856163"/>
          <p14:tracePt t="50852" x="1808163" y="4867275"/>
          <p14:tracePt t="50869" x="1778000" y="4876800"/>
          <p14:tracePt t="50885" x="1727200" y="4897438"/>
          <p14:tracePt t="50902" x="1635125" y="4918075"/>
          <p14:tracePt t="50903" x="1595438" y="4927600"/>
          <p14:tracePt t="50919" x="1482725" y="4957763"/>
          <p14:tracePt t="50935" x="1422400" y="4978400"/>
          <p14:tracePt t="50952" x="1381125" y="4987925"/>
          <p14:tracePt t="50969" x="1371600" y="4987925"/>
          <p14:tracePt t="51127" x="1392238" y="4987925"/>
          <p14:tracePt t="51135" x="1431925" y="4987925"/>
          <p14:tracePt t="51143" x="1514475" y="4987925"/>
          <p14:tracePt t="51155" x="1604963" y="4978400"/>
          <p14:tracePt t="51171" x="1889125" y="4978400"/>
          <p14:tracePt t="51188" x="2276475" y="4978400"/>
          <p14:tracePt t="51205" x="2570163" y="4978400"/>
          <p14:tracePt t="51221" x="2763838" y="4978400"/>
          <p14:tracePt t="51238" x="2865438" y="4968875"/>
          <p14:tracePt t="51239" x="2905125" y="4968875"/>
          <p14:tracePt t="51254" x="2936875" y="4968875"/>
          <p14:tracePt t="51255" x="2955925" y="4968875"/>
          <p14:tracePt t="51271" x="2976563" y="4957763"/>
          <p14:tracePt t="51271" x="2997200" y="4957763"/>
          <p14:tracePt t="51287" x="3038475" y="4948238"/>
          <p14:tracePt t="51304" x="3078163" y="4937125"/>
          <p14:tracePt t="51321" x="3119438" y="4937125"/>
          <p14:tracePt t="51337" x="3140075" y="4927600"/>
          <p14:tracePt t="51354" x="3159125" y="4927600"/>
          <p14:tracePt t="51423" x="3170238" y="4927600"/>
          <p14:tracePt t="51446" x="3179763" y="4927600"/>
          <p14:tracePt t="51463" x="3190875" y="4927600"/>
          <p14:tracePt t="51471" x="3221038" y="4927600"/>
          <p14:tracePt t="51479" x="3241675" y="4927600"/>
          <p14:tracePt t="51487" x="3271838" y="4927600"/>
          <p14:tracePt t="51503" x="3302000" y="4927600"/>
          <p14:tracePt t="51504" x="3311525" y="4927600"/>
          <p14:tracePt t="51519" x="3352800" y="4927600"/>
          <p14:tracePt t="51536" x="3382963" y="4927600"/>
          <p14:tracePt t="51553" x="3394075" y="4927600"/>
          <p14:tracePt t="51571" x="3433763" y="4948238"/>
          <p14:tracePt t="51588" x="3505200" y="4968875"/>
          <p14:tracePt t="51605" x="3576638" y="4987925"/>
          <p14:tracePt t="51621" x="3636963" y="4999038"/>
          <p14:tracePt t="51638" x="3648075" y="4999038"/>
          <p14:tracePt t="51815" x="3657600" y="4999038"/>
          <p14:tracePt t="51823" x="3667125" y="4999038"/>
          <p14:tracePt t="51838" x="3678238" y="4999038"/>
          <p14:tracePt t="51839" x="3708400" y="5008563"/>
          <p14:tracePt t="51854" x="3729038" y="5008563"/>
          <p14:tracePt t="51855" x="3768725" y="5008563"/>
          <p14:tracePt t="51871" x="3800475" y="5008563"/>
          <p14:tracePt t="51871" x="3840163" y="5019675"/>
          <p14:tracePt t="51887" x="3952875" y="5038725"/>
          <p14:tracePt t="51904" x="4043363" y="5038725"/>
          <p14:tracePt t="51921" x="4073525" y="5038725"/>
          <p14:tracePt t="51937" x="4084638" y="5038725"/>
          <p14:tracePt t="52239" x="4084638" y="5029200"/>
          <p14:tracePt t="52247" x="4084638" y="5019675"/>
          <p14:tracePt t="52255" x="4084638" y="4968875"/>
          <p14:tracePt t="52272" x="4105275" y="4805363"/>
          <p14:tracePt t="52288" x="4156075" y="4581525"/>
          <p14:tracePt t="52304" x="4225925" y="4327525"/>
          <p14:tracePt t="52321" x="4297363" y="4064000"/>
          <p14:tracePt t="52338" x="4338638" y="3768725"/>
          <p14:tracePt t="52355" x="4389438" y="3424238"/>
          <p14:tracePt t="52371" x="4440238" y="3170238"/>
          <p14:tracePt t="52386" x="4491038" y="2976563"/>
          <p14:tracePt t="52403" x="4551363" y="2784475"/>
          <p14:tracePt t="52419" x="4592638" y="2611438"/>
          <p14:tracePt t="52436" x="4632325" y="2479675"/>
          <p14:tracePt t="52453" x="4683125" y="2428875"/>
          <p14:tracePt t="52472" x="4703763" y="2357438"/>
          <p14:tracePt t="52488" x="4703763" y="2346325"/>
          <p14:tracePt t="52703" x="4703763" y="2357438"/>
          <p14:tracePt t="52783" x="4694238" y="2357438"/>
          <p14:tracePt t="52943" x="4694238" y="2366963"/>
          <p14:tracePt t="53223" x="4694238" y="2378075"/>
          <p14:tracePt t="53231" x="4694238" y="2387600"/>
          <p14:tracePt t="53240" x="4694238" y="2397125"/>
          <p14:tracePt t="53255" x="4694238" y="2408238"/>
          <p14:tracePt t="53256" x="4683125" y="2438400"/>
          <p14:tracePt t="53272" x="4683125" y="2479675"/>
          <p14:tracePt t="53288" x="4683125" y="2498725"/>
          <p14:tracePt t="53305" x="4703763" y="2530475"/>
          <p14:tracePt t="53322" x="4745038" y="2581275"/>
          <p14:tracePt t="53338" x="4927600" y="2662238"/>
          <p14:tracePt t="53355" x="5232400" y="2733675"/>
          <p14:tracePt t="53370" x="5567363" y="2763838"/>
          <p14:tracePt t="53387" x="5851525" y="2814638"/>
          <p14:tracePt t="53403" x="6024563" y="2835275"/>
          <p14:tracePt t="53420" x="6105525" y="2844800"/>
          <p14:tracePt t="53437" x="6126163" y="2844800"/>
          <p14:tracePt t="53472" x="6126163" y="2854325"/>
          <p14:tracePt t="53487" x="6137275" y="2854325"/>
          <p14:tracePt t="53495" x="6137275" y="2865438"/>
          <p14:tracePt t="53504" x="6197600" y="2895600"/>
          <p14:tracePt t="53520" x="6278563" y="2987675"/>
          <p14:tracePt t="53537" x="6391275" y="3108325"/>
          <p14:tracePt t="53554" x="6523038" y="3221038"/>
          <p14:tracePt t="53570" x="6684963" y="3311525"/>
          <p14:tracePt t="53587" x="6858000" y="3403600"/>
          <p14:tracePt t="53604" x="6989763" y="3454400"/>
          <p14:tracePt t="53620" x="7061200" y="3484563"/>
          <p14:tracePt t="53637" x="7081838" y="3495675"/>
          <p14:tracePt t="53679" x="7091363" y="3495675"/>
          <p14:tracePt t="53688" x="7091363" y="3505200"/>
          <p14:tracePt t="53703" x="7091363" y="3514725"/>
          <p14:tracePt t="53720" x="7091363" y="3546475"/>
          <p14:tracePt t="53736" x="7091363" y="3565525"/>
          <p14:tracePt t="53753" x="7091363" y="3586163"/>
          <p14:tracePt t="53770" x="7091363" y="3597275"/>
          <p14:tracePt t="54023" x="7102475" y="3597275"/>
          <p14:tracePt t="54031" x="7121525" y="3597275"/>
          <p14:tracePt t="54039" x="7162800" y="3597275"/>
          <p14:tracePt t="54054" x="7243763" y="3597275"/>
          <p14:tracePt t="54070" x="7264400" y="3597275"/>
          <p14:tracePt t="54095" x="7264400" y="3606800"/>
          <p14:tracePt t="54111" x="7273925" y="3606800"/>
          <p14:tracePt t="54121" x="7285038" y="3616325"/>
          <p14:tracePt t="54138" x="7285038" y="3627438"/>
          <p14:tracePt t="54154" x="7315200" y="3627438"/>
          <p14:tracePt t="54171" x="7315200" y="3636963"/>
          <p14:tracePt t="54199" x="7324725" y="3648075"/>
          <p14:tracePt t="54215" x="7324725" y="3657600"/>
          <p14:tracePt t="54223" x="7335838" y="3667125"/>
          <p14:tracePt t="54239" x="7345363" y="3667125"/>
          <p14:tracePt t="54255" x="7345363" y="3678238"/>
          <p14:tracePt t="54255" x="7345363" y="3687763"/>
          <p14:tracePt t="54271" x="7356475" y="3698875"/>
          <p14:tracePt t="54288" x="7356475" y="3708400"/>
          <p14:tracePt t="54327" x="7366000" y="3708400"/>
          <p14:tracePt t="54967" x="7375525" y="3708400"/>
          <p14:tracePt t="54975" x="7446963" y="3678238"/>
          <p14:tracePt t="54989" x="7488238" y="3657600"/>
          <p14:tracePt t="57640" x="7497763" y="3657600"/>
          <p14:tracePt t="57648" x="7497763" y="3648075"/>
          <p14:tracePt t="57656" x="7508875" y="3648075"/>
          <p14:tracePt t="67017" x="7518400" y="3657600"/>
          <p14:tracePt t="67024" x="7548563" y="3667125"/>
          <p14:tracePt t="67042" x="7610475" y="3698875"/>
          <p14:tracePt t="67058" x="7712075" y="3749675"/>
          <p14:tracePt t="67075" x="7915275" y="3819525"/>
          <p14:tracePt t="67092" x="8158163" y="3860800"/>
          <p14:tracePt t="67109" x="8382000" y="3870325"/>
          <p14:tracePt t="67123" x="8594725" y="3881438"/>
          <p14:tracePt t="67140" x="8788400" y="3911600"/>
          <p14:tracePt t="67157" x="8920163" y="3921125"/>
          <p14:tracePt t="67173" x="9012238" y="3921125"/>
          <p14:tracePt t="67190" x="9042400" y="3921125"/>
          <p14:tracePt t="67240" x="9042400" y="3932238"/>
          <p14:tracePt t="67257" x="9042400" y="3941763"/>
          <p14:tracePt t="67625" x="9051925" y="3941763"/>
          <p14:tracePt t="67632" x="9063038" y="3941763"/>
          <p14:tracePt t="67642" x="9113838" y="3952875"/>
          <p14:tracePt t="67659" x="9275763" y="4033838"/>
          <p14:tracePt t="67675" x="9448800" y="4105275"/>
          <p14:tracePt t="67691" x="9672638" y="4186238"/>
          <p14:tracePt t="67708" x="9956800" y="4216400"/>
          <p14:tracePt t="67725" x="10210800" y="4246563"/>
          <p14:tracePt t="67742" x="10312400" y="4246563"/>
          <p14:tracePt t="67758" x="10321925" y="4246563"/>
          <p14:tracePt t="67785" x="10321925" y="4257675"/>
          <p14:tracePt t="67793" x="10312400" y="4287838"/>
          <p14:tracePt t="67809" x="10282238" y="4378325"/>
          <p14:tracePt t="67825" x="10240963" y="4500563"/>
          <p14:tracePt t="67843" x="10231438" y="4664075"/>
          <p14:tracePt t="67858" x="10190163" y="4846638"/>
          <p14:tracePt t="67875" x="10180638" y="5029200"/>
          <p14:tracePt t="67892" x="10169525" y="5232400"/>
          <p14:tracePt t="67908" x="10129838" y="5405438"/>
          <p14:tracePt t="67925" x="10028238" y="5588000"/>
          <p14:tracePt t="67942" x="9845675" y="5770563"/>
          <p14:tracePt t="67958" x="9682163" y="5862638"/>
          <p14:tracePt t="67975" x="9601200" y="5872163"/>
          <p14:tracePt t="67977" x="9571038" y="5872163"/>
          <p14:tracePt t="67992" x="9529763" y="5872163"/>
          <p14:tracePt t="67993" x="9478963" y="5842000"/>
          <p14:tracePt t="68008" x="9407525" y="5791200"/>
          <p14:tracePt t="68025" x="9356725" y="5749925"/>
          <p14:tracePt t="68042" x="9296400" y="5719763"/>
          <p14:tracePt t="68058" x="9224963" y="5689600"/>
          <p14:tracePt t="68074" x="9194800" y="5680075"/>
          <p14:tracePt t="68089" x="9185275" y="5680075"/>
          <p14:tracePt t="68107" x="9174163" y="5680075"/>
          <p14:tracePt t="68128" x="9174163" y="5689600"/>
          <p14:tracePt t="68144" x="9174163" y="5699125"/>
          <p14:tracePt t="68177" x="9204325" y="5699125"/>
          <p14:tracePt t="68192" x="9204325" y="5710238"/>
          <p14:tracePt t="68201" x="9215438" y="5719763"/>
          <p14:tracePt t="68209" x="9224963" y="5719763"/>
          <p14:tracePt t="68224" x="9236075" y="5730875"/>
          <p14:tracePt t="68225" x="9255125" y="5740400"/>
          <p14:tracePt t="68240" x="9305925" y="5740400"/>
          <p14:tracePt t="68257" x="9356725" y="5749925"/>
          <p14:tracePt t="68274" x="9428163" y="5740400"/>
          <p14:tracePt t="68291" x="9550400" y="5699125"/>
          <p14:tracePt t="68307" x="9672638" y="5648325"/>
          <p14:tracePt t="68323" x="9774238" y="5546725"/>
          <p14:tracePt t="68340" x="9825038" y="5456238"/>
          <p14:tracePt t="68357" x="9794875" y="5343525"/>
          <p14:tracePt t="68375" x="9610725" y="5222875"/>
          <p14:tracePt t="68377" x="9490075" y="5191125"/>
          <p14:tracePt t="68392" x="9326563" y="5140325"/>
          <p14:tracePt t="68393" x="9296400" y="5130800"/>
          <p14:tracePt t="68448" x="9296400" y="5121275"/>
          <p14:tracePt t="68457" x="9266238" y="5172075"/>
          <p14:tracePt t="68464" x="9266238" y="5191125"/>
          <p14:tracePt t="68473" x="9245600" y="5202238"/>
          <p14:tracePt t="68496" x="9255125" y="5202238"/>
          <p14:tracePt t="68507" x="9275763" y="5211763"/>
          <p14:tracePt t="68524" x="9296400" y="5211763"/>
          <p14:tracePt t="68833" x="9305925" y="5211763"/>
          <p14:tracePt t="68842" x="9337675" y="5202238"/>
          <p14:tracePt t="69000" x="9337675" y="5211763"/>
          <p14:tracePt t="69761" x="9337675" y="5222875"/>
          <p14:tracePt t="69769" x="9317038" y="5253038"/>
          <p14:tracePt t="69777" x="9266238" y="5283200"/>
          <p14:tracePt t="69792" x="9164638" y="5334000"/>
          <p14:tracePt t="69793" x="9001125" y="5384800"/>
          <p14:tracePt t="69809" x="8188325" y="5435600"/>
          <p14:tracePt t="69825" x="6746875" y="5364163"/>
          <p14:tracePt t="69843" x="4927600" y="4927600"/>
          <p14:tracePt t="69858" x="2955925" y="4246563"/>
          <p14:tracePt t="69874" x="935038" y="3292475"/>
          <p14:tracePt t="69908" x="11099800" y="1012825"/>
          <p14:tracePt t="69910" x="10282238" y="287338"/>
        </p14:tracePtLst>
      </p14:laserTraceLst>
    </p:ext>
  </p:extLs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a:extLst>
              <a:ext uri="{FF2B5EF4-FFF2-40B4-BE49-F238E27FC236}">
                <a16:creationId xmlns:a16="http://schemas.microsoft.com/office/drawing/2014/main" id="{90A228DF-6971-448F-9BD7-8D7F2098C740}"/>
              </a:ext>
            </a:extLst>
          </p:cNvPr>
          <p:cNvSpPr>
            <a:spLocks noGrp="1" noChangeArrowheads="1"/>
          </p:cNvSpPr>
          <p:nvPr>
            <p:ph type="title"/>
          </p:nvPr>
        </p:nvSpPr>
        <p:spPr>
          <a:xfrm>
            <a:off x="1343156" y="318829"/>
            <a:ext cx="9505687" cy="685800"/>
          </a:xfrm>
        </p:spPr>
        <p:txBody>
          <a:bodyPr/>
          <a:lstStyle/>
          <a:p>
            <a:pPr eaLnBrk="1" hangingPunct="1"/>
            <a:r>
              <a:rPr lang="en-US" altLang="en-US" sz="3600" b="1" dirty="0"/>
              <a:t>Automatic pitch-synchronous segmentation</a:t>
            </a:r>
          </a:p>
        </p:txBody>
      </p:sp>
      <p:sp>
        <p:nvSpPr>
          <p:cNvPr id="10" name="TextBox 9">
            <a:extLst>
              <a:ext uri="{FF2B5EF4-FFF2-40B4-BE49-F238E27FC236}">
                <a16:creationId xmlns:a16="http://schemas.microsoft.com/office/drawing/2014/main" id="{6FD4A042-1E64-40D9-8F55-B7AF4EC00D67}"/>
              </a:ext>
            </a:extLst>
          </p:cNvPr>
          <p:cNvSpPr txBox="1"/>
          <p:nvPr/>
        </p:nvSpPr>
        <p:spPr>
          <a:xfrm>
            <a:off x="261417" y="4953000"/>
            <a:ext cx="11944087" cy="1384995"/>
          </a:xfrm>
          <a:prstGeom prst="rect">
            <a:avLst/>
          </a:prstGeom>
          <a:noFill/>
        </p:spPr>
        <p:txBody>
          <a:bodyPr wrap="square" rtlCol="0">
            <a:spAutoFit/>
          </a:bodyPr>
          <a:lstStyle/>
          <a:p>
            <a:r>
              <a:rPr lang="en-US" sz="2800" dirty="0"/>
              <a:t>(A) By multiplying the voice signal with an asymmetric wavelet then picking up maximal values, the segmentation points for voiced sections are obtained. </a:t>
            </a:r>
          </a:p>
          <a:p>
            <a:r>
              <a:rPr lang="en-US" sz="2800" dirty="0"/>
              <a:t>(B) The segmentation points can be extended to unvoiced sections. </a:t>
            </a:r>
          </a:p>
        </p:txBody>
      </p:sp>
      <p:pic>
        <p:nvPicPr>
          <p:cNvPr id="4" name="Picture 3" descr="Chart, histogram&#10;&#10;Description automatically generated">
            <a:extLst>
              <a:ext uri="{FF2B5EF4-FFF2-40B4-BE49-F238E27FC236}">
                <a16:creationId xmlns:a16="http://schemas.microsoft.com/office/drawing/2014/main" id="{2CF09FF0-7A08-49D1-BD3A-27051711F98D}"/>
              </a:ext>
            </a:extLst>
          </p:cNvPr>
          <p:cNvPicPr>
            <a:picLocks noChangeAspect="1"/>
          </p:cNvPicPr>
          <p:nvPr/>
        </p:nvPicPr>
        <p:blipFill>
          <a:blip r:embed="rId4"/>
          <a:stretch>
            <a:fillRect/>
          </a:stretch>
        </p:blipFill>
        <p:spPr>
          <a:xfrm>
            <a:off x="0" y="1178951"/>
            <a:ext cx="5106010" cy="3657600"/>
          </a:xfrm>
          <a:prstGeom prst="rect">
            <a:avLst/>
          </a:prstGeom>
        </p:spPr>
      </p:pic>
      <p:pic>
        <p:nvPicPr>
          <p:cNvPr id="12" name="Picture 11" descr="A picture containing text, antenna&#10;&#10;Description automatically generated">
            <a:extLst>
              <a:ext uri="{FF2B5EF4-FFF2-40B4-BE49-F238E27FC236}">
                <a16:creationId xmlns:a16="http://schemas.microsoft.com/office/drawing/2014/main" id="{4D4CBC5A-4B0D-48FA-8C44-C173036828A8}"/>
              </a:ext>
            </a:extLst>
          </p:cNvPr>
          <p:cNvPicPr>
            <a:picLocks noChangeAspect="1"/>
          </p:cNvPicPr>
          <p:nvPr/>
        </p:nvPicPr>
        <p:blipFill>
          <a:blip r:embed="rId5"/>
          <a:stretch>
            <a:fillRect/>
          </a:stretch>
        </p:blipFill>
        <p:spPr>
          <a:xfrm>
            <a:off x="5257800" y="1182666"/>
            <a:ext cx="6839323" cy="3653885"/>
          </a:xfrm>
          <a:prstGeom prst="rect">
            <a:avLst/>
          </a:prstGeom>
        </p:spPr>
      </p:pic>
      <p:sp>
        <p:nvSpPr>
          <p:cNvPr id="13" name="TextBox 12">
            <a:extLst>
              <a:ext uri="{FF2B5EF4-FFF2-40B4-BE49-F238E27FC236}">
                <a16:creationId xmlns:a16="http://schemas.microsoft.com/office/drawing/2014/main" id="{68EF8E10-6B5D-41A6-B8FC-49898E55D5C5}"/>
              </a:ext>
            </a:extLst>
          </p:cNvPr>
          <p:cNvSpPr txBox="1"/>
          <p:nvPr/>
        </p:nvSpPr>
        <p:spPr>
          <a:xfrm>
            <a:off x="1066800" y="3340387"/>
            <a:ext cx="866644" cy="523220"/>
          </a:xfrm>
          <a:prstGeom prst="rect">
            <a:avLst/>
          </a:prstGeom>
          <a:noFill/>
        </p:spPr>
        <p:txBody>
          <a:bodyPr wrap="square" rtlCol="0">
            <a:spAutoFit/>
          </a:bodyPr>
          <a:lstStyle/>
          <a:p>
            <a:r>
              <a:rPr lang="en-US" sz="2800" dirty="0">
                <a:latin typeface="Calibri" panose="020F0502020204030204" pitchFamily="34" charset="0"/>
                <a:cs typeface="Calibri" panose="020F0502020204030204" pitchFamily="34" charset="0"/>
              </a:rPr>
              <a:t>(A)</a:t>
            </a:r>
          </a:p>
        </p:txBody>
      </p:sp>
      <p:sp>
        <p:nvSpPr>
          <p:cNvPr id="14" name="TextBox 13">
            <a:extLst>
              <a:ext uri="{FF2B5EF4-FFF2-40B4-BE49-F238E27FC236}">
                <a16:creationId xmlns:a16="http://schemas.microsoft.com/office/drawing/2014/main" id="{80FA8F71-5FD7-4D1D-9A9E-C2D3A72FE4DD}"/>
              </a:ext>
            </a:extLst>
          </p:cNvPr>
          <p:cNvSpPr txBox="1"/>
          <p:nvPr/>
        </p:nvSpPr>
        <p:spPr>
          <a:xfrm>
            <a:off x="5644241" y="3277165"/>
            <a:ext cx="698701" cy="584775"/>
          </a:xfrm>
          <a:prstGeom prst="rect">
            <a:avLst/>
          </a:prstGeom>
          <a:noFill/>
        </p:spPr>
        <p:txBody>
          <a:bodyPr wrap="square" rtlCol="0">
            <a:spAutoFit/>
          </a:bodyPr>
          <a:lstStyle/>
          <a:p>
            <a:r>
              <a:rPr lang="en-US" sz="3200" dirty="0">
                <a:latin typeface="Calibri" panose="020F0502020204030204" pitchFamily="34" charset="0"/>
                <a:cs typeface="Calibri" panose="020F0502020204030204" pitchFamily="34" charset="0"/>
              </a:rPr>
              <a:t>(B)</a:t>
            </a:r>
          </a:p>
        </p:txBody>
      </p:sp>
      <p:sp>
        <p:nvSpPr>
          <p:cNvPr id="2" name="Slide Number Placeholder 1">
            <a:extLst>
              <a:ext uri="{FF2B5EF4-FFF2-40B4-BE49-F238E27FC236}">
                <a16:creationId xmlns:a16="http://schemas.microsoft.com/office/drawing/2014/main" id="{D6BCDB8C-DA72-452A-8D45-767AF0157A43}"/>
              </a:ext>
            </a:extLst>
          </p:cNvPr>
          <p:cNvSpPr>
            <a:spLocks noGrp="1"/>
          </p:cNvSpPr>
          <p:nvPr>
            <p:ph type="sldNum" sz="quarter" idx="12"/>
          </p:nvPr>
        </p:nvSpPr>
        <p:spPr/>
        <p:txBody>
          <a:bodyPr/>
          <a:lstStyle/>
          <a:p>
            <a:fld id="{24B8D5EB-2C77-489F-B6C0-5CB3DFC6676B}" type="slidenum">
              <a:rPr lang="en-US" altLang="en-US" smtClean="0"/>
              <a:pPr/>
              <a:t>31</a:t>
            </a:fld>
            <a:endParaRPr lang="en-US" altLang="en-US"/>
          </a:p>
        </p:txBody>
      </p:sp>
      <p:pic>
        <p:nvPicPr>
          <p:cNvPr id="3" name="Audio 2">
            <a:hlinkClick r:id="" action="ppaction://media"/>
            <a:extLst>
              <a:ext uri="{FF2B5EF4-FFF2-40B4-BE49-F238E27FC236}">
                <a16:creationId xmlns:a16="http://schemas.microsoft.com/office/drawing/2014/main" id="{59C9A4BB-7FD9-48CF-9FDB-9A11E3C4DEB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684781061"/>
      </p:ext>
    </p:extLst>
  </p:cSld>
  <p:clrMapOvr>
    <a:masterClrMapping/>
  </p:clrMapOvr>
  <mc:AlternateContent xmlns:mc="http://schemas.openxmlformats.org/markup-compatibility/2006">
    <mc:Choice xmlns:p14="http://schemas.microsoft.com/office/powerpoint/2010/main" Requires="p14">
      <p:transition spd="slow" p14:dur="2000" advTm="56695"/>
    </mc:Choice>
    <mc:Fallback>
      <p:transition spd="slow" advTm="566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p:ext uri="{3A86A75C-4F4B-4683-9AE1-C65F6400EC91}">
      <p14:laserTraceLst xmlns:p14="http://schemas.microsoft.com/office/powerpoint/2010/main">
        <p14:tracePtLst>
          <p14:tracePt t="4436" x="8767763" y="2378075"/>
          <p14:tracePt t="4445" x="8788400" y="2378075"/>
          <p14:tracePt t="4464" x="8818563" y="2378075"/>
          <p14:tracePt t="4480" x="8839200" y="2378075"/>
          <p14:tracePt t="4497" x="8880475" y="2378075"/>
          <p14:tracePt t="4513" x="8899525" y="2378075"/>
          <p14:tracePt t="4530" x="8961438" y="2408238"/>
          <p14:tracePt t="4547" x="9012238" y="2438400"/>
          <p14:tracePt t="4548" x="9063038" y="2447925"/>
          <p14:tracePt t="4564" x="9093200" y="2459038"/>
          <p14:tracePt t="4564" x="9144000" y="2489200"/>
          <p14:tracePt t="4580" x="9224963" y="2530475"/>
          <p14:tracePt t="4597" x="9275763" y="2540000"/>
          <p14:tracePt t="4613" x="9317038" y="2570163"/>
          <p14:tracePt t="4630" x="9367838" y="2581275"/>
          <p14:tracePt t="4647" x="9407525" y="2600325"/>
          <p14:tracePt t="4664" x="9478963" y="2632075"/>
          <p14:tracePt t="4680" x="9550400" y="2641600"/>
          <p14:tracePt t="4697" x="9571038" y="2651125"/>
          <p14:tracePt t="4714" x="9580563" y="2662238"/>
          <p14:tracePt t="4924" x="9580563" y="2671763"/>
          <p14:tracePt t="5012" x="9580563" y="2682875"/>
          <p14:tracePt t="5020" x="9610725" y="2692400"/>
          <p14:tracePt t="5030" x="9610725" y="2701925"/>
          <p14:tracePt t="5047" x="9642475" y="2713038"/>
          <p14:tracePt t="5064" x="9661525" y="2733675"/>
          <p14:tracePt t="5078" x="9693275" y="2743200"/>
          <p14:tracePt t="5095" x="9712325" y="2752725"/>
          <p14:tracePt t="5112" x="9744075" y="2784475"/>
          <p14:tracePt t="5128" x="9774238" y="2803525"/>
          <p14:tracePt t="5145" x="9794875" y="2814638"/>
          <p14:tracePt t="5163" x="9794875" y="2824163"/>
          <p14:tracePt t="5179" x="9804400" y="2824163"/>
          <p14:tracePt t="5228" x="9813925" y="2835275"/>
          <p14:tracePt t="5244" x="9825038" y="2835275"/>
          <p14:tracePt t="5252" x="9825038" y="2844800"/>
          <p14:tracePt t="5268" x="9834563" y="2854325"/>
          <p14:tracePt t="5280" x="9855200" y="2865438"/>
          <p14:tracePt t="5297" x="9875838" y="2886075"/>
          <p14:tracePt t="5420" x="9875838" y="2895600"/>
          <p14:tracePt t="5427" x="9885363" y="2895600"/>
          <p14:tracePt t="5435" x="9885363" y="2905125"/>
          <p14:tracePt t="5460" x="9896475" y="2905125"/>
          <p14:tracePt t="5468" x="9896475" y="2916238"/>
          <p14:tracePt t="5716" x="9896475" y="2925763"/>
          <p14:tracePt t="5748" x="9896475" y="2936875"/>
          <p14:tracePt t="5836" x="9896475" y="2946400"/>
          <p14:tracePt t="5852" x="9896475" y="2955925"/>
          <p14:tracePt t="5868" x="9896475" y="2967038"/>
          <p14:tracePt t="5876" x="9906000" y="2967038"/>
          <p14:tracePt t="5892" x="9906000" y="2976563"/>
          <p14:tracePt t="5908" x="9906000" y="2987675"/>
          <p14:tracePt t="5923" x="9906000" y="2997200"/>
          <p14:tracePt t="5996" x="9906000" y="3006725"/>
          <p14:tracePt t="6028" x="9915525" y="3006725"/>
          <p14:tracePt t="6036" x="9915525" y="3027363"/>
          <p14:tracePt t="6052" x="9915525" y="3038475"/>
          <p14:tracePt t="6076" x="9915525" y="3048000"/>
          <p14:tracePt t="6084" x="9915525" y="3057525"/>
          <p14:tracePt t="6096" x="9915525" y="3068638"/>
          <p14:tracePt t="6113" x="9915525" y="3089275"/>
          <p14:tracePt t="6130" x="9915525" y="3098800"/>
          <p14:tracePt t="6146" x="9915525" y="3119438"/>
          <p14:tracePt t="6163" x="9915525" y="3128963"/>
          <p14:tracePt t="6164" x="9906000" y="3149600"/>
          <p14:tracePt t="6180" x="9896475" y="3170238"/>
          <p14:tracePt t="6196" x="9896475" y="3179763"/>
          <p14:tracePt t="6220" x="9896475" y="3190875"/>
          <p14:tracePt t="6244" x="9896475" y="3200400"/>
          <p14:tracePt t="6252" x="9896475" y="3209925"/>
          <p14:tracePt t="6268" x="9885363" y="3230563"/>
          <p14:tracePt t="6284" x="9885363" y="3241675"/>
          <p14:tracePt t="6308" x="9885363" y="3251200"/>
          <p14:tracePt t="6323" x="9875838" y="3251200"/>
          <p14:tracePt t="6348" x="9875838" y="3260725"/>
          <p14:tracePt t="6380" x="9864725" y="3271838"/>
          <p14:tracePt t="6404" x="9864725" y="3281363"/>
          <p14:tracePt t="6420" x="9855200" y="3281363"/>
          <p14:tracePt t="6428" x="9855200" y="3292475"/>
          <p14:tracePt t="6436" x="9855200" y="3302000"/>
          <p14:tracePt t="6476" x="9855200" y="3311525"/>
          <p14:tracePt t="6780" x="9855200" y="3322638"/>
          <p14:tracePt t="6852" x="9855200" y="3332163"/>
          <p14:tracePt t="7012" x="9864725" y="3332163"/>
          <p14:tracePt t="7020" x="9875838" y="3332163"/>
          <p14:tracePt t="7029" x="9896475" y="3332163"/>
          <p14:tracePt t="7045" x="9947275" y="3332163"/>
          <p14:tracePt t="7062" x="9986963" y="3332163"/>
          <p14:tracePt t="7079" x="10037763" y="3332163"/>
          <p14:tracePt t="7095" x="10048875" y="3332163"/>
          <p14:tracePt t="7112" x="10058400" y="3332163"/>
          <p14:tracePt t="7132" x="10058400" y="3343275"/>
          <p14:tracePt t="7149" x="10067925" y="3343275"/>
          <p14:tracePt t="7164" x="10079038" y="3362325"/>
          <p14:tracePt t="7180" x="10109200" y="3382963"/>
          <p14:tracePt t="7197" x="10139363" y="3403600"/>
          <p14:tracePt t="7212" x="10169525" y="3433763"/>
          <p14:tracePt t="7230" x="10190163" y="3454400"/>
          <p14:tracePt t="7246" x="10201275" y="3454400"/>
          <p14:tracePt t="7262" x="10210800" y="3454400"/>
          <p14:tracePt t="7356" x="10210800" y="3463925"/>
          <p14:tracePt t="7380" x="10220325" y="3475038"/>
          <p14:tracePt t="7388" x="10220325" y="3484563"/>
          <p14:tracePt t="7412" x="10220325" y="3495675"/>
          <p14:tracePt t="7420" x="10231438" y="3495675"/>
          <p14:tracePt t="7430" x="10231438" y="3505200"/>
          <p14:tracePt t="7447" x="10240963" y="3525838"/>
          <p14:tracePt t="7464" x="10261600" y="3556000"/>
          <p14:tracePt t="7480" x="10282238" y="3586163"/>
          <p14:tracePt t="7496" x="10302875" y="3616325"/>
          <p14:tracePt t="7513" x="10312400" y="3636963"/>
          <p14:tracePt t="7530" x="10312400" y="3648075"/>
          <p14:tracePt t="7546" x="10321925" y="3667125"/>
          <p14:tracePt t="7563" x="10333038" y="3667125"/>
          <p14:tracePt t="7564" x="10333038" y="3678238"/>
          <p14:tracePt t="7579" x="10333038" y="3687763"/>
          <p14:tracePt t="7597" x="10342563" y="3708400"/>
          <p14:tracePt t="7613" x="10353675" y="3729038"/>
          <p14:tracePt t="7630" x="10363200" y="3738563"/>
          <p14:tracePt t="7756" x="10363200" y="3729038"/>
          <p14:tracePt t="7772" x="10363200" y="3708400"/>
          <p14:tracePt t="7781" x="10363200" y="3698875"/>
          <p14:tracePt t="7797" x="10363200" y="3687763"/>
          <p14:tracePt t="7813" x="10363200" y="3678238"/>
          <p14:tracePt t="7868" x="10363200" y="3667125"/>
          <p14:tracePt t="7884" x="10363200" y="3657600"/>
          <p14:tracePt t="7892" x="10363200" y="3648075"/>
          <p14:tracePt t="7900" x="10363200" y="3627438"/>
          <p14:tracePt t="7913" x="10363200" y="3606800"/>
          <p14:tracePt t="7929" x="10363200" y="3556000"/>
          <p14:tracePt t="7945" x="10363200" y="3484563"/>
          <p14:tracePt t="7962" x="10363200" y="3403600"/>
          <p14:tracePt t="7979" x="10363200" y="3343275"/>
          <p14:tracePt t="7980" x="10363200" y="3311525"/>
          <p14:tracePt t="7996" x="10363200" y="3251200"/>
          <p14:tracePt t="8012" x="10363200" y="3179763"/>
          <p14:tracePt t="8029" x="10372725" y="3128963"/>
          <p14:tracePt t="8046" x="10383838" y="3098800"/>
          <p14:tracePt t="8063" x="10404475" y="3057525"/>
          <p14:tracePt t="8079" x="10414000" y="3027363"/>
          <p14:tracePt t="8096" x="10434638" y="2997200"/>
          <p14:tracePt t="8113" x="10444163" y="2976563"/>
          <p14:tracePt t="8129" x="10455275" y="2967038"/>
          <p14:tracePt t="8146" x="10474325" y="2946400"/>
          <p14:tracePt t="8162" x="10506075" y="2916238"/>
          <p14:tracePt t="8179" x="10525125" y="2874963"/>
          <p14:tracePt t="8180" x="10536238" y="2854325"/>
          <p14:tracePt t="8196" x="10556875" y="2824163"/>
          <p14:tracePt t="8212" x="10587038" y="2784475"/>
          <p14:tracePt t="8230" x="10607675" y="2752725"/>
          <p14:tracePt t="8246" x="10617200" y="2722563"/>
          <p14:tracePt t="8262" x="10637838" y="2713038"/>
          <p14:tracePt t="8279" x="10647363" y="2692400"/>
          <p14:tracePt t="8308" x="10647363" y="2682875"/>
          <p14:tracePt t="8324" x="10658475" y="2682875"/>
          <p14:tracePt t="8356" x="10626725" y="2662238"/>
          <p14:tracePt t="9460" x="10617200" y="2662238"/>
          <p14:tracePt t="9476" x="10607675" y="2662238"/>
          <p14:tracePt t="9492" x="10587038" y="2662238"/>
          <p14:tracePt t="9508" x="10566400" y="2662238"/>
          <p14:tracePt t="9532" x="10556875" y="2662238"/>
          <p14:tracePt t="9540" x="10545763" y="2662238"/>
          <p14:tracePt t="9555" x="10545763" y="2671763"/>
          <p14:tracePt t="9564" x="10536238" y="2671763"/>
          <p14:tracePt t="9580" x="10515600" y="2682875"/>
          <p14:tracePt t="9595" x="10506075" y="2682875"/>
          <p14:tracePt t="9596" x="10485438" y="2682875"/>
          <p14:tracePt t="9612" x="10414000" y="2713038"/>
          <p14:tracePt t="9628" x="10261600" y="2733675"/>
          <p14:tracePt t="9645" x="10017125" y="2763838"/>
          <p14:tracePt t="9663" x="9712325" y="2773363"/>
          <p14:tracePt t="9680" x="9367838" y="2803525"/>
          <p14:tracePt t="9697" x="9012238" y="2814638"/>
          <p14:tracePt t="9713" x="8716963" y="2854325"/>
          <p14:tracePt t="9730" x="8483600" y="2895600"/>
          <p14:tracePt t="9747" x="8310563" y="2946400"/>
          <p14:tracePt t="9748" x="8208963" y="3006725"/>
          <p14:tracePt t="9763" x="8097838" y="3057525"/>
          <p14:tracePt t="9764" x="8005763" y="3108325"/>
          <p14:tracePt t="9780" x="7712075" y="3230563"/>
          <p14:tracePt t="9796" x="7446963" y="3362325"/>
          <p14:tracePt t="9813" x="7273925" y="3424238"/>
          <p14:tracePt t="9829" x="7192963" y="3463925"/>
          <p14:tracePt t="9846" x="7162800" y="3475038"/>
          <p14:tracePt t="9863" x="7142163" y="3484563"/>
          <p14:tracePt t="9879" x="7121525" y="3505200"/>
          <p14:tracePt t="9896" x="7112000" y="3505200"/>
          <p14:tracePt t="9913" x="7081838" y="3514725"/>
          <p14:tracePt t="9930" x="7061200" y="3525838"/>
          <p14:tracePt t="9945" x="7019925" y="3535363"/>
          <p14:tracePt t="9964" x="6959600" y="3565525"/>
          <p14:tracePt t="9981" x="6918325" y="3576638"/>
          <p14:tracePt t="9996" x="6878638" y="3586163"/>
          <p14:tracePt t="10013" x="6816725" y="3586163"/>
          <p14:tracePt t="10029" x="6765925" y="3586163"/>
          <p14:tracePt t="10046" x="6696075" y="3586163"/>
          <p14:tracePt t="10063" x="6583363" y="3576638"/>
          <p14:tracePt t="10079" x="6421438" y="3576638"/>
          <p14:tracePt t="10096" x="6227763" y="3565525"/>
          <p14:tracePt t="10113" x="6015038" y="3546475"/>
          <p14:tracePt t="10129" x="5800725" y="3525838"/>
          <p14:tracePt t="10146" x="5659438" y="3495675"/>
          <p14:tracePt t="10163" x="5537200" y="3454400"/>
          <p14:tracePt t="10164" x="5476875" y="3444875"/>
          <p14:tracePt t="10180" x="5414963" y="3403600"/>
          <p14:tracePt t="10196" x="5364163" y="3382963"/>
          <p14:tracePt t="10213" x="5313363" y="3362325"/>
          <p14:tracePt t="10230" x="5262563" y="3332163"/>
          <p14:tracePt t="10247" x="5232400" y="3311525"/>
          <p14:tracePt t="10263" x="5211763" y="3311525"/>
          <p14:tracePt t="10280" x="5202238" y="3292475"/>
          <p14:tracePt t="10316" x="5202238" y="3281363"/>
          <p14:tracePt t="10324" x="5202238" y="3271838"/>
          <p14:tracePt t="10332" x="5211763" y="3260725"/>
          <p14:tracePt t="10346" x="5232400" y="3251200"/>
          <p14:tracePt t="10363" x="5283200" y="3230563"/>
          <p14:tracePt t="10364" x="5292725" y="3221038"/>
          <p14:tracePt t="10380" x="5303838" y="3200400"/>
          <p14:tracePt t="10404" x="5313363" y="3200400"/>
          <p14:tracePt t="10652" x="5334000" y="3200400"/>
          <p14:tracePt t="10660" x="5375275" y="3190875"/>
          <p14:tracePt t="10668" x="5445125" y="3170238"/>
          <p14:tracePt t="10681" x="5546725" y="3140075"/>
          <p14:tracePt t="10697" x="5832475" y="3057525"/>
          <p14:tracePt t="10714" x="6340475" y="2925763"/>
          <p14:tracePt t="10730" x="6797675" y="2874963"/>
          <p14:tracePt t="10747" x="7102475" y="2824163"/>
          <p14:tracePt t="10748" x="7213600" y="2824163"/>
          <p14:tracePt t="10764" x="7396163" y="2794000"/>
          <p14:tracePt t="10780" x="7497763" y="2794000"/>
          <p14:tracePt t="10797" x="7569200" y="2794000"/>
          <p14:tracePt t="10814" x="7599363" y="2794000"/>
          <p14:tracePt t="10831" x="7620000" y="2794000"/>
          <p14:tracePt t="10846" x="7629525" y="2794000"/>
          <p14:tracePt t="10863" x="7640638" y="2794000"/>
          <p14:tracePt t="10932" x="7650163" y="2794000"/>
          <p14:tracePt t="10956" x="7661275" y="2794000"/>
          <p14:tracePt t="10964" x="7670800" y="2803525"/>
          <p14:tracePt t="10972" x="7691438" y="2803525"/>
          <p14:tracePt t="10980" x="7721600" y="2814638"/>
          <p14:tracePt t="10996" x="7823200" y="2835275"/>
          <p14:tracePt t="11013" x="7996238" y="2844800"/>
          <p14:tracePt t="11029" x="8158163" y="2844800"/>
          <p14:tracePt t="11046" x="8310563" y="2844800"/>
          <p14:tracePt t="11063" x="8402638" y="2824163"/>
          <p14:tracePt t="11079" x="8462963" y="2784475"/>
          <p14:tracePt t="11096" x="8493125" y="2763838"/>
          <p14:tracePt t="11113" x="8513763" y="2752725"/>
          <p14:tracePt t="11180" x="8524875" y="2752725"/>
          <p14:tracePt t="11188" x="8543925" y="2743200"/>
          <p14:tracePt t="11198" x="8555038" y="2743200"/>
          <p14:tracePt t="11215" x="8645525" y="2733675"/>
          <p14:tracePt t="11231" x="8797925" y="2722563"/>
          <p14:tracePt t="11247" x="9042400" y="2722563"/>
          <p14:tracePt t="11264" x="9337675" y="2722563"/>
          <p14:tracePt t="11280" x="9601200" y="2713038"/>
          <p14:tracePt t="11296" x="9813925" y="2713038"/>
          <p14:tracePt t="11313" x="9956800" y="2692400"/>
          <p14:tracePt t="11330" x="10079038" y="2671763"/>
          <p14:tracePt t="11346" x="10160000" y="2651125"/>
          <p14:tracePt t="11363" x="10220325" y="2620963"/>
          <p14:tracePt t="11364" x="10282238" y="2611438"/>
          <p14:tracePt t="11380" x="10363200" y="2600325"/>
          <p14:tracePt t="11396" x="10474325" y="2581275"/>
          <p14:tracePt t="11413" x="10607675" y="2581275"/>
          <p14:tracePt t="11430" x="10728325" y="2581275"/>
          <p14:tracePt t="11446" x="10829925" y="2581275"/>
          <p14:tracePt t="11468" x="10850563" y="2581275"/>
          <p14:tracePt t="11479" x="10871200" y="2581275"/>
          <p14:tracePt t="11496" x="10922000" y="2581275"/>
          <p14:tracePt t="11513" x="10993438" y="2581275"/>
          <p14:tracePt t="11530" x="11074400" y="2581275"/>
          <p14:tracePt t="11546" x="11176000" y="2581275"/>
          <p14:tracePt t="11563" x="11287125" y="2581275"/>
          <p14:tracePt t="11564" x="11337925" y="2581275"/>
          <p14:tracePt t="11580" x="11399838" y="2581275"/>
          <p14:tracePt t="11596" x="11430000" y="2581275"/>
          <p14:tracePt t="11956" x="11420475" y="2581275"/>
          <p14:tracePt t="11972" x="11388725" y="2581275"/>
          <p14:tracePt t="11980" x="11358563" y="2581275"/>
          <p14:tracePt t="11997" x="11298238" y="2590800"/>
          <p14:tracePt t="12013" x="11115675" y="2651125"/>
          <p14:tracePt t="12030" x="10739438" y="2733675"/>
          <p14:tracePt t="12046" x="10180638" y="2874963"/>
          <p14:tracePt t="12063" x="9478963" y="3057525"/>
          <p14:tracePt t="12080" x="8767763" y="3260725"/>
          <p14:tracePt t="12096" x="7864475" y="3433763"/>
          <p14:tracePt t="12113" x="6908800" y="3525838"/>
          <p14:tracePt t="12130" x="6075363" y="3698875"/>
          <p14:tracePt t="12146" x="5516563" y="3851275"/>
          <p14:tracePt t="12163" x="5130800" y="3992563"/>
          <p14:tracePt t="12164" x="4918075" y="4073525"/>
          <p14:tracePt t="12180" x="4530725" y="4237038"/>
          <p14:tracePt t="12197" x="4165600" y="4389438"/>
          <p14:tracePt t="12213" x="3921125" y="4479925"/>
          <p14:tracePt t="12230" x="3717925" y="4530725"/>
          <p14:tracePt t="12248" x="3535363" y="4551363"/>
          <p14:tracePt t="12263" x="3382963" y="4562475"/>
          <p14:tracePt t="12280" x="3241675" y="4562475"/>
          <p14:tracePt t="12297" x="3108325" y="4541838"/>
          <p14:tracePt t="12313" x="3006725" y="4491038"/>
          <p14:tracePt t="12330" x="2955925" y="4479925"/>
          <p14:tracePt t="12346" x="2946400" y="4460875"/>
          <p14:tracePt t="12364" x="2946400" y="4449763"/>
          <p14:tracePt t="12380" x="2946400" y="4389438"/>
          <p14:tracePt t="12396" x="2946400" y="4308475"/>
          <p14:tracePt t="12413" x="2987675" y="4225925"/>
          <p14:tracePt t="12430" x="3027363" y="4105275"/>
          <p14:tracePt t="12446" x="3078163" y="4003675"/>
          <p14:tracePt t="12463" x="3108325" y="3921125"/>
          <p14:tracePt t="12480" x="3140075" y="3870325"/>
          <p14:tracePt t="12496" x="3159125" y="3819525"/>
          <p14:tracePt t="12513" x="3170238" y="3789363"/>
          <p14:tracePt t="12530" x="3179763" y="3759200"/>
          <p14:tracePt t="12532" x="3190875" y="3749675"/>
          <p14:tracePt t="12546" x="3200400" y="3738563"/>
          <p14:tracePt t="12562" x="3200400" y="3729038"/>
          <p14:tracePt t="12581" x="3209925" y="3708400"/>
          <p14:tracePt t="12597" x="3209925" y="3687763"/>
          <p14:tracePt t="12612" x="3209925" y="3678238"/>
          <p14:tracePt t="12629" x="3209925" y="3667125"/>
          <p14:tracePt t="12660" x="3209925" y="3657600"/>
          <p14:tracePt t="12700" x="3209925" y="3648075"/>
          <p14:tracePt t="12876" x="3209925" y="3627438"/>
          <p14:tracePt t="12884" x="3209925" y="3616325"/>
          <p14:tracePt t="12897" x="3209925" y="3597275"/>
          <p14:tracePt t="12914" x="3200400" y="3546475"/>
          <p14:tracePt t="12931" x="3179763" y="3484563"/>
          <p14:tracePt t="12932" x="3179763" y="3475038"/>
          <p14:tracePt t="12947" x="3179763" y="3463925"/>
          <p14:tracePt t="12948" x="3170238" y="3454400"/>
          <p14:tracePt t="12964" x="3170238" y="3444875"/>
          <p14:tracePt t="13124" x="3170238" y="3454400"/>
          <p14:tracePt t="16613" x="3149600" y="3454400"/>
          <p14:tracePt t="17685" x="3170238" y="3454400"/>
          <p14:tracePt t="17693" x="3221038" y="3433763"/>
          <p14:tracePt t="17701" x="3352800" y="3413125"/>
          <p14:tracePt t="17716" x="3505200" y="3403600"/>
          <p14:tracePt t="17717" x="3759200" y="3382963"/>
          <p14:tracePt t="17733" x="4581525" y="3362325"/>
          <p14:tracePt t="17749" x="5648325" y="3362325"/>
          <p14:tracePt t="17765" x="6726238" y="3394075"/>
          <p14:tracePt t="17781" x="7559675" y="3454400"/>
          <p14:tracePt t="17798" x="8118475" y="3505200"/>
          <p14:tracePt t="17815" x="8453438" y="3535363"/>
          <p14:tracePt t="17832" x="8645525" y="3586163"/>
          <p14:tracePt t="17849" x="8758238" y="3616325"/>
          <p14:tracePt t="17865" x="8829675" y="3636963"/>
          <p14:tracePt t="17882" x="8910638" y="3678238"/>
          <p14:tracePt t="17898" x="9012238" y="3729038"/>
          <p14:tracePt t="17915" x="9144000" y="3800475"/>
          <p14:tracePt t="17917" x="9174163" y="3800475"/>
          <p14:tracePt t="17932" x="9194800" y="3830638"/>
          <p14:tracePt t="17933" x="9204325" y="3830638"/>
          <p14:tracePt t="17949" x="9215438" y="3840163"/>
          <p14:tracePt t="18037" x="9224963" y="3840163"/>
          <p14:tracePt t="18069" x="9245600" y="3840163"/>
          <p14:tracePt t="18076" x="9275763" y="3840163"/>
          <p14:tracePt t="18085" x="9305925" y="3830638"/>
          <p14:tracePt t="18097" x="9356725" y="3810000"/>
          <p14:tracePt t="18114" x="9448800" y="3749675"/>
          <p14:tracePt t="18131" x="9559925" y="3687763"/>
          <p14:tracePt t="18147" x="9652000" y="3657600"/>
          <p14:tracePt t="18148" x="9702800" y="3636963"/>
          <p14:tracePt t="18164" x="9783763" y="3606800"/>
          <p14:tracePt t="18181" x="9825038" y="3597275"/>
          <p14:tracePt t="18199" x="9855200" y="3576638"/>
          <p14:tracePt t="18215" x="9875838" y="3565525"/>
          <p14:tracePt t="18232" x="9885363" y="3556000"/>
          <p14:tracePt t="18248" x="9906000" y="3546475"/>
          <p14:tracePt t="18264" x="9915525" y="3535363"/>
          <p14:tracePt t="18412" x="9915525" y="3525838"/>
          <p14:tracePt t="18444" x="9915525" y="3514725"/>
          <p14:tracePt t="18460" x="9915525" y="3495675"/>
          <p14:tracePt t="18484" x="9915525" y="3484563"/>
          <p14:tracePt t="18781" x="9906000" y="3484563"/>
          <p14:tracePt t="19093" x="9906000" y="3495675"/>
          <p14:tracePt t="19109" x="9906000" y="3505200"/>
          <p14:tracePt t="19124" x="9926638" y="3514725"/>
          <p14:tracePt t="19133" x="9977438" y="3546475"/>
          <p14:tracePt t="19149" x="10139363" y="3606800"/>
          <p14:tracePt t="19165" x="10333038" y="3648075"/>
          <p14:tracePt t="19182" x="10464800" y="3687763"/>
          <p14:tracePt t="19199" x="10515600" y="3708400"/>
          <p14:tracePt t="19215" x="10525125" y="3708400"/>
          <p14:tracePt t="19245" x="10525125" y="3717925"/>
          <p14:tracePt t="19253" x="10536238" y="3717925"/>
          <p14:tracePt t="19269" x="10536238" y="3729038"/>
          <p14:tracePt t="19308" x="10536238" y="3738563"/>
          <p14:tracePt t="19332" x="10536238" y="3749675"/>
          <p14:tracePt t="19340" x="10536238" y="3759200"/>
          <p14:tracePt t="19372" x="10536238" y="3768725"/>
          <p14:tracePt t="19420" x="10536238" y="3779838"/>
          <p14:tracePt t="19541" x="10536238" y="3789363"/>
          <p14:tracePt t="19549" x="10525125" y="3800475"/>
          <p14:tracePt t="19572" x="10515600" y="3800475"/>
          <p14:tracePt t="19582" x="10515600" y="3810000"/>
          <p14:tracePt t="19599" x="10506075" y="3810000"/>
          <p14:tracePt t="19615" x="10494963" y="3819525"/>
          <p14:tracePt t="19632" x="10485438" y="3830638"/>
          <p14:tracePt t="19648" x="10474325" y="3830638"/>
          <p14:tracePt t="19740" x="10464800" y="3830638"/>
          <p14:tracePt t="19781" x="10444163" y="3830638"/>
          <p14:tracePt t="19805" x="10434638" y="3830638"/>
          <p14:tracePt t="19829" x="10423525" y="3830638"/>
          <p14:tracePt t="19845" x="10404475" y="3830638"/>
          <p14:tracePt t="19861" x="10404475" y="3840163"/>
          <p14:tracePt t="20245" x="10404475" y="3830638"/>
          <p14:tracePt t="20253" x="10423525" y="3819525"/>
          <p14:tracePt t="20266" x="10434638" y="3810000"/>
          <p14:tracePt t="20283" x="10485438" y="3779838"/>
          <p14:tracePt t="20299" x="10545763" y="3749675"/>
          <p14:tracePt t="20316" x="10617200" y="3717925"/>
          <p14:tracePt t="20316" x="10668000" y="3698875"/>
          <p14:tracePt t="20332" x="10698163" y="3698875"/>
          <p14:tracePt t="20334" x="10718800" y="3678238"/>
          <p14:tracePt t="20349" x="10748963" y="3667125"/>
          <p14:tracePt t="20365" x="10799763" y="3667125"/>
          <p14:tracePt t="20382" x="10861675" y="3667125"/>
          <p14:tracePt t="20399" x="10963275" y="3687763"/>
          <p14:tracePt t="20415" x="11023600" y="3717925"/>
          <p14:tracePt t="20432" x="11033125" y="3729038"/>
          <p14:tracePt t="20449" x="11044238" y="3738563"/>
          <p14:tracePt t="20493" x="11044238" y="3749675"/>
          <p14:tracePt t="20717" x="11064875" y="3749675"/>
          <p14:tracePt t="20724" x="11074400" y="3738563"/>
          <p14:tracePt t="20734" x="11083925" y="3738563"/>
          <p14:tracePt t="20749" x="11095038" y="3738563"/>
          <p14:tracePt t="20766" x="11095038" y="3729038"/>
          <p14:tracePt t="20782" x="11104563" y="3729038"/>
          <p14:tracePt t="20800" x="11115675" y="3729038"/>
          <p14:tracePt t="20884" x="11125200" y="3717925"/>
          <p14:tracePt t="20909" x="11134725" y="3717925"/>
          <p14:tracePt t="20917" x="11145838" y="3717925"/>
          <p14:tracePt t="20933" x="11196638" y="3708400"/>
          <p14:tracePt t="20950" x="11287125" y="3698875"/>
          <p14:tracePt t="20966" x="11399838" y="3698875"/>
          <p14:tracePt t="20983" x="11480800" y="3698875"/>
          <p14:tracePt t="21000" x="11522075" y="3698875"/>
          <p14:tracePt t="21109" x="11531600" y="3698875"/>
          <p14:tracePt t="21140" x="11541125" y="3698875"/>
          <p14:tracePt t="21149" x="11552238" y="3698875"/>
          <p14:tracePt t="21157" x="11582400" y="3698875"/>
          <p14:tracePt t="21166" x="11633200" y="3678238"/>
          <p14:tracePt t="21183" x="11714163" y="3636963"/>
          <p14:tracePt t="21200" x="11795125" y="3606800"/>
          <p14:tracePt t="21216" x="11845925" y="3565525"/>
          <p14:tracePt t="21233" x="11857038" y="3556000"/>
          <p14:tracePt t="21413" x="11845925" y="3556000"/>
          <p14:tracePt t="21421" x="11836400" y="3556000"/>
          <p14:tracePt t="21433" x="11826875" y="3565525"/>
          <p14:tracePt t="21450" x="11806238" y="3576638"/>
          <p14:tracePt t="21466" x="11776075" y="3586163"/>
          <p14:tracePt t="21483" x="11755438" y="3586163"/>
          <p14:tracePt t="21500" x="11725275" y="3597275"/>
          <p14:tracePt t="21501" x="11693525" y="3606800"/>
          <p14:tracePt t="21517" x="11633200" y="3616325"/>
          <p14:tracePt t="21533" x="11561763" y="3616325"/>
          <p14:tracePt t="21550" x="11409363" y="3616325"/>
          <p14:tracePt t="21567" x="11206163" y="3616325"/>
          <p14:tracePt t="21583" x="10942638" y="3606800"/>
          <p14:tracePt t="21600" x="10677525" y="3597275"/>
          <p14:tracePt t="21616" x="10444163" y="3576638"/>
          <p14:tracePt t="21633" x="10302875" y="3556000"/>
          <p14:tracePt t="21650" x="10220325" y="3556000"/>
          <p14:tracePt t="21665" x="10210800" y="3556000"/>
          <p14:tracePt t="21716" x="10210800" y="3546475"/>
          <p14:tracePt t="21933" x="10190163" y="3525838"/>
          <p14:tracePt t="21941" x="10129838" y="3484563"/>
          <p14:tracePt t="21950" x="10067925" y="3463925"/>
          <p14:tracePt t="21967" x="9896475" y="3403600"/>
          <p14:tracePt t="21983" x="9732963" y="3352800"/>
          <p14:tracePt t="21998" x="9610725" y="3311525"/>
          <p14:tracePt t="22015" x="9540875" y="3292475"/>
          <p14:tracePt t="22032" x="9509125" y="3281363"/>
          <p14:tracePt t="22048" x="9499600" y="3281363"/>
          <p14:tracePt t="22277" x="9499600" y="3271838"/>
          <p14:tracePt t="22285" x="9509125" y="3251200"/>
          <p14:tracePt t="22300" x="9529763" y="3200400"/>
          <p14:tracePt t="22301" x="9550400" y="3170238"/>
          <p14:tracePt t="22317" x="9591675" y="3089275"/>
          <p14:tracePt t="22332" x="9601200" y="3068638"/>
          <p14:tracePt t="22333" x="9610725" y="3027363"/>
          <p14:tracePt t="22348" x="9621838" y="3027363"/>
          <p14:tracePt t="22349" x="9621838" y="3017838"/>
          <p14:tracePt t="22365" x="9621838" y="2997200"/>
          <p14:tracePt t="22381" x="9621838" y="2987675"/>
          <p14:tracePt t="22400" x="9621838" y="2967038"/>
          <p14:tracePt t="22415" x="9610725" y="2967038"/>
          <p14:tracePt t="22477" x="9610725" y="2955925"/>
          <p14:tracePt t="22493" x="9610725" y="2946400"/>
          <p14:tracePt t="22501" x="9610725" y="2936875"/>
          <p14:tracePt t="22517" x="9610725" y="2905125"/>
          <p14:tracePt t="22533" x="9610725" y="2886075"/>
          <p14:tracePt t="22549" x="9610725" y="2874963"/>
          <p14:tracePt t="22566" x="9610725" y="2854325"/>
          <p14:tracePt t="22582" x="9601200" y="2854325"/>
          <p14:tracePt t="22599" x="9580563" y="2844800"/>
          <p14:tracePt t="22616" x="9550400" y="2844800"/>
          <p14:tracePt t="22633" x="9529763" y="2844800"/>
          <p14:tracePt t="22649" x="9499600" y="2854325"/>
          <p14:tracePt t="22665" x="9478963" y="2874963"/>
          <p14:tracePt t="22681" x="9418638" y="2905125"/>
          <p14:tracePt t="22698" x="9377363" y="2936875"/>
          <p14:tracePt t="22715" x="9326563" y="2967038"/>
          <p14:tracePt t="22731" x="9296400" y="2976563"/>
          <p14:tracePt t="22750" x="9296400" y="2987675"/>
          <p14:tracePt t="22767" x="9286875" y="2987675"/>
          <p14:tracePt t="22821" x="9275763" y="2967038"/>
          <p14:tracePt t="22828" x="9266238" y="2936875"/>
          <p14:tracePt t="22837" x="9236075" y="2895600"/>
          <p14:tracePt t="22850" x="9204325" y="2835275"/>
          <p14:tracePt t="22866" x="9123363" y="2733675"/>
          <p14:tracePt t="22883" x="9063038" y="2651125"/>
          <p14:tracePt t="22885" x="9042400" y="2632075"/>
          <p14:tracePt t="22899" x="9032875" y="2620963"/>
          <p14:tracePt t="22901" x="9012238" y="2611438"/>
          <p14:tracePt t="23004" x="9001125" y="2611438"/>
          <p14:tracePt t="23013" x="9001125" y="2620963"/>
          <p14:tracePt t="23037" x="9001125" y="2632075"/>
          <p14:tracePt t="23069" x="9001125" y="2641600"/>
          <p14:tracePt t="23860" x="9001125" y="2651125"/>
          <p14:tracePt t="28037" x="9001125" y="2662238"/>
          <p14:tracePt t="28045" x="9001125" y="2671763"/>
          <p14:tracePt t="28053" x="9001125" y="2682875"/>
          <p14:tracePt t="28069" x="8991600" y="2701925"/>
          <p14:tracePt t="28085" x="8991600" y="2713038"/>
          <p14:tracePt t="28087" x="8991600" y="2722563"/>
          <p14:tracePt t="28101" x="8982075" y="2733675"/>
          <p14:tracePt t="28117" x="8970963" y="2733675"/>
          <p14:tracePt t="28140" x="8970963" y="2743200"/>
          <p14:tracePt t="28325" x="8961438" y="2743200"/>
          <p14:tracePt t="28693" x="8950325" y="2743200"/>
          <p14:tracePt t="28733" x="8931275" y="2743200"/>
          <p14:tracePt t="28765" x="8920163" y="2743200"/>
          <p14:tracePt t="29037" x="8920163" y="2752725"/>
          <p14:tracePt t="29053" x="8920163" y="2763838"/>
          <p14:tracePt t="29085" x="8910638" y="2763838"/>
          <p14:tracePt t="29093" x="8910638" y="2773363"/>
          <p14:tracePt t="29157" x="8910638" y="2784475"/>
          <p14:tracePt t="29757" x="8899525" y="2784475"/>
          <p14:tracePt t="29805" x="8880475" y="2784475"/>
          <p14:tracePt t="29965" x="8890000" y="2784475"/>
          <p14:tracePt t="30837" x="8899525" y="2784475"/>
          <p14:tracePt t="30869" x="8910638" y="2784475"/>
          <p14:tracePt t="30877" x="8910638" y="2794000"/>
          <p14:tracePt t="30885" x="8931275" y="2794000"/>
          <p14:tracePt t="33997" x="8940800" y="2794000"/>
          <p14:tracePt t="34853" x="8931275" y="2794000"/>
          <p14:tracePt t="34862" x="8920163" y="2794000"/>
          <p14:tracePt t="34870" x="8890000" y="2794000"/>
          <p14:tracePt t="34886" x="8848725" y="2814638"/>
          <p14:tracePt t="34903" x="8788400" y="2824163"/>
          <p14:tracePt t="34919" x="8747125" y="2844800"/>
          <p14:tracePt t="34936" x="8696325" y="2854325"/>
          <p14:tracePt t="34953" x="8677275" y="2874963"/>
          <p14:tracePt t="34969" x="8656638" y="2874963"/>
          <p14:tracePt t="35046" x="8645525" y="2874963"/>
          <p14:tracePt t="36182" x="8645525" y="2886075"/>
          <p14:tracePt t="36206" x="8636000" y="2886075"/>
          <p14:tracePt t="39223" x="8626475" y="2886075"/>
          <p14:tracePt t="39240" x="8605838" y="2886075"/>
          <p14:tracePt t="39254" x="8585200" y="2886075"/>
          <p14:tracePt t="39270" x="8564563" y="2886075"/>
          <p14:tracePt t="39278" x="8543925" y="2886075"/>
          <p14:tracePt t="39287" x="8524875" y="2886075"/>
          <p14:tracePt t="39304" x="8483600" y="2886075"/>
          <p14:tracePt t="39319" x="8462963" y="2886075"/>
          <p14:tracePt t="39342" x="8453438" y="2886075"/>
          <p14:tracePt t="39422" x="8442325" y="2886075"/>
          <p14:tracePt t="39438" x="8432800" y="2886075"/>
          <p14:tracePt t="39446" x="8423275" y="2886075"/>
          <p14:tracePt t="39558" x="8412163" y="2874963"/>
          <p14:tracePt t="39566" x="8402638" y="2865438"/>
          <p14:tracePt t="39574" x="8382000" y="2844800"/>
          <p14:tracePt t="39587" x="8382000" y="2835275"/>
          <p14:tracePt t="39603" x="8351838" y="2803525"/>
          <p14:tracePt t="39620" x="8340725" y="2784475"/>
          <p14:tracePt t="39637" x="8331200" y="2773363"/>
          <p14:tracePt t="39638" x="8331200" y="2763838"/>
          <p14:tracePt t="39662" x="8331200" y="2752725"/>
          <p14:tracePt t="39678" x="8331200" y="2743200"/>
          <p14:tracePt t="39709" x="8331200" y="2733675"/>
          <p14:tracePt t="39717" x="8321675" y="2733675"/>
          <p14:tracePt t="39734" x="8321675" y="2722563"/>
          <p14:tracePt t="39759" x="8321675" y="2713038"/>
          <p14:tracePt t="39766" x="8321675" y="2701925"/>
          <p14:tracePt t="39798" x="8321675" y="2692400"/>
          <p14:tracePt t="41102" x="8289925" y="2692400"/>
          <p14:tracePt t="41110" x="8280400" y="2692400"/>
          <p14:tracePt t="41120" x="8250238" y="2692400"/>
          <p14:tracePt t="41138" x="8208963" y="2701925"/>
          <p14:tracePt t="41154" x="8158163" y="2713038"/>
          <p14:tracePt t="41170" x="8097838" y="2713038"/>
          <p14:tracePt t="41187" x="8056563" y="2713038"/>
          <p14:tracePt t="41204" x="8016875" y="2713038"/>
          <p14:tracePt t="41221" x="7996238" y="2713038"/>
          <p14:tracePt t="41222" x="7975600" y="2713038"/>
          <p14:tracePt t="41238" x="7966075" y="2713038"/>
          <p14:tracePt t="41239" x="7945438" y="2713038"/>
          <p14:tracePt t="41254" x="7904163" y="2713038"/>
          <p14:tracePt t="41271" x="7874000" y="2713038"/>
          <p14:tracePt t="41287" x="7843838" y="2713038"/>
          <p14:tracePt t="41304" x="7813675" y="2713038"/>
          <p14:tracePt t="41320" x="7781925" y="2713038"/>
          <p14:tracePt t="41338" x="7762875" y="2713038"/>
          <p14:tracePt t="41354" x="7742238" y="2713038"/>
          <p14:tracePt t="41370" x="7712075" y="2701925"/>
          <p14:tracePt t="41387" x="7691438" y="2701925"/>
          <p14:tracePt t="41404" x="7670800" y="2701925"/>
          <p14:tracePt t="41420" x="7661275" y="2701925"/>
          <p14:tracePt t="41422" x="7650163" y="2701925"/>
          <p14:tracePt t="41446" x="7640638" y="2701925"/>
          <p14:tracePt t="42022" x="7629525" y="2701925"/>
          <p14:tracePt t="42030" x="7620000" y="2701925"/>
          <p14:tracePt t="42038" x="7599363" y="2701925"/>
          <p14:tracePt t="42054" x="7559675" y="2701925"/>
          <p14:tracePt t="42055" x="7518400" y="2701925"/>
          <p14:tracePt t="42071" x="7437438" y="2701925"/>
          <p14:tracePt t="42087" x="7324725" y="2701925"/>
          <p14:tracePt t="42104" x="7234238" y="2701925"/>
          <p14:tracePt t="42120" x="7162800" y="2701925"/>
          <p14:tracePt t="42137" x="7112000" y="2701925"/>
          <p14:tracePt t="42154" x="7081838" y="2701925"/>
          <p14:tracePt t="42171" x="7061200" y="2701925"/>
          <p14:tracePt t="42187" x="7040563" y="2701925"/>
          <p14:tracePt t="42204" x="7019925" y="2701925"/>
          <p14:tracePt t="42220" x="7010400" y="2701925"/>
          <p14:tracePt t="42238" x="6989763" y="2701925"/>
          <p14:tracePt t="42239" x="6980238" y="2701925"/>
          <p14:tracePt t="42254" x="6969125" y="2701925"/>
          <p14:tracePt t="42750" x="6989763" y="2701925"/>
          <p14:tracePt t="42758" x="7000875" y="2701925"/>
          <p14:tracePt t="42771" x="7031038" y="2701925"/>
          <p14:tracePt t="42787" x="7061200" y="2692400"/>
          <p14:tracePt t="42803" x="7102475" y="2692400"/>
          <p14:tracePt t="42820" x="7132638" y="2682875"/>
          <p14:tracePt t="42837" x="7142163" y="2682875"/>
          <p14:tracePt t="42838" x="7153275" y="2682875"/>
          <p14:tracePt t="42878" x="7162800" y="2682875"/>
          <p14:tracePt t="42910" x="7172325" y="2682875"/>
          <p14:tracePt t="42918" x="7183438" y="2682875"/>
          <p14:tracePt t="42925" x="7192963" y="2682875"/>
          <p14:tracePt t="42935" x="7213600" y="2682875"/>
          <p14:tracePt t="42954" x="7273925" y="2682875"/>
          <p14:tracePt t="42970" x="7396163" y="2692400"/>
          <p14:tracePt t="42987" x="7539038" y="2701925"/>
          <p14:tracePt t="43003" x="7650163" y="2701925"/>
          <p14:tracePt t="43020" x="7742238" y="2701925"/>
          <p14:tracePt t="43037" x="7772400" y="2701925"/>
          <p14:tracePt t="43053" x="7781925" y="2701925"/>
          <p14:tracePt t="43102" x="7793038" y="2701925"/>
          <p14:tracePt t="43110" x="7802563" y="2701925"/>
          <p14:tracePt t="43121" x="7823200" y="2701925"/>
          <p14:tracePt t="43137" x="7864475" y="2682875"/>
          <p14:tracePt t="43154" x="7924800" y="2671763"/>
          <p14:tracePt t="43170" x="8005763" y="2662238"/>
          <p14:tracePt t="43187" x="8067675" y="2651125"/>
          <p14:tracePt t="43204" x="8118475" y="2651125"/>
          <p14:tracePt t="43220" x="8148638" y="2651125"/>
          <p14:tracePt t="43238" x="8178800" y="2641600"/>
          <p14:tracePt t="43254" x="8199438" y="2641600"/>
          <p14:tracePt t="43270" x="8220075" y="2632075"/>
          <p14:tracePt t="43287" x="8229600" y="2632075"/>
          <p14:tracePt t="43470" x="8239125" y="2632075"/>
          <p14:tracePt t="43478" x="8270875" y="2632075"/>
          <p14:tracePt t="43488" x="8310563" y="2632075"/>
          <p14:tracePt t="43504" x="8382000" y="2641600"/>
          <p14:tracePt t="43521" x="8432800" y="2641600"/>
          <p14:tracePt t="43537" x="8432800" y="2651125"/>
          <p14:tracePt t="43555" x="8453438" y="2651125"/>
          <p14:tracePt t="43569" x="8462963" y="2662238"/>
          <p14:tracePt t="43598" x="8474075" y="2662238"/>
          <p14:tracePt t="43854" x="8453438" y="2662238"/>
          <p14:tracePt t="43871" x="8442325" y="2662238"/>
          <p14:tracePt t="43887" x="8432800" y="2662238"/>
          <p14:tracePt t="43894" x="8423275" y="2662238"/>
          <p14:tracePt t="43902" x="8402638" y="2662238"/>
          <p14:tracePt t="43919" x="8382000" y="2662238"/>
          <p14:tracePt t="43936" x="8372475" y="2662238"/>
          <p14:tracePt t="43958" x="8361363" y="2662238"/>
          <p14:tracePt t="44110" x="8351838" y="2662238"/>
          <p14:tracePt t="44414" x="8351838" y="2671763"/>
          <p14:tracePt t="44430" x="8331200" y="2671763"/>
          <p14:tracePt t="44439" x="8310563" y="2682875"/>
          <p14:tracePt t="44455" x="8250238" y="2682875"/>
          <p14:tracePt t="44471" x="8169275" y="2692400"/>
          <p14:tracePt t="44488" x="8047038" y="2692400"/>
          <p14:tracePt t="44505" x="7954963" y="2692400"/>
          <p14:tracePt t="44521" x="7874000" y="2692400"/>
          <p14:tracePt t="44538" x="7843838" y="2692400"/>
          <p14:tracePt t="44555" x="7832725" y="2692400"/>
          <p14:tracePt t="44569" x="7823200" y="2692400"/>
          <p14:tracePt t="44775" x="7813675" y="2692400"/>
          <p14:tracePt t="44798" x="7793038" y="2701925"/>
          <p14:tracePt t="44806" x="7781925" y="2701925"/>
          <p14:tracePt t="44821" x="7762875" y="2713038"/>
          <p14:tracePt t="44823" x="7742238" y="2713038"/>
          <p14:tracePt t="44838" x="7721600" y="2713038"/>
          <p14:tracePt t="44840" x="7700963" y="2713038"/>
          <p14:tracePt t="44855" x="7640638" y="2722563"/>
          <p14:tracePt t="44872" x="7578725" y="2743200"/>
          <p14:tracePt t="44888" x="7467600" y="2743200"/>
          <p14:tracePt t="44903" x="7356475" y="2743200"/>
          <p14:tracePt t="44919" x="7254875" y="2743200"/>
          <p14:tracePt t="44936" x="7162800" y="2743200"/>
          <p14:tracePt t="44953" x="7121525" y="2743200"/>
          <p14:tracePt t="44969" x="7102475" y="2743200"/>
          <p14:tracePt t="45782" x="7112000" y="2743200"/>
          <p14:tracePt t="45790" x="7142163" y="2743200"/>
          <p14:tracePt t="45805" x="7172325" y="2733675"/>
          <p14:tracePt t="45821" x="7254875" y="2722563"/>
          <p14:tracePt t="45823" x="7285038" y="2722563"/>
          <p14:tracePt t="45838" x="7315200" y="2722563"/>
          <p14:tracePt t="45855" x="7335838" y="2722563"/>
          <p14:tracePt t="45918" x="7356475" y="2722563"/>
          <p14:tracePt t="45926" x="7366000" y="2722563"/>
          <p14:tracePt t="45938" x="7386638" y="2722563"/>
          <p14:tracePt t="45955" x="7437438" y="2733675"/>
          <p14:tracePt t="45971" x="7527925" y="2752725"/>
          <p14:tracePt t="45988" x="7620000" y="2752725"/>
          <p14:tracePt t="46004" x="7680325" y="2752725"/>
          <p14:tracePt t="46022" x="7691438" y="2752725"/>
          <p14:tracePt t="46023" x="7700963" y="2752725"/>
          <p14:tracePt t="46055" x="7712075" y="2752725"/>
          <p14:tracePt t="46078" x="7721600" y="2752725"/>
          <p14:tracePt t="46094" x="7731125" y="2752725"/>
          <p14:tracePt t="46326" x="7742238" y="2752725"/>
          <p14:tracePt t="46334" x="7762875" y="2743200"/>
          <p14:tracePt t="46342" x="7793038" y="2733675"/>
          <p14:tracePt t="46355" x="7843838" y="2722563"/>
          <p14:tracePt t="46371" x="8005763" y="2701925"/>
          <p14:tracePt t="46388" x="8188325" y="2692400"/>
          <p14:tracePt t="46405" x="8301038" y="2682875"/>
          <p14:tracePt t="46422" x="8391525" y="2671763"/>
          <p14:tracePt t="46423" x="8412163" y="2671763"/>
          <p14:tracePt t="46439" x="8442325" y="2671763"/>
          <p14:tracePt t="46862" x="8432800" y="2671763"/>
          <p14:tracePt t="46879" x="8423275" y="2671763"/>
          <p14:tracePt t="46894" x="8412163" y="2671763"/>
          <p14:tracePt t="46902" x="8402638" y="2671763"/>
          <p14:tracePt t="46910" x="8391525" y="2671763"/>
          <p14:tracePt t="46921" x="8391525" y="2682875"/>
          <p14:tracePt t="46939" x="8382000" y="2682875"/>
          <p14:tracePt t="46955" x="8372475" y="2682875"/>
          <p14:tracePt t="46971" x="8361363" y="2682875"/>
          <p14:tracePt t="46988" x="8351838" y="2682875"/>
          <p14:tracePt t="47007" x="8340725" y="2682875"/>
          <p14:tracePt t="47030" x="8321675" y="2682875"/>
          <p14:tracePt t="47062" x="8310563" y="2682875"/>
          <p14:tracePt t="47087" x="8301038" y="2682875"/>
          <p14:tracePt t="47102" x="8289925" y="2682875"/>
          <p14:tracePt t="47647" x="8301038" y="2682875"/>
          <p14:tracePt t="47663" x="8301038" y="2692400"/>
          <p14:tracePt t="47678" x="8310563" y="2692400"/>
          <p14:tracePt t="47718" x="8321675" y="2692400"/>
          <p14:tracePt t="47742" x="8331200" y="2692400"/>
          <p14:tracePt t="47798" x="8340725" y="2692400"/>
          <p14:tracePt t="47823" x="8340725" y="2701925"/>
          <p14:tracePt t="49135" x="8331200" y="2701925"/>
          <p14:tracePt t="49222" x="8321675" y="2701925"/>
          <p14:tracePt t="49271" x="8301038" y="2701925"/>
          <p14:tracePt t="49295" x="8289925" y="2701925"/>
          <p14:tracePt t="49311" x="8270875" y="2701925"/>
          <p14:tracePt t="49319" x="8250238" y="2701925"/>
          <p14:tracePt t="49327" x="8229600" y="2701925"/>
          <p14:tracePt t="49339" x="8208963" y="2701925"/>
          <p14:tracePt t="49355" x="8148638" y="2701925"/>
          <p14:tracePt t="49372" x="8056563" y="2713038"/>
          <p14:tracePt t="49389" x="7966075" y="2713038"/>
          <p14:tracePt t="49405" x="7832725" y="2722563"/>
          <p14:tracePt t="49407" x="7772400" y="2722563"/>
          <p14:tracePt t="49422" x="7712075" y="2722563"/>
          <p14:tracePt t="49424" x="7640638" y="2722563"/>
          <p14:tracePt t="49439" x="7527925" y="2722563"/>
          <p14:tracePt t="49458" x="7446963" y="2722563"/>
          <p14:tracePt t="49472" x="7426325" y="2722563"/>
          <p14:tracePt t="49487" x="7407275" y="2722563"/>
          <p14:tracePt t="49504" x="7396163" y="2722563"/>
          <p14:tracePt t="49791" x="7386638" y="2733675"/>
          <p14:tracePt t="49799" x="7375525" y="2733675"/>
          <p14:tracePt t="49807" x="7366000" y="2733675"/>
          <p14:tracePt t="49820" x="7335838" y="2743200"/>
          <p14:tracePt t="49837" x="7254875" y="2763838"/>
          <p14:tracePt t="49855" x="7121525" y="2784475"/>
          <p14:tracePt t="49871" x="7070725" y="2784475"/>
          <p14:tracePt t="49888" x="7040563" y="2784475"/>
          <p14:tracePt t="49911" x="7031038" y="2784475"/>
          <p14:tracePt t="49921" x="7031038" y="2794000"/>
          <p14:tracePt t="50007" x="7019925" y="2794000"/>
          <p14:tracePt t="50918" x="7010400" y="2794000"/>
          <p14:tracePt t="50935" x="7000875" y="2794000"/>
          <p14:tracePt t="50943" x="6969125" y="2794000"/>
          <p14:tracePt t="50956" x="6929438" y="2794000"/>
          <p14:tracePt t="50972" x="6827838" y="2803525"/>
          <p14:tracePt t="50989" x="6715125" y="2803525"/>
          <p14:tracePt t="51005" x="6604000" y="2803525"/>
          <p14:tracePt t="51006" x="6573838" y="2803525"/>
          <p14:tracePt t="51022" x="6543675" y="2803525"/>
          <p14:tracePt t="51024" x="6532563" y="2803525"/>
          <p14:tracePt t="51039" x="6511925" y="2803525"/>
          <p14:tracePt t="51056" x="6511925" y="2814638"/>
          <p14:tracePt t="51399" x="6502400" y="2814638"/>
          <p14:tracePt t="51415" x="6492875" y="2814638"/>
          <p14:tracePt t="51439" x="6472238" y="2814638"/>
          <p14:tracePt t="51462" x="6451600" y="2814638"/>
          <p14:tracePt t="51486" x="6442075" y="2814638"/>
          <p14:tracePt t="51503" x="6430963" y="2814638"/>
          <p14:tracePt t="51511" x="6410325" y="2814638"/>
          <p14:tracePt t="51526" x="6400800" y="2814638"/>
          <p14:tracePt t="52110" x="6391275" y="2814638"/>
          <p14:tracePt t="52127" x="6370638" y="2814638"/>
          <p14:tracePt t="52439" x="6350000" y="2814638"/>
          <p14:tracePt t="52455" x="6340475" y="2814638"/>
          <p14:tracePt t="52463" x="6329363" y="2814638"/>
          <p14:tracePt t="52473" x="6319838" y="2814638"/>
          <p14:tracePt t="52751" x="6308725" y="2814638"/>
          <p14:tracePt t="52774" x="6299200" y="2814638"/>
          <p14:tracePt t="52815" x="6289675" y="2814638"/>
          <p14:tracePt t="53207" x="6299200" y="2814638"/>
          <p14:tracePt t="53335" x="6299200" y="2803525"/>
          <p14:tracePt t="53350" x="6308725" y="2803525"/>
          <p14:tracePt t="53359" x="6319838" y="2794000"/>
          <p14:tracePt t="53383" x="6340475" y="2784475"/>
          <p14:tracePt t="53391" x="6340475" y="2773363"/>
          <p14:tracePt t="53406" x="6350000" y="2773363"/>
          <p14:tracePt t="53408" x="6359525" y="2763838"/>
          <p14:tracePt t="53423" x="6370638" y="2763838"/>
          <p14:tracePt t="53440" x="6391275" y="2752725"/>
          <p14:tracePt t="53456" x="6400800" y="2752725"/>
          <p14:tracePt t="53473" x="6400800" y="2743200"/>
          <p14:tracePt t="53489" x="6421438" y="2743200"/>
          <p14:tracePt t="53567" x="6430963" y="2743200"/>
          <p14:tracePt t="53574" x="6430963" y="2733675"/>
          <p14:tracePt t="53590" x="6442075" y="2733675"/>
          <p14:tracePt t="53606" x="6451600" y="2733675"/>
          <p14:tracePt t="53607" x="6461125" y="2722563"/>
          <p14:tracePt t="53623" x="6472238" y="2722563"/>
          <p14:tracePt t="53687" x="6481763" y="2722563"/>
          <p14:tracePt t="53727" x="6492875" y="2722563"/>
          <p14:tracePt t="53743" x="6492875" y="2733675"/>
          <p14:tracePt t="53766" x="6502400" y="2733675"/>
          <p14:tracePt t="53799" x="6511925" y="2733675"/>
          <p14:tracePt t="53823" x="6523038" y="2743200"/>
          <p14:tracePt t="53855" x="6532563" y="2743200"/>
          <p14:tracePt t="54687" x="6523038" y="2743200"/>
          <p14:tracePt t="54711" x="6511925" y="2743200"/>
          <p14:tracePt t="54775" x="6502400" y="2743200"/>
          <p14:tracePt t="55407" x="6461125" y="2743200"/>
          <p14:tracePt t="55415" x="6391275" y="2733675"/>
          <p14:tracePt t="55423" x="6218238" y="2701925"/>
          <p14:tracePt t="55440" x="5283200" y="2408238"/>
          <p14:tracePt t="55457" x="3921125" y="1930400"/>
          <p14:tracePt t="55473" x="2387600" y="1320800"/>
          <p14:tracePt t="55490" x="660400" y="630238"/>
        </p14:tracePtLst>
      </p14:laserTraceLst>
    </p:ext>
  </p:extLs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a:extLst>
              <a:ext uri="{FF2B5EF4-FFF2-40B4-BE49-F238E27FC236}">
                <a16:creationId xmlns:a16="http://schemas.microsoft.com/office/drawing/2014/main" id="{90A228DF-6971-448F-9BD7-8D7F2098C740}"/>
              </a:ext>
            </a:extLst>
          </p:cNvPr>
          <p:cNvSpPr>
            <a:spLocks noGrp="1" noChangeArrowheads="1"/>
          </p:cNvSpPr>
          <p:nvPr>
            <p:ph type="title"/>
          </p:nvPr>
        </p:nvSpPr>
        <p:spPr>
          <a:xfrm>
            <a:off x="1343154" y="271159"/>
            <a:ext cx="9505687" cy="685800"/>
          </a:xfrm>
        </p:spPr>
        <p:txBody>
          <a:bodyPr/>
          <a:lstStyle/>
          <a:p>
            <a:pPr eaLnBrk="1" hangingPunct="1"/>
            <a:r>
              <a:rPr lang="en-US" altLang="en-US" sz="4000" b="1" dirty="0"/>
              <a:t>Pitch-synchronous spectrogram</a:t>
            </a:r>
          </a:p>
        </p:txBody>
      </p:sp>
      <p:sp>
        <p:nvSpPr>
          <p:cNvPr id="10" name="TextBox 9">
            <a:extLst>
              <a:ext uri="{FF2B5EF4-FFF2-40B4-BE49-F238E27FC236}">
                <a16:creationId xmlns:a16="http://schemas.microsoft.com/office/drawing/2014/main" id="{6FD4A042-1E64-40D9-8F55-B7AF4EC00D67}"/>
              </a:ext>
            </a:extLst>
          </p:cNvPr>
          <p:cNvSpPr txBox="1"/>
          <p:nvPr/>
        </p:nvSpPr>
        <p:spPr>
          <a:xfrm>
            <a:off x="342896" y="5374512"/>
            <a:ext cx="11506201" cy="954107"/>
          </a:xfrm>
          <a:prstGeom prst="rect">
            <a:avLst/>
          </a:prstGeom>
          <a:noFill/>
        </p:spPr>
        <p:txBody>
          <a:bodyPr wrap="square" rtlCol="0">
            <a:spAutoFit/>
          </a:bodyPr>
          <a:lstStyle/>
          <a:p>
            <a:r>
              <a:rPr lang="en-US" sz="2800" dirty="0"/>
              <a:t>A graphical display of the amplitude spectrum together with intensity (in dB), relative pitch (in MIDI) and its linear approximation, can be created. </a:t>
            </a:r>
          </a:p>
        </p:txBody>
      </p:sp>
      <p:pic>
        <p:nvPicPr>
          <p:cNvPr id="3" name="Picture 2" descr="Diagram, schematic&#10;&#10;Description automatically generated">
            <a:extLst>
              <a:ext uri="{FF2B5EF4-FFF2-40B4-BE49-F238E27FC236}">
                <a16:creationId xmlns:a16="http://schemas.microsoft.com/office/drawing/2014/main" id="{BF94576F-4CD0-4573-9B25-378C0FB2A031}"/>
              </a:ext>
            </a:extLst>
          </p:cNvPr>
          <p:cNvPicPr>
            <a:picLocks noChangeAspect="1"/>
          </p:cNvPicPr>
          <p:nvPr/>
        </p:nvPicPr>
        <p:blipFill>
          <a:blip r:embed="rId4"/>
          <a:stretch>
            <a:fillRect/>
          </a:stretch>
        </p:blipFill>
        <p:spPr>
          <a:xfrm>
            <a:off x="152400" y="1093840"/>
            <a:ext cx="11506200" cy="4272955"/>
          </a:xfrm>
          <a:prstGeom prst="rect">
            <a:avLst/>
          </a:prstGeom>
        </p:spPr>
      </p:pic>
      <p:sp>
        <p:nvSpPr>
          <p:cNvPr id="2" name="Slide Number Placeholder 1">
            <a:extLst>
              <a:ext uri="{FF2B5EF4-FFF2-40B4-BE49-F238E27FC236}">
                <a16:creationId xmlns:a16="http://schemas.microsoft.com/office/drawing/2014/main" id="{1B3491E0-5420-4F2E-8F4E-CD633FD92E4A}"/>
              </a:ext>
            </a:extLst>
          </p:cNvPr>
          <p:cNvSpPr>
            <a:spLocks noGrp="1"/>
          </p:cNvSpPr>
          <p:nvPr>
            <p:ph type="sldNum" sz="quarter" idx="12"/>
          </p:nvPr>
        </p:nvSpPr>
        <p:spPr/>
        <p:txBody>
          <a:bodyPr/>
          <a:lstStyle/>
          <a:p>
            <a:fld id="{24B8D5EB-2C77-489F-B6C0-5CB3DFC6676B}" type="slidenum">
              <a:rPr lang="en-US" altLang="en-US" smtClean="0"/>
              <a:pPr/>
              <a:t>32</a:t>
            </a:fld>
            <a:endParaRPr lang="en-US" altLang="en-US"/>
          </a:p>
        </p:txBody>
      </p:sp>
      <p:pic>
        <p:nvPicPr>
          <p:cNvPr id="4" name="Audio 3">
            <a:hlinkClick r:id="" action="ppaction://media"/>
            <a:extLst>
              <a:ext uri="{FF2B5EF4-FFF2-40B4-BE49-F238E27FC236}">
                <a16:creationId xmlns:a16="http://schemas.microsoft.com/office/drawing/2014/main" id="{D1518947-5D65-4430-86BC-5517022C0F9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727557028"/>
      </p:ext>
    </p:extLst>
  </p:cSld>
  <p:clrMapOvr>
    <a:masterClrMapping/>
  </p:clrMapOvr>
  <mc:AlternateContent xmlns:mc="http://schemas.openxmlformats.org/markup-compatibility/2006">
    <mc:Choice xmlns:p14="http://schemas.microsoft.com/office/powerpoint/2010/main" Requires="p14">
      <p:transition spd="slow" p14:dur="2000" advTm="59989"/>
    </mc:Choice>
    <mc:Fallback>
      <p:transition spd="slow" advTm="599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extLst>
    <p:ext uri="{3A86A75C-4F4B-4683-9AE1-C65F6400EC91}">
      <p14:laserTraceLst xmlns:p14="http://schemas.microsoft.com/office/powerpoint/2010/main">
        <p14:tracePtLst>
          <p14:tracePt t="17842" x="2062163" y="720725"/>
          <p14:tracePt t="17850" x="2062163" y="731838"/>
          <p14:tracePt t="17864" x="2062163" y="752475"/>
          <p14:tracePt t="17866" x="2073275" y="752475"/>
          <p14:tracePt t="17881" x="2073275" y="771525"/>
          <p14:tracePt t="17882" x="2082800" y="803275"/>
          <p14:tracePt t="17896" x="2112963" y="854075"/>
          <p14:tracePt t="17912" x="2184400" y="1016000"/>
          <p14:tracePt t="17929" x="2276475" y="1239838"/>
          <p14:tracePt t="17930" x="2336800" y="1350963"/>
          <p14:tracePt t="17946" x="2417763" y="1554163"/>
          <p14:tracePt t="17962" x="2509838" y="1736725"/>
          <p14:tracePt t="17979" x="2590800" y="1909763"/>
          <p14:tracePt t="17996" x="2692400" y="2032000"/>
          <p14:tracePt t="18013" x="2752725" y="2163763"/>
          <p14:tracePt t="18029" x="2814638" y="2255838"/>
          <p14:tracePt t="18044" x="2886075" y="2336800"/>
          <p14:tracePt t="18061" x="2925763" y="2378075"/>
          <p14:tracePt t="18077" x="2955925" y="2408238"/>
          <p14:tracePt t="18094" x="2987675" y="2447925"/>
          <p14:tracePt t="18111" x="3017838" y="2479675"/>
          <p14:tracePt t="18127" x="3038475" y="2498725"/>
          <p14:tracePt t="18146" x="3057525" y="2519363"/>
          <p14:tracePt t="18161" x="3078163" y="2549525"/>
          <p14:tracePt t="18178" x="3098800" y="2590800"/>
          <p14:tracePt t="18194" x="3128963" y="2632075"/>
          <p14:tracePt t="18211" x="3149600" y="2651125"/>
          <p14:tracePt t="18227" x="3170238" y="2671763"/>
          <p14:tracePt t="18361" x="3179763" y="2671763"/>
          <p14:tracePt t="18698" x="3179763" y="2682875"/>
          <p14:tracePt t="18706" x="3179763" y="2692400"/>
          <p14:tracePt t="18722" x="3179763" y="2701925"/>
          <p14:tracePt t="18738" x="3179763" y="2722563"/>
          <p14:tracePt t="18746" x="3179763" y="2752725"/>
          <p14:tracePt t="18762" x="3179763" y="2794000"/>
          <p14:tracePt t="18778" x="3179763" y="2865438"/>
          <p14:tracePt t="18795" x="3170238" y="2955925"/>
          <p14:tracePt t="18812" x="3170238" y="3017838"/>
          <p14:tracePt t="18828" x="3170238" y="3078163"/>
          <p14:tracePt t="18845" x="3170238" y="3128963"/>
          <p14:tracePt t="18862" x="3170238" y="3190875"/>
          <p14:tracePt t="18879" x="3170238" y="3281363"/>
          <p14:tracePt t="18895" x="3159125" y="3352800"/>
          <p14:tracePt t="18911" x="3149600" y="3424238"/>
          <p14:tracePt t="18928" x="3140075" y="3495675"/>
          <p14:tracePt t="18929" x="3140075" y="3505200"/>
          <p14:tracePt t="18945" x="3140075" y="3525838"/>
          <p14:tracePt t="18962" x="3140075" y="3535363"/>
          <p14:tracePt t="18978" x="3149600" y="3535363"/>
          <p14:tracePt t="19002" x="3159125" y="3535363"/>
          <p14:tracePt t="19066" x="3170238" y="3535363"/>
          <p14:tracePt t="20170" x="3170238" y="3514725"/>
          <p14:tracePt t="20178" x="3170238" y="3484563"/>
          <p14:tracePt t="20186" x="3170238" y="3433763"/>
          <p14:tracePt t="20196" x="3190875" y="3352800"/>
          <p14:tracePt t="20213" x="3281363" y="3140075"/>
          <p14:tracePt t="20229" x="3413125" y="2874963"/>
          <p14:tracePt t="20246" x="3698875" y="2468563"/>
          <p14:tracePt t="20263" x="3941763" y="2032000"/>
          <p14:tracePt t="20280" x="4124325" y="1747838"/>
          <p14:tracePt t="20297" x="4257675" y="1565275"/>
          <p14:tracePt t="20298" x="4297363" y="1493838"/>
          <p14:tracePt t="20313" x="4338638" y="1431925"/>
          <p14:tracePt t="20314" x="4368800" y="1392238"/>
          <p14:tracePt t="20330" x="4410075" y="1341438"/>
          <p14:tracePt t="20346" x="4429125" y="1311275"/>
          <p14:tracePt t="20506" x="4440238" y="1300163"/>
          <p14:tracePt t="20514" x="4440238" y="1279525"/>
          <p14:tracePt t="20529" x="4449763" y="1260475"/>
          <p14:tracePt t="20530" x="4470400" y="1228725"/>
          <p14:tracePt t="20547" x="4479925" y="1168400"/>
          <p14:tracePt t="20563" x="4511675" y="1096963"/>
          <p14:tracePt t="20579" x="4521200" y="1066800"/>
          <p14:tracePt t="20596" x="4530725" y="1046163"/>
          <p14:tracePt t="20613" x="4530725" y="1036638"/>
          <p14:tracePt t="20630" x="4541838" y="1025525"/>
          <p14:tracePt t="20657" x="4541838" y="1016000"/>
          <p14:tracePt t="20674" x="4551363" y="1016000"/>
          <p14:tracePt t="20738" x="4562475" y="1016000"/>
          <p14:tracePt t="20754" x="4572000" y="1016000"/>
          <p14:tracePt t="20762" x="4581525" y="1016000"/>
          <p14:tracePt t="20779" x="4622800" y="1016000"/>
          <p14:tracePt t="20796" x="4703763" y="1016000"/>
          <p14:tracePt t="20813" x="4805363" y="1016000"/>
          <p14:tracePt t="20829" x="4937125" y="1025525"/>
          <p14:tracePt t="20846" x="5049838" y="1036638"/>
          <p14:tracePt t="20862" x="5110163" y="1036638"/>
          <p14:tracePt t="20879" x="5140325" y="1036638"/>
          <p14:tracePt t="20895" x="5151438" y="1036638"/>
          <p14:tracePt t="20914" x="5160963" y="1036638"/>
          <p14:tracePt t="20938" x="5160963" y="1025525"/>
          <p14:tracePt t="20962" x="5160963" y="1016000"/>
          <p14:tracePt t="20978" x="5160963" y="1006475"/>
          <p14:tracePt t="20994" x="5172075" y="1006475"/>
          <p14:tracePt t="21009" x="5172075" y="995363"/>
          <p14:tracePt t="21017" x="5172075" y="985838"/>
          <p14:tracePt t="21049" x="5181600" y="974725"/>
          <p14:tracePt t="21073" x="5191125" y="965200"/>
          <p14:tracePt t="21098" x="5191125" y="955675"/>
          <p14:tracePt t="22242" x="5202238" y="955675"/>
          <p14:tracePt t="22258" x="5211763" y="955675"/>
          <p14:tracePt t="22306" x="5211763" y="965200"/>
          <p14:tracePt t="22313" x="5191125" y="1006475"/>
          <p14:tracePt t="22330" x="5089525" y="1158875"/>
          <p14:tracePt t="22347" x="4927600" y="1431925"/>
          <p14:tracePt t="22363" x="4643438" y="1808163"/>
          <p14:tracePt t="22379" x="4378325" y="2163763"/>
          <p14:tracePt t="22395" x="4195763" y="2447925"/>
          <p14:tracePt t="22412" x="4073525" y="2662238"/>
          <p14:tracePt t="22428" x="4003675" y="2794000"/>
          <p14:tracePt t="22445" x="3971925" y="2844800"/>
          <p14:tracePt t="22462" x="3962400" y="2895600"/>
          <p14:tracePt t="22478" x="3941763" y="2916238"/>
          <p14:tracePt t="22495" x="3941763" y="2936875"/>
          <p14:tracePt t="22512" x="3941763" y="2946400"/>
          <p14:tracePt t="22528" x="3941763" y="2967038"/>
          <p14:tracePt t="22642" x="3921125" y="2976563"/>
          <p14:tracePt t="22650" x="3911600" y="2987675"/>
          <p14:tracePt t="22663" x="3902075" y="3006725"/>
          <p14:tracePt t="22680" x="3851275" y="3048000"/>
          <p14:tracePt t="22696" x="3800475" y="3089275"/>
          <p14:tracePt t="22712" x="3749675" y="3119438"/>
          <p14:tracePt t="22713" x="3717925" y="3119438"/>
          <p14:tracePt t="22729" x="3687763" y="3140075"/>
          <p14:tracePt t="22731" x="3667125" y="3149600"/>
          <p14:tracePt t="22746" x="3648075" y="3170238"/>
          <p14:tracePt t="22762" x="3636963" y="3179763"/>
          <p14:tracePt t="22779" x="3627438" y="3179763"/>
          <p14:tracePt t="22842" x="3616325" y="3179763"/>
          <p14:tracePt t="22849" x="3606800" y="3179763"/>
          <p14:tracePt t="22882" x="3606800" y="3170238"/>
          <p14:tracePt t="22890" x="3597275" y="3159125"/>
          <p14:tracePt t="22898" x="3586163" y="3140075"/>
          <p14:tracePt t="22914" x="3576638" y="3128963"/>
          <p14:tracePt t="22915" x="3565525" y="3108325"/>
          <p14:tracePt t="22928" x="3556000" y="3089275"/>
          <p14:tracePt t="22944" x="3535363" y="3068638"/>
          <p14:tracePt t="22961" x="3514725" y="3038475"/>
          <p14:tracePt t="22962" x="3495675" y="3017838"/>
          <p14:tracePt t="22978" x="3475038" y="3006725"/>
          <p14:tracePt t="22994" x="3463925" y="2997200"/>
          <p14:tracePt t="23013" x="3454400" y="2997200"/>
          <p14:tracePt t="23033" x="3444875" y="2987675"/>
          <p14:tracePt t="23045" x="3444875" y="2976563"/>
          <p14:tracePt t="23061" x="3424238" y="2967038"/>
          <p14:tracePt t="23078" x="3413125" y="2946400"/>
          <p14:tracePt t="23095" x="3403600" y="2946400"/>
          <p14:tracePt t="23111" x="3403600" y="2925763"/>
          <p14:tracePt t="23128" x="3382963" y="2905125"/>
          <p14:tracePt t="23146" x="3362325" y="2865438"/>
          <p14:tracePt t="23162" x="3332163" y="2824163"/>
          <p14:tracePt t="23178" x="3311525" y="2752725"/>
          <p14:tracePt t="23195" x="3281363" y="2722563"/>
          <p14:tracePt t="23211" x="3251200" y="2662238"/>
          <p14:tracePt t="23228" x="3209925" y="2600325"/>
          <p14:tracePt t="23245" x="3190875" y="2570163"/>
          <p14:tracePt t="23261" x="3179763" y="2540000"/>
          <p14:tracePt t="23278" x="3170238" y="2530475"/>
          <p14:tracePt t="23297" x="3159125" y="2509838"/>
          <p14:tracePt t="23882" x="3170238" y="2509838"/>
          <p14:tracePt t="23889" x="3179763" y="2509838"/>
          <p14:tracePt t="23906" x="3200400" y="2498725"/>
          <p14:tracePt t="23914" x="3209925" y="2498725"/>
          <p14:tracePt t="23930" x="3230563" y="2498725"/>
          <p14:tracePt t="23954" x="3241675" y="2489200"/>
          <p14:tracePt t="23963" x="3251200" y="2489200"/>
          <p14:tracePt t="24010" x="3251200" y="2479675"/>
          <p14:tracePt t="24345" x="3260725" y="2479675"/>
          <p14:tracePt t="24546" x="3271838" y="2479675"/>
          <p14:tracePt t="24570" x="3281363" y="2479675"/>
          <p14:tracePt t="24802" x="3292475" y="2468563"/>
          <p14:tracePt t="24818" x="3302000" y="2468563"/>
          <p14:tracePt t="25146" x="3311525" y="2468563"/>
          <p14:tracePt t="31522" x="3302000" y="2468563"/>
          <p14:tracePt t="31530" x="3302000" y="2479675"/>
          <p14:tracePt t="31538" x="3292475" y="2489200"/>
          <p14:tracePt t="31548" x="3281363" y="2489200"/>
          <p14:tracePt t="31564" x="3260725" y="2509838"/>
          <p14:tracePt t="31581" x="3230563" y="2540000"/>
          <p14:tracePt t="31598" x="3209925" y="2549525"/>
          <p14:tracePt t="31615" x="3179763" y="2581275"/>
          <p14:tracePt t="31631" x="3140075" y="2600325"/>
          <p14:tracePt t="31648" x="3128963" y="2620963"/>
          <p14:tracePt t="31663" x="3108325" y="2641600"/>
          <p14:tracePt t="31679" x="3098800" y="2662238"/>
          <p14:tracePt t="31696" x="3089275" y="2682875"/>
          <p14:tracePt t="31714" x="3068638" y="2713038"/>
          <p14:tracePt t="31732" x="3068638" y="2722563"/>
          <p14:tracePt t="31748" x="3057525" y="2722563"/>
          <p14:tracePt t="31770" x="3057525" y="2733675"/>
          <p14:tracePt t="32018" x="3057525" y="2722563"/>
          <p14:tracePt t="32026" x="3068638" y="2713038"/>
          <p14:tracePt t="32034" x="3078163" y="2701925"/>
          <p14:tracePt t="32048" x="3098800" y="2682875"/>
          <p14:tracePt t="32065" x="3098800" y="2641600"/>
          <p14:tracePt t="32066" x="3119438" y="2632075"/>
          <p14:tracePt t="32081" x="3119438" y="2620963"/>
          <p14:tracePt t="32083" x="3128963" y="2611438"/>
          <p14:tracePt t="32098" x="3128963" y="2590800"/>
          <p14:tracePt t="32114" x="3128963" y="2581275"/>
          <p14:tracePt t="32131" x="3128963" y="2560638"/>
          <p14:tracePt t="32147" x="3128963" y="2540000"/>
          <p14:tracePt t="32164" x="3128963" y="2498725"/>
          <p14:tracePt t="32180" x="3128963" y="2459038"/>
          <p14:tracePt t="32197" x="3128963" y="2417763"/>
          <p14:tracePt t="32214" x="3108325" y="2387600"/>
          <p14:tracePt t="32231" x="3108325" y="2336800"/>
          <p14:tracePt t="32247" x="3098800" y="2306638"/>
          <p14:tracePt t="32264" x="3068638" y="2244725"/>
          <p14:tracePt t="32281" x="3068638" y="2214563"/>
          <p14:tracePt t="32298" x="3038475" y="2154238"/>
          <p14:tracePt t="32299" x="3038475" y="2112963"/>
          <p14:tracePt t="32312" x="3027363" y="2082800"/>
          <p14:tracePt t="32329" x="2997200" y="1990725"/>
          <p14:tracePt t="32330" x="2987675" y="1930400"/>
          <p14:tracePt t="32346" x="2976563" y="1879600"/>
          <p14:tracePt t="32346" x="2967038" y="1858963"/>
          <p14:tracePt t="32362" x="2955925" y="1798638"/>
          <p14:tracePt t="32381" x="2936875" y="1747838"/>
          <p14:tracePt t="32398" x="2925763" y="1717675"/>
          <p14:tracePt t="32415" x="2905125" y="1676400"/>
          <p14:tracePt t="32431" x="2895600" y="1646238"/>
          <p14:tracePt t="32446" x="2886075" y="1625600"/>
          <p14:tracePt t="32463" x="2886075" y="1604963"/>
          <p14:tracePt t="32480" x="2886075" y="1565275"/>
          <p14:tracePt t="32496" x="2874963" y="1533525"/>
          <p14:tracePt t="32513" x="2874963" y="1493838"/>
          <p14:tracePt t="32515" x="2874963" y="1473200"/>
          <p14:tracePt t="32530" x="2874963" y="1431925"/>
          <p14:tracePt t="32546" x="2874963" y="1401763"/>
          <p14:tracePt t="32563" x="2874963" y="1362075"/>
          <p14:tracePt t="32580" x="2886075" y="1330325"/>
          <p14:tracePt t="32597" x="2886075" y="1279525"/>
          <p14:tracePt t="32613" x="2895600" y="1249363"/>
          <p14:tracePt t="32630" x="2916238" y="1209675"/>
          <p14:tracePt t="32647" x="2925763" y="1177925"/>
          <p14:tracePt t="32663" x="2925763" y="1158875"/>
          <p14:tracePt t="32680" x="2925763" y="1138238"/>
          <p14:tracePt t="32697" x="2936875" y="1138238"/>
          <p14:tracePt t="32746" x="2946400" y="1138238"/>
          <p14:tracePt t="32763" x="2955925" y="1138238"/>
          <p14:tracePt t="32826" x="2967038" y="1147763"/>
          <p14:tracePt t="32850" x="2967038" y="1158875"/>
          <p14:tracePt t="32882" x="2976563" y="1158875"/>
          <p14:tracePt t="32978" x="2976563" y="1168400"/>
          <p14:tracePt t="33010" x="2976563" y="1177925"/>
          <p14:tracePt t="33026" x="2976563" y="1189038"/>
          <p14:tracePt t="33058" x="2976563" y="1198563"/>
          <p14:tracePt t="33066" x="2976563" y="1209675"/>
          <p14:tracePt t="33082" x="2976563" y="1219200"/>
          <p14:tracePt t="33098" x="2976563" y="1239838"/>
          <p14:tracePt t="33114" x="2976563" y="1260475"/>
          <p14:tracePt t="33130" x="2976563" y="1270000"/>
          <p14:tracePt t="33154" x="2976563" y="1279525"/>
          <p14:tracePt t="33394" x="2987675" y="1279525"/>
          <p14:tracePt t="33402" x="2997200" y="1279525"/>
          <p14:tracePt t="33414" x="3006725" y="1279525"/>
          <p14:tracePt t="33431" x="3027363" y="1270000"/>
          <p14:tracePt t="33448" x="3038475" y="1260475"/>
          <p14:tracePt t="33465" x="3048000" y="1260475"/>
          <p14:tracePt t="33658" x="3048000" y="1270000"/>
          <p14:tracePt t="33666" x="3048000" y="1290638"/>
          <p14:tracePt t="33682" x="3048000" y="1300163"/>
          <p14:tracePt t="33683" x="3038475" y="1311275"/>
          <p14:tracePt t="33698" x="3038475" y="1330325"/>
          <p14:tracePt t="33715" x="3038475" y="1350963"/>
          <p14:tracePt t="33738" x="3038475" y="1362075"/>
          <p14:tracePt t="33748" x="3038475" y="1371600"/>
          <p14:tracePt t="33765" x="3038475" y="1381125"/>
          <p14:tracePt t="33781" x="3038475" y="1431925"/>
          <p14:tracePt t="33798" x="3038475" y="1493838"/>
          <p14:tracePt t="33815" x="3038475" y="1616075"/>
          <p14:tracePt t="33831" x="3038475" y="1858963"/>
          <p14:tracePt t="33848" x="3048000" y="2154238"/>
          <p14:tracePt t="33865" x="3057525" y="2336800"/>
          <p14:tracePt t="33866" x="3057525" y="2387600"/>
          <p14:tracePt t="33882" x="3078163" y="2498725"/>
          <p14:tracePt t="33898" x="3089275" y="2581275"/>
          <p14:tracePt t="33915" x="3119438" y="2632075"/>
          <p14:tracePt t="33932" x="3128963" y="2682875"/>
          <p14:tracePt t="33949" x="3149600" y="2743200"/>
          <p14:tracePt t="33965" x="3159125" y="2773363"/>
          <p14:tracePt t="33981" x="3170238" y="2814638"/>
          <p14:tracePt t="33998" x="3179763" y="2835275"/>
          <p14:tracePt t="34015" x="3179763" y="2844800"/>
          <p14:tracePt t="34031" x="3179763" y="2854325"/>
          <p14:tracePt t="34474" x="3179763" y="2865438"/>
          <p14:tracePt t="34482" x="3179763" y="2874963"/>
          <p14:tracePt t="34499" x="3170238" y="2905125"/>
          <p14:tracePt t="34515" x="3159125" y="2936875"/>
          <p14:tracePt t="34532" x="3149600" y="2955925"/>
          <p14:tracePt t="34548" x="3149600" y="2976563"/>
          <p14:tracePt t="34565" x="3149600" y="3017838"/>
          <p14:tracePt t="34582" x="3140075" y="3027363"/>
          <p14:tracePt t="34596" x="3140075" y="3057525"/>
          <p14:tracePt t="34613" x="3140075" y="3089275"/>
          <p14:tracePt t="34629" x="3140075" y="3098800"/>
          <p14:tracePt t="34646" x="3128963" y="3128963"/>
          <p14:tracePt t="34663" x="3128963" y="3140075"/>
          <p14:tracePt t="34679" x="3128963" y="3159125"/>
          <p14:tracePt t="34696" x="3119438" y="3159125"/>
          <p14:tracePt t="34715" x="3119438" y="3170238"/>
          <p14:tracePt t="34731" x="3108325" y="3170238"/>
          <p14:tracePt t="34748" x="3108325" y="3190875"/>
          <p14:tracePt t="34764" x="3108325" y="3200400"/>
          <p14:tracePt t="34938" x="3108325" y="3209925"/>
          <p14:tracePt t="34978" x="3098800" y="3209925"/>
          <p14:tracePt t="35002" x="3098800" y="3221038"/>
          <p14:tracePt t="35034" x="3098800" y="3230563"/>
          <p14:tracePt t="35082" x="3098800" y="3241675"/>
          <p14:tracePt t="35106" x="3089275" y="3251200"/>
          <p14:tracePt t="35114" x="3089275" y="3260725"/>
          <p14:tracePt t="35132" x="3089275" y="3271838"/>
          <p14:tracePt t="35148" x="3078163" y="3292475"/>
          <p14:tracePt t="35165" x="3068638" y="3322638"/>
          <p14:tracePt t="35181" x="3068638" y="3352800"/>
          <p14:tracePt t="35197" x="3057525" y="3373438"/>
          <p14:tracePt t="35214" x="3048000" y="3394075"/>
          <p14:tracePt t="35231" x="3048000" y="3413125"/>
          <p14:tracePt t="35248" x="3048000" y="3424238"/>
          <p14:tracePt t="35282" x="3048000" y="3433763"/>
          <p14:tracePt t="35514" x="3048000" y="3444875"/>
          <p14:tracePt t="35554" x="3048000" y="3454400"/>
          <p14:tracePt t="35570" x="3048000" y="3463925"/>
          <p14:tracePt t="35594" x="3048000" y="3475038"/>
          <p14:tracePt t="35610" x="3048000" y="3484563"/>
          <p14:tracePt t="35618" x="3038475" y="3495675"/>
          <p14:tracePt t="35634" x="3038475" y="3505200"/>
          <p14:tracePt t="35650" x="3038475" y="3525838"/>
          <p14:tracePt t="35666" x="3038475" y="3535363"/>
          <p14:tracePt t="35682" x="3038475" y="3546475"/>
          <p14:tracePt t="35683" x="3038475" y="3556000"/>
          <p14:tracePt t="35698" x="3038475" y="3576638"/>
          <p14:tracePt t="35714" x="3038475" y="3586163"/>
          <p14:tracePt t="35731" x="3038475" y="3597275"/>
          <p14:tracePt t="35747" x="3038475" y="3606800"/>
          <p14:tracePt t="35764" x="3038475" y="3616325"/>
          <p14:tracePt t="35818" x="3038475" y="3627438"/>
          <p14:tracePt t="35842" x="3038475" y="3648075"/>
          <p14:tracePt t="35866" x="3038475" y="3657600"/>
          <p14:tracePt t="35890" x="3038475" y="3667125"/>
          <p14:tracePt t="35914" x="3038475" y="3678238"/>
          <p14:tracePt t="35929" x="3038475" y="3687763"/>
          <p14:tracePt t="35954" x="3038475" y="3698875"/>
          <p14:tracePt t="35970" x="3038475" y="3708400"/>
          <p14:tracePt t="35978" x="3038475" y="3717925"/>
          <p14:tracePt t="35986" x="3048000" y="3717925"/>
          <p14:tracePt t="35997" x="3048000" y="3729038"/>
          <p14:tracePt t="36019" x="3048000" y="3738563"/>
          <p14:tracePt t="36030" x="3048000" y="3749675"/>
          <p14:tracePt t="36066" x="3048000" y="3759200"/>
          <p14:tracePt t="36114" x="3048000" y="3768725"/>
          <p14:tracePt t="36162" x="3048000" y="3779838"/>
          <p14:tracePt t="36178" x="3048000" y="3789363"/>
          <p14:tracePt t="36202" x="3048000" y="3800475"/>
          <p14:tracePt t="36219" x="3048000" y="3810000"/>
          <p14:tracePt t="36226" x="3048000" y="3819525"/>
          <p14:tracePt t="36250" x="3057525" y="3819525"/>
          <p14:tracePt t="36266" x="3057525" y="3830638"/>
          <p14:tracePt t="36290" x="3068638" y="3840163"/>
          <p14:tracePt t="36298" x="3068638" y="3851275"/>
          <p14:tracePt t="36314" x="3068638" y="3860800"/>
          <p14:tracePt t="36330" x="3068638" y="3870325"/>
          <p14:tracePt t="36354" x="3068638" y="3881438"/>
          <p14:tracePt t="36362" x="3068638" y="3890963"/>
          <p14:tracePt t="36370" x="3068638" y="3902075"/>
          <p14:tracePt t="36386" x="3068638" y="3911600"/>
          <p14:tracePt t="36410" x="3068638" y="3921125"/>
          <p14:tracePt t="36482" x="3068638" y="3932238"/>
          <p14:tracePt t="36570" x="3068638" y="3941763"/>
          <p14:tracePt t="38251" x="3057525" y="3941763"/>
          <p14:tracePt t="38274" x="3048000" y="3941763"/>
          <p14:tracePt t="38322" x="3038475" y="3932238"/>
          <p14:tracePt t="38346" x="3027363" y="3932238"/>
          <p14:tracePt t="38411" x="3027363" y="3921125"/>
          <p14:tracePt t="38434" x="3027363" y="3911600"/>
          <p14:tracePt t="38506" x="3027363" y="3902075"/>
          <p14:tracePt t="38650" x="3027363" y="3890963"/>
          <p14:tracePt t="38658" x="3038475" y="3881438"/>
          <p14:tracePt t="38666" x="3038475" y="3870325"/>
          <p14:tracePt t="38682" x="3038475" y="3860800"/>
          <p14:tracePt t="38699" x="3048000" y="3851275"/>
          <p14:tracePt t="39042" x="3048000" y="3840163"/>
          <p14:tracePt t="39066" x="3048000" y="3830638"/>
          <p14:tracePt t="39083" x="3038475" y="3819525"/>
          <p14:tracePt t="39090" x="3027363" y="3810000"/>
          <p14:tracePt t="39100" x="3006725" y="3810000"/>
          <p14:tracePt t="39116" x="2976563" y="3789363"/>
          <p14:tracePt t="39132" x="2916238" y="3768725"/>
          <p14:tracePt t="39150" x="2844800" y="3738563"/>
          <p14:tracePt t="39166" x="2773363" y="3729038"/>
          <p14:tracePt t="39182" x="2713038" y="3698875"/>
          <p14:tracePt t="39198" x="2641600" y="3687763"/>
          <p14:tracePt t="39214" x="2611438" y="3678238"/>
          <p14:tracePt t="39231" x="2581275" y="3667125"/>
          <p14:tracePt t="39247" x="2560638" y="3657600"/>
          <p14:tracePt t="39264" x="2549525" y="3648075"/>
          <p14:tracePt t="39281" x="2519363" y="3636963"/>
          <p14:tracePt t="39282" x="2509838" y="3627438"/>
          <p14:tracePt t="39298" x="2489200" y="3627438"/>
          <p14:tracePt t="39299" x="2479675" y="3616325"/>
          <p14:tracePt t="39314" x="2489200" y="3616325"/>
          <p14:tracePt t="39331" x="2468563" y="3616325"/>
          <p14:tracePt t="39349" x="2447925" y="3616325"/>
          <p14:tracePt t="39366" x="2428875" y="3616325"/>
          <p14:tracePt t="39382" x="2408238" y="3616325"/>
          <p14:tracePt t="39399" x="2397125" y="3616325"/>
          <p14:tracePt t="39416" x="2366963" y="3616325"/>
          <p14:tracePt t="39432" x="2336800" y="3616325"/>
          <p14:tracePt t="39450" x="2316163" y="3616325"/>
          <p14:tracePt t="39451" x="2295525" y="3627438"/>
          <p14:tracePt t="39465" x="2286000" y="3627438"/>
          <p14:tracePt t="39466" x="2276475" y="3636963"/>
          <p14:tracePt t="39482" x="2255838" y="3636963"/>
          <p14:tracePt t="39483" x="2244725" y="3648075"/>
          <p14:tracePt t="39499" x="2205038" y="3648075"/>
          <p14:tracePt t="39514" x="2174875" y="3657600"/>
          <p14:tracePt t="39531" x="2143125" y="3667125"/>
          <p14:tracePt t="39547" x="2112963" y="3667125"/>
          <p14:tracePt t="39564" x="2082800" y="3678238"/>
          <p14:tracePt t="39581" x="2052638" y="3678238"/>
          <p14:tracePt t="39597" x="2011363" y="3698875"/>
          <p14:tracePt t="39614" x="2001838" y="3698875"/>
          <p14:tracePt t="39631" x="1981200" y="3708400"/>
          <p14:tracePt t="39647" x="1971675" y="3717925"/>
          <p14:tracePt t="39666" x="1960563" y="3717925"/>
          <p14:tracePt t="39681" x="1951038" y="3717925"/>
          <p14:tracePt t="39698" x="1939925" y="3717925"/>
          <p14:tracePt t="39714" x="1920875" y="3717925"/>
          <p14:tracePt t="39731" x="1889125" y="3717925"/>
          <p14:tracePt t="39748" x="1858963" y="3717925"/>
          <p14:tracePt t="39764" x="1808163" y="3717925"/>
          <p14:tracePt t="39781" x="1747838" y="3717925"/>
          <p14:tracePt t="39798" x="1676400" y="3717925"/>
          <p14:tracePt t="39814" x="1616075" y="3717925"/>
          <p14:tracePt t="39832" x="1565275" y="3717925"/>
          <p14:tracePt t="39847" x="1503363" y="3717925"/>
          <p14:tracePt t="39863" x="1463675" y="3708400"/>
          <p14:tracePt t="39880" x="1431925" y="3708400"/>
          <p14:tracePt t="39897" x="1401763" y="3708400"/>
          <p14:tracePt t="39913" x="1381125" y="3708400"/>
          <p14:tracePt t="39930" x="1362075" y="3708400"/>
          <p14:tracePt t="39947" x="1350963" y="3708400"/>
          <p14:tracePt t="39963" x="1341438" y="3708400"/>
          <p14:tracePt t="39980" x="1330325" y="3717925"/>
          <p14:tracePt t="40002" x="1311275" y="3717925"/>
          <p14:tracePt t="40014" x="1311275" y="3729038"/>
          <p14:tracePt t="40030" x="1279525" y="3738563"/>
          <p14:tracePt t="40047" x="1239838" y="3749675"/>
          <p14:tracePt t="40064" x="1219200" y="3768725"/>
          <p14:tracePt t="40081" x="1209675" y="3768725"/>
          <p14:tracePt t="40097" x="1198563" y="3779838"/>
          <p14:tracePt t="40186" x="1198563" y="3789363"/>
          <p14:tracePt t="40202" x="1209675" y="3800475"/>
          <p14:tracePt t="40210" x="1209675" y="3810000"/>
          <p14:tracePt t="40226" x="1209675" y="3819525"/>
          <p14:tracePt t="40234" x="1219200" y="3830638"/>
          <p14:tracePt t="40250" x="1219200" y="3840163"/>
          <p14:tracePt t="40251" x="1219200" y="3851275"/>
          <p14:tracePt t="40266" x="1228725" y="3870325"/>
          <p14:tracePt t="40283" x="1228725" y="3881438"/>
          <p14:tracePt t="40314" x="1228725" y="3890963"/>
          <p14:tracePt t="40330" x="1228725" y="3902075"/>
          <p14:tracePt t="40338" x="1239838" y="3902075"/>
          <p14:tracePt t="40362" x="1239838" y="3911600"/>
          <p14:tracePt t="40387" x="1249363" y="3911600"/>
          <p14:tracePt t="40410" x="1249363" y="3932238"/>
          <p14:tracePt t="40434" x="1249363" y="3941763"/>
          <p14:tracePt t="40442" x="1249363" y="3952875"/>
          <p14:tracePt t="40450" x="1249363" y="3962400"/>
          <p14:tracePt t="40466" x="1249363" y="3971925"/>
          <p14:tracePt t="40498" x="1249363" y="3983038"/>
          <p14:tracePt t="40554" x="1249363" y="3992563"/>
          <p14:tracePt t="40570" x="1260475" y="3992563"/>
          <p14:tracePt t="40658" x="1270000" y="3992563"/>
          <p14:tracePt t="40674" x="1279525" y="3992563"/>
          <p14:tracePt t="40722" x="1290638" y="3992563"/>
          <p14:tracePt t="40738" x="1311275" y="3983038"/>
          <p14:tracePt t="40746" x="1320800" y="3983038"/>
          <p14:tracePt t="40754" x="1341438" y="3983038"/>
          <p14:tracePt t="40766" x="1362075" y="3962400"/>
          <p14:tracePt t="40783" x="1392238" y="3952875"/>
          <p14:tracePt t="40800" x="1422400" y="3932238"/>
          <p14:tracePt t="40816" x="1463675" y="3921125"/>
          <p14:tracePt t="40833" x="1503363" y="3902075"/>
          <p14:tracePt t="40849" x="1544638" y="3890963"/>
          <p14:tracePt t="40851" x="1565275" y="3890963"/>
          <p14:tracePt t="40866" x="1595438" y="3870325"/>
          <p14:tracePt t="40885" x="1625600" y="3870325"/>
          <p14:tracePt t="40899" x="1666875" y="3870325"/>
          <p14:tracePt t="40916" x="1685925" y="3870325"/>
          <p14:tracePt t="40932" x="1727200" y="3870325"/>
          <p14:tracePt t="40949" x="1778000" y="3870325"/>
          <p14:tracePt t="40966" x="1819275" y="3870325"/>
          <p14:tracePt t="40983" x="1870075" y="3870325"/>
          <p14:tracePt t="40999" x="1909763" y="3870325"/>
          <p14:tracePt t="41016" x="1951038" y="3870325"/>
          <p14:tracePt t="41032" x="1990725" y="3870325"/>
          <p14:tracePt t="41049" x="2011363" y="3870325"/>
          <p14:tracePt t="41050" x="2032000" y="3870325"/>
          <p14:tracePt t="41066" x="2052638" y="3870325"/>
          <p14:tracePt t="41083" x="2073275" y="3870325"/>
          <p14:tracePt t="41099" x="2103438" y="3860800"/>
          <p14:tracePt t="41116" x="2133600" y="3851275"/>
          <p14:tracePt t="41132" x="2174875" y="3851275"/>
          <p14:tracePt t="41148" x="2214563" y="3851275"/>
          <p14:tracePt t="41164" x="2265363" y="3851275"/>
          <p14:tracePt t="41181" x="2306638" y="3851275"/>
          <p14:tracePt t="41198" x="2366963" y="3851275"/>
          <p14:tracePt t="41215" x="2417763" y="3851275"/>
          <p14:tracePt t="41231" x="2447925" y="3851275"/>
          <p14:tracePt t="41248" x="2489200" y="3851275"/>
          <p14:tracePt t="41264" x="2519363" y="3860800"/>
          <p14:tracePt t="41281" x="2570163" y="3860800"/>
          <p14:tracePt t="41282" x="2590800" y="3860800"/>
          <p14:tracePt t="41298" x="2620963" y="3860800"/>
          <p14:tracePt t="41315" x="2651125" y="3860800"/>
          <p14:tracePt t="41331" x="2682875" y="3860800"/>
          <p14:tracePt t="41348" x="2692400" y="3860800"/>
          <p14:tracePt t="41364" x="2713038" y="3860800"/>
          <p14:tracePt t="41381" x="2722563" y="3860800"/>
          <p14:tracePt t="41398" x="2743200" y="3851275"/>
          <p14:tracePt t="41415" x="2763838" y="3840163"/>
          <p14:tracePt t="41431" x="2784475" y="3840163"/>
          <p14:tracePt t="41448" x="2814638" y="3819525"/>
          <p14:tracePt t="41450" x="2835275" y="3819525"/>
          <p14:tracePt t="41465" x="2854325" y="3819525"/>
          <p14:tracePt t="41481" x="2874963" y="3819525"/>
          <p14:tracePt t="41482" x="2886075" y="3819525"/>
          <p14:tracePt t="41498" x="2916238" y="3819525"/>
          <p14:tracePt t="41515" x="2967038" y="3819525"/>
          <p14:tracePt t="41531" x="3057525" y="3819525"/>
          <p14:tracePt t="41548" x="3140075" y="3819525"/>
          <p14:tracePt t="41564" x="3200400" y="3819525"/>
          <p14:tracePt t="41581" x="3241675" y="3819525"/>
          <p14:tracePt t="41598" x="3251200" y="3819525"/>
          <p14:tracePt t="41615" x="3260725" y="3819525"/>
          <p14:tracePt t="41674" x="3271838" y="3819525"/>
          <p14:tracePt t="41786" x="3271838" y="3810000"/>
          <p14:tracePt t="41794" x="3271838" y="3800475"/>
          <p14:tracePt t="41810" x="3271838" y="3789363"/>
          <p14:tracePt t="41818" x="3271838" y="3768725"/>
          <p14:tracePt t="41833" x="3271838" y="3759200"/>
          <p14:tracePt t="41849" x="3260725" y="3738563"/>
          <p14:tracePt t="41851" x="3260725" y="3729038"/>
          <p14:tracePt t="41866" x="3241675" y="3708400"/>
          <p14:tracePt t="41883" x="3209925" y="3698875"/>
          <p14:tracePt t="41899" x="3149600" y="3678238"/>
          <p14:tracePt t="41915" x="3108325" y="3667125"/>
          <p14:tracePt t="41932" x="3057525" y="3657600"/>
          <p14:tracePt t="41949" x="3027363" y="3657600"/>
          <p14:tracePt t="41965" x="3006725" y="3648075"/>
          <p14:tracePt t="41982" x="2976563" y="3636963"/>
          <p14:tracePt t="41999" x="2955925" y="3636963"/>
          <p14:tracePt t="42015" x="2936875" y="3636963"/>
          <p14:tracePt t="42032" x="2925763" y="3636963"/>
          <p14:tracePt t="42049" x="2895600" y="3627438"/>
          <p14:tracePt t="42066" x="2854325" y="3627438"/>
          <p14:tracePt t="42067" x="2835275" y="3627438"/>
          <p14:tracePt t="42082" x="2794000" y="3627438"/>
          <p14:tracePt t="42099" x="2722563" y="3627438"/>
          <p14:tracePt t="42116" x="2651125" y="3616325"/>
          <p14:tracePt t="42132" x="2590800" y="3597275"/>
          <p14:tracePt t="42149" x="2530475" y="3597275"/>
          <p14:tracePt t="42165" x="2447925" y="3576638"/>
          <p14:tracePt t="42182" x="2387600" y="3565525"/>
          <p14:tracePt t="42198" x="2336800" y="3556000"/>
          <p14:tracePt t="42215" x="2286000" y="3546475"/>
          <p14:tracePt t="42232" x="2244725" y="3546475"/>
          <p14:tracePt t="42249" x="2205038" y="3546475"/>
          <p14:tracePt t="42250" x="2184400" y="3546475"/>
          <p14:tracePt t="42266" x="2174875" y="3546475"/>
          <p14:tracePt t="42267" x="2163763" y="3546475"/>
          <p14:tracePt t="42282" x="2133600" y="3546475"/>
          <p14:tracePt t="42299" x="2103438" y="3546475"/>
          <p14:tracePt t="42315" x="2062163" y="3546475"/>
          <p14:tracePt t="42332" x="2022475" y="3546475"/>
          <p14:tracePt t="42349" x="1971675" y="3546475"/>
          <p14:tracePt t="42366" x="1951038" y="3546475"/>
          <p14:tracePt t="42382" x="1900238" y="3546475"/>
          <p14:tracePt t="42399" x="1858963" y="3546475"/>
          <p14:tracePt t="42416" x="1819275" y="3546475"/>
          <p14:tracePt t="42432" x="1787525" y="3546475"/>
          <p14:tracePt t="42449" x="1747838" y="3546475"/>
          <p14:tracePt t="42451" x="1727200" y="3546475"/>
          <p14:tracePt t="42464" x="1706563" y="3546475"/>
          <p14:tracePt t="42481" x="1676400" y="3546475"/>
          <p14:tracePt t="42497" x="1655763" y="3546475"/>
          <p14:tracePt t="42498" x="1635125" y="3546475"/>
          <p14:tracePt t="42516" x="1604963" y="3556000"/>
          <p14:tracePt t="42533" x="1574800" y="3565525"/>
          <p14:tracePt t="42550" x="1554163" y="3576638"/>
          <p14:tracePt t="42566" x="1533525" y="3576638"/>
          <p14:tracePt t="42583" x="1514475" y="3586163"/>
          <p14:tracePt t="42600" x="1482725" y="3597275"/>
          <p14:tracePt t="42616" x="1452563" y="3597275"/>
          <p14:tracePt t="42632" x="1431925" y="3606800"/>
          <p14:tracePt t="42649" x="1412875" y="3616325"/>
          <p14:tracePt t="42665" x="1392238" y="3616325"/>
          <p14:tracePt t="42667" x="1381125" y="3616325"/>
          <p14:tracePt t="42682" x="1341438" y="3627438"/>
          <p14:tracePt t="42699" x="1320800" y="3627438"/>
          <p14:tracePt t="42715" x="1311275" y="3627438"/>
          <p14:tracePt t="42731" x="1300163" y="3627438"/>
          <p14:tracePt t="42748" x="1290638" y="3627438"/>
          <p14:tracePt t="42765" x="1279525" y="3627438"/>
          <p14:tracePt t="42858" x="1279525" y="3616325"/>
          <p14:tracePt t="42866" x="1279525" y="3597275"/>
          <p14:tracePt t="42884" x="1279525" y="3556000"/>
          <p14:tracePt t="42900" x="1279525" y="3525838"/>
          <p14:tracePt t="42916" x="1279525" y="3484563"/>
          <p14:tracePt t="42933" x="1279525" y="3444875"/>
          <p14:tracePt t="42949" x="1279525" y="3382963"/>
          <p14:tracePt t="42966" x="1279525" y="3322638"/>
          <p14:tracePt t="42983" x="1279525" y="3292475"/>
          <p14:tracePt t="42999" x="1260475" y="3271838"/>
          <p14:tracePt t="43016" x="1260475" y="3260725"/>
          <p14:tracePt t="43130" x="1260475" y="3271838"/>
          <p14:tracePt t="43178" x="1260475" y="3281363"/>
          <p14:tracePt t="43210" x="1260475" y="3292475"/>
          <p14:tracePt t="43218" x="1270000" y="3292475"/>
          <p14:tracePt t="43394" x="1279525" y="3292475"/>
          <p14:tracePt t="43402" x="1279525" y="3302000"/>
          <p14:tracePt t="43415" x="1290638" y="3302000"/>
          <p14:tracePt t="43431" x="1300163" y="3302000"/>
          <p14:tracePt t="43448" x="1311275" y="3311525"/>
          <p14:tracePt t="43465" x="1320800" y="3311525"/>
          <p14:tracePt t="43481" x="1330325" y="3311525"/>
          <p14:tracePt t="43482" x="1330325" y="3322638"/>
          <p14:tracePt t="43514" x="1341438" y="3322638"/>
          <p14:tracePt t="43538" x="1341438" y="3332163"/>
          <p14:tracePt t="43554" x="1350963" y="3332163"/>
          <p14:tracePt t="43562" x="1362075" y="3343275"/>
          <p14:tracePt t="43586" x="1371600" y="3352800"/>
          <p14:tracePt t="43594" x="1381125" y="3352800"/>
          <p14:tracePt t="43603" x="1392238" y="3373438"/>
          <p14:tracePt t="43616" x="1401763" y="3382963"/>
          <p14:tracePt t="43633" x="1431925" y="3403600"/>
          <p14:tracePt t="43650" x="1452563" y="3433763"/>
          <p14:tracePt t="43651" x="1473200" y="3444875"/>
          <p14:tracePt t="43666" x="1503363" y="3454400"/>
          <p14:tracePt t="43683" x="1524000" y="3454400"/>
          <p14:tracePt t="43699" x="1533525" y="3454400"/>
          <p14:tracePt t="43716" x="1533525" y="3444875"/>
          <p14:tracePt t="43733" x="1554163" y="3413125"/>
          <p14:tracePt t="43748" x="1565275" y="3403600"/>
          <p14:tracePt t="43764" x="1574800" y="3382963"/>
          <p14:tracePt t="43794" x="1574800" y="3373438"/>
          <p14:tracePt t="43922" x="1584325" y="3373438"/>
          <p14:tracePt t="43938" x="1584325" y="3362325"/>
          <p14:tracePt t="43946" x="1595438" y="3362325"/>
          <p14:tracePt t="43962" x="1604963" y="3362325"/>
          <p14:tracePt t="43978" x="1616075" y="3362325"/>
          <p14:tracePt t="43994" x="1635125" y="3362325"/>
          <p14:tracePt t="44002" x="1655763" y="3362325"/>
          <p14:tracePt t="44015" x="1666875" y="3362325"/>
          <p14:tracePt t="44032" x="1706563" y="3362325"/>
          <p14:tracePt t="44048" x="1747838" y="3362325"/>
          <p14:tracePt t="44050" x="1778000" y="3362325"/>
          <p14:tracePt t="44065" x="1798638" y="3362325"/>
          <p14:tracePt t="44066" x="1828800" y="3362325"/>
          <p14:tracePt t="44081" x="1858963" y="3362325"/>
          <p14:tracePt t="44097" x="1920875" y="3362325"/>
          <p14:tracePt t="44098" x="1951038" y="3362325"/>
          <p14:tracePt t="44114" x="2011363" y="3362325"/>
          <p14:tracePt t="44130" x="2073275" y="3362325"/>
          <p14:tracePt t="44149" x="2124075" y="3352800"/>
          <p14:tracePt t="44167" x="2174875" y="3352800"/>
          <p14:tracePt t="44183" x="2205038" y="3352800"/>
          <p14:tracePt t="44199" x="2244725" y="3352800"/>
          <p14:tracePt t="44216" x="2255838" y="3352800"/>
          <p14:tracePt t="44233" x="2276475" y="3352800"/>
          <p14:tracePt t="44250" x="2295525" y="3352800"/>
          <p14:tracePt t="44251" x="2306638" y="3352800"/>
          <p14:tracePt t="44266" x="2316163" y="3352800"/>
          <p14:tracePt t="44283" x="2336800" y="3352800"/>
          <p14:tracePt t="44299" x="2366963" y="3352800"/>
          <p14:tracePt t="44315" x="2408238" y="3352800"/>
          <p14:tracePt t="44332" x="2438400" y="3352800"/>
          <p14:tracePt t="44349" x="2468563" y="3352800"/>
          <p14:tracePt t="44366" x="2530475" y="3352800"/>
          <p14:tracePt t="44382" x="2560638" y="3352800"/>
          <p14:tracePt t="44399" x="2600325" y="3343275"/>
          <p14:tracePt t="44414" x="2620963" y="3343275"/>
          <p14:tracePt t="44431" x="2641600" y="3343275"/>
          <p14:tracePt t="44448" x="2651125" y="3332163"/>
          <p14:tracePt t="44466" x="2671763" y="3332163"/>
          <p14:tracePt t="44483" x="2682875" y="3332163"/>
          <p14:tracePt t="44506" x="2692400" y="3332163"/>
          <p14:tracePt t="44530" x="2713038" y="3332163"/>
          <p14:tracePt t="44546" x="2722563" y="3332163"/>
          <p14:tracePt t="44554" x="2733675" y="3332163"/>
          <p14:tracePt t="44571" x="2743200" y="3332163"/>
          <p14:tracePt t="44583" x="2763838" y="3332163"/>
          <p14:tracePt t="44599" x="2784475" y="3332163"/>
          <p14:tracePt t="44616" x="2844800" y="3332163"/>
          <p14:tracePt t="44632" x="2925763" y="3332163"/>
          <p14:tracePt t="44649" x="3027363" y="3332163"/>
          <p14:tracePt t="44650" x="3057525" y="3343275"/>
          <p14:tracePt t="44666" x="3119438" y="3343275"/>
          <p14:tracePt t="44682" x="3170238" y="3352800"/>
          <p14:tracePt t="44699" x="3179763" y="3352800"/>
          <p14:tracePt t="58867" x="3170238" y="3352800"/>
          <p14:tracePt t="58875" x="3119438" y="3322638"/>
          <p14:tracePt t="58886" x="2987675" y="3251200"/>
          <p14:tracePt t="58903" x="2316163" y="2886075"/>
          <p14:tracePt t="58920" x="1260475" y="2276475"/>
        </p14:tracePtLst>
      </p14:laserTraceLst>
    </p:ext>
  </p:extLs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a:extLst>
              <a:ext uri="{FF2B5EF4-FFF2-40B4-BE49-F238E27FC236}">
                <a16:creationId xmlns:a16="http://schemas.microsoft.com/office/drawing/2014/main" id="{90A228DF-6971-448F-9BD7-8D7F2098C740}"/>
              </a:ext>
            </a:extLst>
          </p:cNvPr>
          <p:cNvSpPr>
            <a:spLocks noGrp="1" noChangeArrowheads="1"/>
          </p:cNvSpPr>
          <p:nvPr>
            <p:ph type="title"/>
          </p:nvPr>
        </p:nvSpPr>
        <p:spPr>
          <a:xfrm>
            <a:off x="1343156" y="263537"/>
            <a:ext cx="9505687" cy="685800"/>
          </a:xfrm>
        </p:spPr>
        <p:txBody>
          <a:bodyPr/>
          <a:lstStyle/>
          <a:p>
            <a:pPr eaLnBrk="1" hangingPunct="1"/>
            <a:r>
              <a:rPr lang="en-US" altLang="en-US" sz="4000" b="1" dirty="0"/>
              <a:t>Pitch-asynchronous spectrogram</a:t>
            </a:r>
          </a:p>
        </p:txBody>
      </p:sp>
      <p:sp>
        <p:nvSpPr>
          <p:cNvPr id="10" name="TextBox 9">
            <a:extLst>
              <a:ext uri="{FF2B5EF4-FFF2-40B4-BE49-F238E27FC236}">
                <a16:creationId xmlns:a16="http://schemas.microsoft.com/office/drawing/2014/main" id="{6FD4A042-1E64-40D9-8F55-B7AF4EC00D67}"/>
              </a:ext>
            </a:extLst>
          </p:cNvPr>
          <p:cNvSpPr txBox="1"/>
          <p:nvPr/>
        </p:nvSpPr>
        <p:spPr>
          <a:xfrm>
            <a:off x="386644" y="5639413"/>
            <a:ext cx="11811000" cy="954107"/>
          </a:xfrm>
          <a:prstGeom prst="rect">
            <a:avLst/>
          </a:prstGeom>
          <a:noFill/>
        </p:spPr>
        <p:txBody>
          <a:bodyPr wrap="square" rtlCol="0">
            <a:spAutoFit/>
          </a:bodyPr>
          <a:lstStyle/>
          <a:p>
            <a:r>
              <a:rPr lang="en-US" sz="2800" dirty="0"/>
              <a:t>Pitch and timbre spectrum are mixed. No quantitative results displayed. Features depend on processing window size. (A) long window. (B) short window.  </a:t>
            </a:r>
          </a:p>
        </p:txBody>
      </p:sp>
      <p:pic>
        <p:nvPicPr>
          <p:cNvPr id="6" name="Picture 5" descr="A picture containing chart&#10;&#10;Description automatically generated">
            <a:extLst>
              <a:ext uri="{FF2B5EF4-FFF2-40B4-BE49-F238E27FC236}">
                <a16:creationId xmlns:a16="http://schemas.microsoft.com/office/drawing/2014/main" id="{C87E6506-434E-4281-9126-7F5EEA4010F0}"/>
              </a:ext>
            </a:extLst>
          </p:cNvPr>
          <p:cNvPicPr>
            <a:picLocks noChangeAspect="1"/>
          </p:cNvPicPr>
          <p:nvPr/>
        </p:nvPicPr>
        <p:blipFill>
          <a:blip r:embed="rId4"/>
          <a:stretch>
            <a:fillRect/>
          </a:stretch>
        </p:blipFill>
        <p:spPr>
          <a:xfrm>
            <a:off x="228599" y="1194816"/>
            <a:ext cx="11734800" cy="4308046"/>
          </a:xfrm>
          <a:prstGeom prst="rect">
            <a:avLst/>
          </a:prstGeom>
        </p:spPr>
      </p:pic>
      <p:sp>
        <p:nvSpPr>
          <p:cNvPr id="2" name="Slide Number Placeholder 1">
            <a:extLst>
              <a:ext uri="{FF2B5EF4-FFF2-40B4-BE49-F238E27FC236}">
                <a16:creationId xmlns:a16="http://schemas.microsoft.com/office/drawing/2014/main" id="{218D68DA-10BF-4526-9B04-4613A2CA7BAC}"/>
              </a:ext>
            </a:extLst>
          </p:cNvPr>
          <p:cNvSpPr>
            <a:spLocks noGrp="1"/>
          </p:cNvSpPr>
          <p:nvPr>
            <p:ph type="sldNum" sz="quarter" idx="12"/>
          </p:nvPr>
        </p:nvSpPr>
        <p:spPr>
          <a:xfrm>
            <a:off x="8839200" y="6364920"/>
            <a:ext cx="2540000" cy="457200"/>
          </a:xfrm>
        </p:spPr>
        <p:txBody>
          <a:bodyPr/>
          <a:lstStyle/>
          <a:p>
            <a:fld id="{24B8D5EB-2C77-489F-B6C0-5CB3DFC6676B}" type="slidenum">
              <a:rPr lang="en-US" altLang="en-US" smtClean="0"/>
              <a:pPr/>
              <a:t>33</a:t>
            </a:fld>
            <a:endParaRPr lang="en-US" altLang="en-US" dirty="0"/>
          </a:p>
        </p:txBody>
      </p:sp>
      <p:pic>
        <p:nvPicPr>
          <p:cNvPr id="3" name="Audio 2">
            <a:hlinkClick r:id="" action="ppaction://media"/>
            <a:extLst>
              <a:ext uri="{FF2B5EF4-FFF2-40B4-BE49-F238E27FC236}">
                <a16:creationId xmlns:a16="http://schemas.microsoft.com/office/drawing/2014/main" id="{F3C0E99E-18BC-4C86-8FFB-EA0DD4B7030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615518441"/>
      </p:ext>
    </p:extLst>
  </p:cSld>
  <p:clrMapOvr>
    <a:masterClrMapping/>
  </p:clrMapOvr>
  <mc:AlternateContent xmlns:mc="http://schemas.openxmlformats.org/markup-compatibility/2006">
    <mc:Choice xmlns:p14="http://schemas.microsoft.com/office/powerpoint/2010/main" Requires="p14">
      <p:transition spd="slow" p14:dur="2000" advTm="73157"/>
    </mc:Choice>
    <mc:Fallback>
      <p:transition spd="slow" advTm="731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p:ext uri="{3A86A75C-4F4B-4683-9AE1-C65F6400EC91}">
      <p14:laserTraceLst xmlns:p14="http://schemas.microsoft.com/office/powerpoint/2010/main">
        <p14:tracePtLst>
          <p14:tracePt t="13680" x="1747838" y="690563"/>
          <p14:tracePt t="13688" x="1778000" y="731838"/>
          <p14:tracePt t="13701" x="1828800" y="803275"/>
          <p14:tracePt t="13717" x="1990725" y="995363"/>
          <p14:tracePt t="13733" x="2184400" y="1198563"/>
          <p14:tracePt t="13750" x="2336800" y="1362075"/>
          <p14:tracePt t="13767" x="2468563" y="1463675"/>
          <p14:tracePt t="13783" x="2600325" y="1584325"/>
          <p14:tracePt t="13784" x="2671763" y="1635125"/>
          <p14:tracePt t="13800" x="2814638" y="1747838"/>
          <p14:tracePt t="13817" x="2936875" y="1849438"/>
          <p14:tracePt t="13834" x="3089275" y="1971675"/>
          <p14:tracePt t="13850" x="3221038" y="2073275"/>
          <p14:tracePt t="13867" x="3322638" y="2143125"/>
          <p14:tracePt t="13883" x="3394075" y="2205038"/>
          <p14:tracePt t="13900" x="3433763" y="2244725"/>
          <p14:tracePt t="13992" x="3424238" y="2244725"/>
          <p14:tracePt t="14000" x="3413125" y="2244725"/>
          <p14:tracePt t="14008" x="3403600" y="2244725"/>
          <p14:tracePt t="14024" x="3394075" y="2235200"/>
          <p14:tracePt t="14035" x="3382963" y="2225675"/>
          <p14:tracePt t="14052" x="3362325" y="2214563"/>
          <p14:tracePt t="14067" x="3352800" y="2205038"/>
          <p14:tracePt t="14272" x="3352800" y="2193925"/>
          <p14:tracePt t="14408" x="3373438" y="2193925"/>
          <p14:tracePt t="14416" x="3424238" y="2193925"/>
          <p14:tracePt t="14424" x="3535363" y="2193925"/>
          <p14:tracePt t="14435" x="3708400" y="2193925"/>
          <p14:tracePt t="14451" x="4276725" y="2193925"/>
          <p14:tracePt t="14468" x="4948238" y="2193925"/>
          <p14:tracePt t="14485" x="5567363" y="2244725"/>
          <p14:tracePt t="14501" x="5872163" y="2255838"/>
          <p14:tracePt t="14517" x="5973763" y="2265363"/>
          <p14:tracePt t="14534" x="5994400" y="2265363"/>
          <p14:tracePt t="14672" x="5984875" y="2265363"/>
          <p14:tracePt t="14721" x="5973763" y="2265363"/>
          <p14:tracePt t="14744" x="5973763" y="2276475"/>
          <p14:tracePt t="14920" x="5964238" y="2276475"/>
          <p14:tracePt t="14937" x="5934075" y="2276475"/>
          <p14:tracePt t="14944" x="5872163" y="2286000"/>
          <p14:tracePt t="14953" x="5781675" y="2295525"/>
          <p14:tracePt t="14969" x="5546725" y="2316163"/>
          <p14:tracePt t="14985" x="5313363" y="2327275"/>
          <p14:tracePt t="15001" x="5130800" y="2327275"/>
          <p14:tracePt t="15017" x="5029200" y="2327275"/>
          <p14:tracePt t="15033" x="4987925" y="2327275"/>
          <p14:tracePt t="15050" x="4978400" y="2327275"/>
          <p14:tracePt t="15144" x="5008563" y="2327275"/>
          <p14:tracePt t="15152" x="5019675" y="2327275"/>
          <p14:tracePt t="15168" x="5070475" y="2327275"/>
          <p14:tracePt t="15185" x="5130800" y="2327275"/>
          <p14:tracePt t="15202" x="5172075" y="2327275"/>
          <p14:tracePt t="15218" x="5211763" y="2316163"/>
          <p14:tracePt t="15235" x="5222875" y="2316163"/>
          <p14:tracePt t="15252" x="5222875" y="2306638"/>
          <p14:tracePt t="15268" x="5232400" y="2306638"/>
          <p14:tracePt t="17176" x="5241925" y="2306638"/>
          <p14:tracePt t="17185" x="5253038" y="2295525"/>
          <p14:tracePt t="17192" x="5262563" y="2295525"/>
          <p14:tracePt t="17202" x="5292725" y="2295525"/>
          <p14:tracePt t="17219" x="5354638" y="2295525"/>
          <p14:tracePt t="17235" x="5375275" y="2295525"/>
          <p14:tracePt t="17252" x="5384800" y="2295525"/>
          <p14:tracePt t="26746" x="5384800" y="2306638"/>
          <p14:tracePt t="26785" x="5375275" y="2316163"/>
          <p14:tracePt t="26865" x="5375275" y="2327275"/>
          <p14:tracePt t="26873" x="5375275" y="2336800"/>
          <p14:tracePt t="26888" x="5364163" y="2366963"/>
          <p14:tracePt t="26890" x="5354638" y="2417763"/>
          <p14:tracePt t="26905" x="5334000" y="2479675"/>
          <p14:tracePt t="26906" x="5324475" y="2560638"/>
          <p14:tracePt t="26921" x="5313363" y="2632075"/>
          <p14:tracePt t="26922" x="5292725" y="2743200"/>
          <p14:tracePt t="26938" x="5222875" y="2905125"/>
          <p14:tracePt t="26954" x="5181600" y="3078163"/>
          <p14:tracePt t="26971" x="5151438" y="3170238"/>
          <p14:tracePt t="26988" x="5151438" y="3221038"/>
          <p14:tracePt t="27004" x="5140325" y="3292475"/>
          <p14:tracePt t="27021" x="5140325" y="3332163"/>
          <p14:tracePt t="27037" x="5140325" y="3362325"/>
          <p14:tracePt t="27055" x="5140325" y="3373438"/>
          <p14:tracePt t="27071" x="5140325" y="3382963"/>
          <p14:tracePt t="27087" x="5140325" y="3394075"/>
          <p14:tracePt t="27129" x="5140325" y="3403600"/>
          <p14:tracePt t="27209" x="5130800" y="3403600"/>
          <p14:tracePt t="27225" x="5121275" y="3413125"/>
          <p14:tracePt t="27233" x="5110163" y="3424238"/>
          <p14:tracePt t="27242" x="5110163" y="3454400"/>
          <p14:tracePt t="27254" x="5089525" y="3484563"/>
          <p14:tracePt t="27271" x="5038725" y="3576638"/>
          <p14:tracePt t="27288" x="4948238" y="3717925"/>
          <p14:tracePt t="27304" x="4775200" y="3911600"/>
          <p14:tracePt t="27306" x="4673600" y="3992563"/>
          <p14:tracePt t="27322" x="4410075" y="4175125"/>
          <p14:tracePt t="27338" x="4054475" y="4378325"/>
          <p14:tracePt t="27354" x="3636963" y="4562475"/>
          <p14:tracePt t="27371" x="3322638" y="4703763"/>
          <p14:tracePt t="27388" x="3119438" y="4765675"/>
          <p14:tracePt t="27405" x="2946400" y="4826000"/>
          <p14:tracePt t="27420" x="2854325" y="4846638"/>
          <p14:tracePt t="27436" x="2784475" y="4856163"/>
          <p14:tracePt t="27453" x="2743200" y="4867275"/>
          <p14:tracePt t="27470" x="2692400" y="4867275"/>
          <p14:tracePt t="27486" x="2682875" y="4867275"/>
          <p14:tracePt t="27503" x="2662238" y="4867275"/>
          <p14:tracePt t="27521" x="2651125" y="4867275"/>
          <p14:tracePt t="27553" x="2632075" y="4867275"/>
          <p14:tracePt t="27570" x="2632075" y="4856163"/>
          <p14:tracePt t="27578" x="2620963" y="4846638"/>
          <p14:tracePt t="27594" x="2611438" y="4846638"/>
          <p14:tracePt t="27609" x="2600325" y="4846638"/>
          <p14:tracePt t="27633" x="2600325" y="4835525"/>
          <p14:tracePt t="27673" x="2600325" y="4826000"/>
          <p14:tracePt t="27681" x="2600325" y="4795838"/>
          <p14:tracePt t="27689" x="2600325" y="4775200"/>
          <p14:tracePt t="27702" x="2600325" y="4745038"/>
          <p14:tracePt t="27719" x="2600325" y="4683125"/>
          <p14:tracePt t="27735" x="2600325" y="4622800"/>
          <p14:tracePt t="27752" x="2590800" y="4602163"/>
          <p14:tracePt t="27769" x="2581275" y="4592638"/>
          <p14:tracePt t="27770" x="2560638" y="4581525"/>
          <p14:tracePt t="27785" x="2519363" y="4581525"/>
          <p14:tracePt t="27802" x="2479675" y="4572000"/>
          <p14:tracePt t="27819" x="2428875" y="4572000"/>
          <p14:tracePt t="27835" x="2378075" y="4572000"/>
          <p14:tracePt t="27852" x="2357438" y="4572000"/>
          <p14:tracePt t="27869" x="2336800" y="4581525"/>
          <p14:tracePt t="27886" x="2306638" y="4581525"/>
          <p14:tracePt t="27902" x="2286000" y="4592638"/>
          <p14:tracePt t="27921" x="2276475" y="4592638"/>
          <p14:tracePt t="27936" x="2276475" y="4602163"/>
          <p14:tracePt t="27969" x="2255838" y="4602163"/>
          <p14:tracePt t="28001" x="2244725" y="4602163"/>
          <p14:tracePt t="28017" x="2214563" y="4602163"/>
          <p14:tracePt t="28025" x="2205038" y="4602163"/>
          <p14:tracePt t="28037" x="2184400" y="4602163"/>
          <p14:tracePt t="28053" x="2163763" y="4592638"/>
          <p14:tracePt t="28069" x="2143125" y="4581525"/>
          <p14:tracePt t="28202" x="2154238" y="4581525"/>
          <p14:tracePt t="31442" x="2163763" y="4581525"/>
          <p14:tracePt t="31458" x="2174875" y="4581525"/>
          <p14:tracePt t="31466" x="2184400" y="4581525"/>
          <p14:tracePt t="31474" x="2193925" y="4581525"/>
          <p14:tracePt t="31489" x="2205038" y="4581525"/>
          <p14:tracePt t="31491" x="2235200" y="4572000"/>
          <p14:tracePt t="31505" x="2255838" y="4572000"/>
          <p14:tracePt t="31506" x="2265363" y="4572000"/>
          <p14:tracePt t="31522" x="2295525" y="4572000"/>
          <p14:tracePt t="31539" x="2327275" y="4562475"/>
          <p14:tracePt t="31555" x="2346325" y="4551363"/>
          <p14:tracePt t="31572" x="2378075" y="4551363"/>
          <p14:tracePt t="31588" x="2397125" y="4541838"/>
          <p14:tracePt t="31605" x="2428875" y="4530725"/>
          <p14:tracePt t="31622" x="2438400" y="4530725"/>
          <p14:tracePt t="31640" x="2479675" y="4521200"/>
          <p14:tracePt t="31654" x="2489200" y="4521200"/>
          <p14:tracePt t="31670" x="2530475" y="4521200"/>
          <p14:tracePt t="31687" x="2590800" y="4521200"/>
          <p14:tracePt t="31704" x="2641600" y="4521200"/>
          <p14:tracePt t="31721" x="2671763" y="4521200"/>
          <p14:tracePt t="31722" x="2692400" y="4521200"/>
          <p14:tracePt t="31737" x="2713038" y="4521200"/>
          <p14:tracePt t="31761" x="2722563" y="4521200"/>
          <p14:tracePt t="31826" x="2733675" y="4521200"/>
          <p14:tracePt t="31834" x="2743200" y="4521200"/>
          <p14:tracePt t="31849" x="2752725" y="4521200"/>
          <p14:tracePt t="31858" x="2773363" y="4521200"/>
          <p14:tracePt t="31872" x="2803525" y="4521200"/>
          <p14:tracePt t="31889" x="2854325" y="4541838"/>
          <p14:tracePt t="31890" x="2886075" y="4541838"/>
          <p14:tracePt t="31905" x="2955925" y="4541838"/>
          <p14:tracePt t="31922" x="3006725" y="4551363"/>
          <p14:tracePt t="31938" x="3048000" y="4551363"/>
          <p14:tracePt t="31955" x="3068638" y="4551363"/>
          <p14:tracePt t="31971" x="3089275" y="4551363"/>
          <p14:tracePt t="31988" x="3119438" y="4541838"/>
          <p14:tracePt t="32005" x="3149600" y="4541838"/>
          <p14:tracePt t="32021" x="3179763" y="4530725"/>
          <p14:tracePt t="32038" x="3209925" y="4521200"/>
          <p14:tracePt t="32055" x="3221038" y="4521200"/>
          <p14:tracePt t="32071" x="3230563" y="4521200"/>
          <p14:tracePt t="32088" x="3241675" y="4521200"/>
          <p14:tracePt t="32106" x="3251200" y="4521200"/>
          <p14:tracePt t="32121" x="3260725" y="4521200"/>
          <p14:tracePt t="32138" x="3271838" y="4521200"/>
          <p14:tracePt t="32154" x="3302000" y="4521200"/>
          <p14:tracePt t="32171" x="3332163" y="4521200"/>
          <p14:tracePt t="32188" x="3373438" y="4521200"/>
          <p14:tracePt t="32204" x="3413125" y="4521200"/>
          <p14:tracePt t="32221" x="3444875" y="4521200"/>
          <p14:tracePt t="32238" x="3475038" y="4521200"/>
          <p14:tracePt t="32255" x="3505200" y="4521200"/>
          <p14:tracePt t="32271" x="3535363" y="4521200"/>
          <p14:tracePt t="32289" x="3586163" y="4521200"/>
          <p14:tracePt t="32289" x="3597275" y="4521200"/>
          <p14:tracePt t="32303" x="3627438" y="4521200"/>
          <p14:tracePt t="32320" x="3678238" y="4521200"/>
          <p14:tracePt t="32337" x="3717925" y="4521200"/>
          <p14:tracePt t="32338" x="3738563" y="4521200"/>
          <p14:tracePt t="32353" x="3768725" y="4521200"/>
          <p14:tracePt t="32372" x="3800475" y="4521200"/>
          <p14:tracePt t="32388" x="3830638" y="4521200"/>
          <p14:tracePt t="32404" x="3860800" y="4521200"/>
          <p14:tracePt t="32420" x="3870325" y="4521200"/>
          <p14:tracePt t="32873" x="3860800" y="4521200"/>
          <p14:tracePt t="32986" x="3851275" y="4521200"/>
          <p14:tracePt t="33002" x="3851275" y="4530725"/>
          <p14:tracePt t="33018" x="3840163" y="4530725"/>
          <p14:tracePt t="35058" x="3819525" y="4530725"/>
          <p14:tracePt t="35066" x="3789363" y="4562475"/>
          <p14:tracePt t="35074" x="3717925" y="4602163"/>
          <p14:tracePt t="35090" x="3616325" y="4643438"/>
          <p14:tracePt t="35091" x="3525838" y="4683125"/>
          <p14:tracePt t="35106" x="3302000" y="4714875"/>
          <p14:tracePt t="35123" x="3098800" y="4745038"/>
          <p14:tracePt t="35139" x="2895600" y="4765675"/>
          <p14:tracePt t="35156" x="2671763" y="4765675"/>
          <p14:tracePt t="35173" x="2438400" y="4765675"/>
          <p14:tracePt t="35189" x="2225675" y="4765675"/>
          <p14:tracePt t="35206" x="2103438" y="4765675"/>
          <p14:tracePt t="35223" x="2032000" y="4765675"/>
          <p14:tracePt t="35490" x="2032000" y="4754563"/>
          <p14:tracePt t="35522" x="2032000" y="4745038"/>
          <p14:tracePt t="35562" x="2032000" y="4733925"/>
          <p14:tracePt t="36410" x="2041525" y="4733925"/>
          <p14:tracePt t="36418" x="2073275" y="4724400"/>
          <p14:tracePt t="36426" x="2103438" y="4724400"/>
          <p14:tracePt t="36439" x="2124075" y="4724400"/>
          <p14:tracePt t="36456" x="2214563" y="4714875"/>
          <p14:tracePt t="36473" x="2295525" y="4694238"/>
          <p14:tracePt t="36474" x="2357438" y="4694238"/>
          <p14:tracePt t="36490" x="2397125" y="4683125"/>
          <p14:tracePt t="36491" x="2447925" y="4683125"/>
          <p14:tracePt t="36506" x="2509838" y="4673600"/>
          <p14:tracePt t="36523" x="2560638" y="4664075"/>
          <p14:tracePt t="36540" x="2632075" y="4664075"/>
          <p14:tracePt t="36556" x="2733675" y="4652963"/>
          <p14:tracePt t="36573" x="2886075" y="4652963"/>
          <p14:tracePt t="36590" x="3048000" y="4652963"/>
          <p14:tracePt t="36606" x="3159125" y="4652963"/>
          <p14:tracePt t="36623" x="3209925" y="4664075"/>
          <p14:tracePt t="36640" x="3221038" y="4664075"/>
          <p14:tracePt t="36762" x="3230563" y="4664075"/>
          <p14:tracePt t="36810" x="3241675" y="4664075"/>
          <p14:tracePt t="36817" x="3251200" y="4673600"/>
          <p14:tracePt t="36826" x="3281363" y="4683125"/>
          <p14:tracePt t="36837" x="3322638" y="4683125"/>
          <p14:tracePt t="36854" x="3444875" y="4724400"/>
          <p14:tracePt t="36871" x="3546475" y="4733925"/>
          <p14:tracePt t="36887" x="3636963" y="4765675"/>
          <p14:tracePt t="36904" x="3657600" y="4765675"/>
          <p14:tracePt t="36921" x="3667125" y="4765675"/>
          <p14:tracePt t="38098" x="3648075" y="4765675"/>
          <p14:tracePt t="45139" x="3636963" y="4765675"/>
          <p14:tracePt t="49867" x="3616325" y="4765675"/>
          <p14:tracePt t="55892" x="3616325" y="4775200"/>
          <p14:tracePt t="55900" x="3627438" y="4795838"/>
          <p14:tracePt t="55912" x="3657600" y="4867275"/>
          <p14:tracePt t="55927" x="3779838" y="5038725"/>
          <p14:tracePt t="55944" x="4084638" y="5303838"/>
          <p14:tracePt t="55961" x="4541838" y="5608638"/>
          <p14:tracePt t="55978" x="4867275" y="5800725"/>
          <p14:tracePt t="55994" x="4987925" y="5862638"/>
          <p14:tracePt t="56011" x="5029200" y="5883275"/>
          <p14:tracePt t="56052" x="5029200" y="5892800"/>
          <p14:tracePt t="56116" x="5038725" y="5902325"/>
          <p14:tracePt t="56123" x="5038725" y="5913438"/>
          <p14:tracePt t="56204" x="5038725" y="5922963"/>
          <p14:tracePt t="56212" x="5038725" y="5934075"/>
          <p14:tracePt t="56228" x="5059363" y="5994400"/>
          <p14:tracePt t="56244" x="5121275" y="6054725"/>
          <p14:tracePt t="56261" x="5303838" y="6137275"/>
          <p14:tracePt t="56277" x="5588000" y="6238875"/>
          <p14:tracePt t="56294" x="5872163" y="6278563"/>
          <p14:tracePt t="56311" x="6015038" y="6278563"/>
          <p14:tracePt t="56327" x="6065838" y="6278563"/>
          <p14:tracePt t="56344" x="6075363" y="6269038"/>
          <p14:tracePt t="56372" x="6086475" y="6257925"/>
          <p14:tracePt t="56388" x="6096000" y="6248400"/>
          <p14:tracePt t="56396" x="6126163" y="6248400"/>
          <p14:tracePt t="56410" x="6167438" y="6248400"/>
          <p14:tracePt t="56412" x="6218238" y="6248400"/>
          <p14:tracePt t="56427" x="6278563" y="6248400"/>
          <p14:tracePt t="56429" x="6340475" y="6257925"/>
          <p14:tracePt t="56444" x="6400800" y="6269038"/>
          <p14:tracePt t="56459" x="6421438" y="6269038"/>
          <p14:tracePt t="56524" x="6430963" y="6278563"/>
          <p14:tracePt t="56532" x="6430963" y="6289675"/>
          <p14:tracePt t="56548" x="6442075" y="6289675"/>
          <p14:tracePt t="56561" x="6451600" y="6299200"/>
          <p14:tracePt t="56652" x="6461125" y="6299200"/>
          <p14:tracePt t="56660" x="6461125" y="6308725"/>
          <p14:tracePt t="56676" x="6461125" y="6319838"/>
          <p14:tracePt t="56692" x="6472238" y="6319838"/>
          <p14:tracePt t="56708" x="6481763" y="6319838"/>
          <p14:tracePt t="56716" x="6481763" y="6329363"/>
          <p14:tracePt t="56732" x="6492875" y="6329363"/>
          <p14:tracePt t="56748" x="6502400" y="6340475"/>
          <p14:tracePt t="56764" x="6511925" y="6340475"/>
          <p14:tracePt t="56777" x="6511925" y="6350000"/>
          <p14:tracePt t="56792" x="6523038" y="6359525"/>
          <p14:tracePt t="56809" x="6543675" y="6370638"/>
          <p14:tracePt t="56956" x="6532563" y="6370638"/>
          <p14:tracePt t="56964" x="6492875" y="6359525"/>
          <p14:tracePt t="56977" x="6421438" y="6329363"/>
          <p14:tracePt t="56994" x="6238875" y="6248400"/>
          <p14:tracePt t="57011" x="6024563" y="6137275"/>
          <p14:tracePt t="57012" x="5832475" y="6054725"/>
          <p14:tracePt t="57028" x="5313363" y="5791200"/>
          <p14:tracePt t="57044" x="4745038" y="5516563"/>
          <p14:tracePt t="57061" x="4165600" y="5181600"/>
          <p14:tracePt t="57077" x="3698875" y="4906963"/>
          <p14:tracePt t="57094" x="3382963" y="4703763"/>
          <p14:tracePt t="57111" x="3179763" y="4562475"/>
          <p14:tracePt t="57126" x="3068638" y="4470400"/>
          <p14:tracePt t="57143" x="2976563" y="4398963"/>
          <p14:tracePt t="57159" x="2936875" y="4359275"/>
          <p14:tracePt t="57178" x="2905125" y="4318000"/>
          <p14:tracePt t="57194" x="2874963" y="4276725"/>
          <p14:tracePt t="57211" x="2854325" y="4237038"/>
          <p14:tracePt t="57212" x="2835275" y="4216400"/>
          <p14:tracePt t="57228" x="2824163" y="4175125"/>
          <p14:tracePt t="57244" x="2803525" y="4124325"/>
          <p14:tracePt t="57261" x="2773363" y="4073525"/>
          <p14:tracePt t="57277" x="2752725" y="4033838"/>
          <p14:tracePt t="57295" x="2722563" y="3983038"/>
          <p14:tracePt t="57311" x="2701925" y="3952875"/>
          <p14:tracePt t="57329" x="2682875" y="3932238"/>
          <p14:tracePt t="57344" x="2682875" y="3921125"/>
          <p14:tracePt t="57361" x="2671763" y="3921125"/>
          <p14:tracePt t="58028" x="2692400" y="3941763"/>
          <p14:tracePt t="58035" x="2752725" y="3992563"/>
          <p14:tracePt t="58045" x="2886075" y="4073525"/>
          <p14:tracePt t="58060" x="3505200" y="4449763"/>
          <p14:tracePt t="58076" x="4491038" y="4886325"/>
          <p14:tracePt t="58093" x="5680075" y="5334000"/>
          <p14:tracePt t="58110" x="6899275" y="5781675"/>
          <p14:tracePt t="58126" x="8086725" y="6167438"/>
          <p14:tracePt t="58143" x="8940800" y="6451600"/>
          <p14:tracePt t="58159" x="9571038" y="6645275"/>
          <p14:tracePt t="58176" x="9855200" y="6735763"/>
          <p14:tracePt t="58193" x="10028238" y="6786563"/>
          <p14:tracePt t="58209" x="10118725" y="6827838"/>
          <p14:tracePt t="58226" x="10180638" y="6848475"/>
          <p14:tracePt t="58243" x="10190163" y="6848475"/>
          <p14:tracePt t="58268" x="10201275" y="6848475"/>
          <p14:tracePt t="58283" x="10201275" y="6827838"/>
          <p14:tracePt t="58293" x="10210800" y="6816725"/>
          <p14:tracePt t="58309" x="10210800" y="6765925"/>
          <p14:tracePt t="58326" x="10210800" y="6726238"/>
          <p14:tracePt t="58343" x="10210800" y="6684963"/>
          <p14:tracePt t="58360" x="10201275" y="6645275"/>
          <p14:tracePt t="58376" x="10180638" y="6604000"/>
          <p14:tracePt t="58393" x="10139363" y="6573838"/>
          <p14:tracePt t="58410" x="10058400" y="6543675"/>
          <p14:tracePt t="58426" x="9977438" y="6502400"/>
          <p14:tracePt t="58443" x="9936163" y="6481763"/>
          <p14:tracePt t="58444" x="9896475" y="6472238"/>
          <p14:tracePt t="58460" x="9864725" y="6461125"/>
          <p14:tracePt t="58476" x="9813925" y="6442075"/>
          <p14:tracePt t="58493" x="9763125" y="6442075"/>
          <p14:tracePt t="58509" x="9672638" y="6421438"/>
          <p14:tracePt t="58526" x="9559925" y="6400800"/>
          <p14:tracePt t="58543" x="9439275" y="6391275"/>
          <p14:tracePt t="58559" x="9407525" y="6380163"/>
          <p14:tracePt t="58576" x="9388475" y="6380163"/>
          <p14:tracePt t="58892" x="9398000" y="6370638"/>
          <p14:tracePt t="58900" x="9418638" y="6329363"/>
          <p14:tracePt t="58911" x="9448800" y="6269038"/>
          <p14:tracePt t="58927" x="9478963" y="6126163"/>
          <p14:tracePt t="58944" x="9490075" y="5984875"/>
          <p14:tracePt t="58960" x="9509125" y="5842000"/>
          <p14:tracePt t="58977" x="9509125" y="5668963"/>
          <p14:tracePt t="58993" x="9520238" y="5527675"/>
          <p14:tracePt t="59011" x="9529763" y="5375275"/>
          <p14:tracePt t="59012" x="9540875" y="5283200"/>
          <p14:tracePt t="59027" x="9559925" y="5181600"/>
          <p14:tracePt t="59028" x="9571038" y="5089525"/>
          <p14:tracePt t="59044" x="9610725" y="4999038"/>
          <p14:tracePt t="59061" x="9621838" y="4948238"/>
          <p14:tracePt t="59076" x="9631363" y="4897438"/>
          <p14:tracePt t="59092" x="9642475" y="4876800"/>
          <p14:tracePt t="59109" x="9642475" y="4856163"/>
          <p14:tracePt t="59128" x="9642475" y="4846638"/>
          <p14:tracePt t="59144" x="9642475" y="4835525"/>
          <p14:tracePt t="59159" x="9642475" y="4826000"/>
          <p14:tracePt t="59347" x="9642475" y="4816475"/>
          <p14:tracePt t="59356" x="9631363" y="4805363"/>
          <p14:tracePt t="59364" x="9601200" y="4784725"/>
          <p14:tracePt t="59378" x="9571038" y="4765675"/>
          <p14:tracePt t="59394" x="9458325" y="4703763"/>
          <p14:tracePt t="59396" x="9398000" y="4664075"/>
          <p14:tracePt t="59410" x="9367838" y="4643438"/>
          <p14:tracePt t="59426" x="9305925" y="4622800"/>
          <p14:tracePt t="59443" x="9296400" y="4613275"/>
          <p14:tracePt t="59468" x="9286875" y="4602163"/>
          <p14:tracePt t="59492" x="9286875" y="4592638"/>
          <p14:tracePt t="59500" x="9286875" y="4581525"/>
          <p14:tracePt t="59510" x="9296400" y="4581525"/>
          <p14:tracePt t="59796" x="9286875" y="4572000"/>
          <p14:tracePt t="59812" x="9275763" y="4562475"/>
          <p14:tracePt t="59820" x="9275763" y="4551363"/>
          <p14:tracePt t="59828" x="9266238" y="4551363"/>
          <p14:tracePt t="59845" x="9245600" y="4511675"/>
          <p14:tracePt t="59861" x="9224963" y="4470400"/>
          <p14:tracePt t="59878" x="9215438" y="4398963"/>
          <p14:tracePt t="59894" x="9185275" y="4338638"/>
          <p14:tracePt t="59911" x="9185275" y="4287838"/>
          <p14:tracePt t="59927" x="9174163" y="4257675"/>
          <p14:tracePt t="59944" x="9164638" y="4237038"/>
          <p14:tracePt t="59960" x="9134475" y="4216400"/>
          <p14:tracePt t="59977" x="9123363" y="4195763"/>
          <p14:tracePt t="59994" x="9113838" y="4186238"/>
          <p14:tracePt t="60010" x="9113838" y="4175125"/>
          <p14:tracePt t="71797" x="9102725" y="4175125"/>
          <p14:tracePt t="71814" x="9093200" y="4156075"/>
          <p14:tracePt t="71821" x="9063038" y="4144963"/>
          <p14:tracePt t="71829" x="9012238" y="4124325"/>
          <p14:tracePt t="71846" x="8829675" y="4033838"/>
          <p14:tracePt t="71863" x="8331200" y="3800475"/>
          <p14:tracePt t="71879" x="7223125" y="3352800"/>
          <p14:tracePt t="71896" x="5629275" y="2743200"/>
          <p14:tracePt t="71913" x="3636963" y="2082800"/>
          <p14:tracePt t="71929" x="1493838" y="1422400"/>
        </p14:tracePtLst>
      </p14:laserTraceLst>
    </p:ext>
  </p:extLs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a:extLst>
              <a:ext uri="{FF2B5EF4-FFF2-40B4-BE49-F238E27FC236}">
                <a16:creationId xmlns:a16="http://schemas.microsoft.com/office/drawing/2014/main" id="{2F226A65-7C5F-45EF-8304-9532B8874974}"/>
              </a:ext>
            </a:extLst>
          </p:cNvPr>
          <p:cNvSpPr>
            <a:spLocks noGrp="1" noChangeArrowheads="1"/>
          </p:cNvSpPr>
          <p:nvPr>
            <p:ph type="title" idx="4294967295"/>
          </p:nvPr>
        </p:nvSpPr>
        <p:spPr>
          <a:xfrm>
            <a:off x="304800" y="152400"/>
            <a:ext cx="11430000" cy="685800"/>
          </a:xfrm>
        </p:spPr>
        <p:txBody>
          <a:bodyPr/>
          <a:lstStyle/>
          <a:p>
            <a:pPr eaLnBrk="1" hangingPunct="1"/>
            <a:r>
              <a:rPr lang="en-US" altLang="en-US" sz="4000" b="1" dirty="0"/>
              <a:t>Summary: Timbron Theory of Voice Production</a:t>
            </a:r>
          </a:p>
        </p:txBody>
      </p:sp>
      <p:sp>
        <p:nvSpPr>
          <p:cNvPr id="58371" name="Rectangle 3">
            <a:extLst>
              <a:ext uri="{FF2B5EF4-FFF2-40B4-BE49-F238E27FC236}">
                <a16:creationId xmlns:a16="http://schemas.microsoft.com/office/drawing/2014/main" id="{BB02549E-2E8F-4220-835D-7C0E06C9A638}"/>
              </a:ext>
            </a:extLst>
          </p:cNvPr>
          <p:cNvSpPr>
            <a:spLocks noGrp="1" noChangeArrowheads="1"/>
          </p:cNvSpPr>
          <p:nvPr>
            <p:ph type="body" idx="4294967295"/>
          </p:nvPr>
        </p:nvSpPr>
        <p:spPr>
          <a:xfrm>
            <a:off x="451895" y="990600"/>
            <a:ext cx="11288210" cy="5562600"/>
          </a:xfrm>
        </p:spPr>
        <p:txBody>
          <a:bodyPr/>
          <a:lstStyle/>
          <a:p>
            <a:pPr eaLnBrk="1" hangingPunct="1">
              <a:lnSpc>
                <a:spcPct val="90000"/>
              </a:lnSpc>
            </a:pPr>
            <a:r>
              <a:rPr lang="en-US" altLang="en-US" dirty="0"/>
              <a:t>Human voice is a linear superposition of elementary waves </a:t>
            </a:r>
          </a:p>
          <a:p>
            <a:pPr eaLnBrk="1" hangingPunct="1">
              <a:lnSpc>
                <a:spcPct val="90000"/>
              </a:lnSpc>
            </a:pPr>
            <a:r>
              <a:rPr lang="en-US" altLang="en-US" dirty="0"/>
              <a:t>Each elementary wave carries full information on the </a:t>
            </a:r>
            <a:r>
              <a:rPr lang="en-US" altLang="en-US" b="1" dirty="0"/>
              <a:t>timbre</a:t>
            </a:r>
            <a:r>
              <a:rPr lang="en-US" altLang="en-US" dirty="0"/>
              <a:t> </a:t>
            </a:r>
          </a:p>
          <a:p>
            <a:pPr eaLnBrk="1" hangingPunct="1">
              <a:lnSpc>
                <a:spcPct val="90000"/>
              </a:lnSpc>
            </a:pPr>
            <a:r>
              <a:rPr lang="en-US" altLang="en-US" dirty="0"/>
              <a:t>An elementary wave (</a:t>
            </a:r>
            <a:r>
              <a:rPr lang="en-US" altLang="en-US" b="1" dirty="0"/>
              <a:t>timbron</a:t>
            </a:r>
            <a:r>
              <a:rPr lang="en-US" altLang="en-US" dirty="0"/>
              <a:t>) is triggered by a </a:t>
            </a:r>
            <a:r>
              <a:rPr lang="en-US" altLang="en-US" b="1" dirty="0"/>
              <a:t>glottal closing</a:t>
            </a:r>
          </a:p>
          <a:p>
            <a:pPr eaLnBrk="1" hangingPunct="1">
              <a:lnSpc>
                <a:spcPct val="90000"/>
              </a:lnSpc>
            </a:pPr>
            <a:r>
              <a:rPr lang="en-US" altLang="en-US" dirty="0"/>
              <a:t>Pitch period is the time between two consecutive glottal closings</a:t>
            </a:r>
          </a:p>
          <a:p>
            <a:pPr eaLnBrk="1" hangingPunct="1">
              <a:lnSpc>
                <a:spcPct val="90000"/>
              </a:lnSpc>
            </a:pPr>
            <a:r>
              <a:rPr lang="en-US" altLang="en-US" dirty="0"/>
              <a:t>The </a:t>
            </a:r>
            <a:r>
              <a:rPr lang="en-US" altLang="en-US" b="1" dirty="0"/>
              <a:t>timbron theory</a:t>
            </a:r>
            <a:r>
              <a:rPr lang="en-US" altLang="en-US" dirty="0"/>
              <a:t> is based on experimental observations</a:t>
            </a:r>
          </a:p>
          <a:p>
            <a:pPr lvl="1" eaLnBrk="1" hangingPunct="1">
              <a:lnSpc>
                <a:spcPct val="90000"/>
              </a:lnSpc>
            </a:pPr>
            <a:r>
              <a:rPr lang="en-US" altLang="en-US" dirty="0"/>
              <a:t>Decaying features of timbrons in each pitch period</a:t>
            </a:r>
          </a:p>
          <a:p>
            <a:pPr lvl="1" eaLnBrk="1" hangingPunct="1">
              <a:lnSpc>
                <a:spcPct val="90000"/>
              </a:lnSpc>
            </a:pPr>
            <a:r>
              <a:rPr lang="en-US" altLang="en-US" dirty="0"/>
              <a:t>Temporal correlation of voice and EGG signals</a:t>
            </a:r>
          </a:p>
          <a:p>
            <a:pPr lvl="1" eaLnBrk="1" hangingPunct="1">
              <a:lnSpc>
                <a:spcPct val="90000"/>
              </a:lnSpc>
            </a:pPr>
            <a:r>
              <a:rPr lang="en-US" altLang="en-US" dirty="0"/>
              <a:t>Temporal correlation of EGG signal and cross-glottis pressures</a:t>
            </a:r>
          </a:p>
          <a:p>
            <a:pPr lvl="1" eaLnBrk="1" hangingPunct="1">
              <a:lnSpc>
                <a:spcPct val="90000"/>
              </a:lnSpc>
            </a:pPr>
            <a:r>
              <a:rPr lang="en-US" altLang="en-US" dirty="0"/>
              <a:t>Overall spectrum (roughly -6 dB/oct) of voice signals</a:t>
            </a:r>
          </a:p>
          <a:p>
            <a:pPr eaLnBrk="1" hangingPunct="1">
              <a:lnSpc>
                <a:spcPct val="90000"/>
              </a:lnSpc>
            </a:pPr>
            <a:r>
              <a:rPr lang="en-US" altLang="en-US" dirty="0"/>
              <a:t>Voice with incomplete closings shares some similarities</a:t>
            </a:r>
          </a:p>
          <a:p>
            <a:pPr eaLnBrk="1" hangingPunct="1">
              <a:lnSpc>
                <a:spcPct val="90000"/>
              </a:lnSpc>
            </a:pPr>
            <a:r>
              <a:rPr lang="en-US" altLang="en-US" dirty="0"/>
              <a:t>Unvoiced signals are of different origins.</a:t>
            </a:r>
          </a:p>
        </p:txBody>
      </p:sp>
      <p:sp>
        <p:nvSpPr>
          <p:cNvPr id="2" name="Slide Number Placeholder 1">
            <a:extLst>
              <a:ext uri="{FF2B5EF4-FFF2-40B4-BE49-F238E27FC236}">
                <a16:creationId xmlns:a16="http://schemas.microsoft.com/office/drawing/2014/main" id="{2252BF7E-55BB-4EC6-89ED-CF663394B371}"/>
              </a:ext>
            </a:extLst>
          </p:cNvPr>
          <p:cNvSpPr>
            <a:spLocks noGrp="1"/>
          </p:cNvSpPr>
          <p:nvPr>
            <p:ph type="sldNum" sz="quarter" idx="12"/>
          </p:nvPr>
        </p:nvSpPr>
        <p:spPr/>
        <p:txBody>
          <a:bodyPr/>
          <a:lstStyle/>
          <a:p>
            <a:fld id="{F37E8366-EA3A-4F60-B622-40A4F0E4D349}" type="slidenum">
              <a:rPr lang="en-US" altLang="en-US" smtClean="0"/>
              <a:pPr/>
              <a:t>34</a:t>
            </a:fld>
            <a:endParaRPr lang="en-US" altLang="en-US"/>
          </a:p>
        </p:txBody>
      </p:sp>
      <p:pic>
        <p:nvPicPr>
          <p:cNvPr id="3" name="Audio 2">
            <a:hlinkClick r:id="" action="ppaction://media"/>
            <a:extLst>
              <a:ext uri="{FF2B5EF4-FFF2-40B4-BE49-F238E27FC236}">
                <a16:creationId xmlns:a16="http://schemas.microsoft.com/office/drawing/2014/main" id="{A22AE4AE-5014-445E-A7D5-C735719F87E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41986"/>
    </mc:Choice>
    <mc:Fallback>
      <p:transition spd="slow" advTm="1419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p:ext uri="{3A86A75C-4F4B-4683-9AE1-C65F6400EC91}">
      <p14:laserTraceLst xmlns:p14="http://schemas.microsoft.com/office/powerpoint/2010/main">
        <p14:tracePtLst>
          <p14:tracePt t="13222" x="549275" y="538163"/>
          <p14:tracePt t="13231" x="549275" y="558800"/>
          <p14:tracePt t="13242" x="549275" y="579438"/>
          <p14:tracePt t="13258" x="538163" y="630238"/>
          <p14:tracePt t="13275" x="538163" y="690563"/>
          <p14:tracePt t="13291" x="517525" y="741363"/>
          <p14:tracePt t="13308" x="517525" y="762000"/>
          <p14:tracePt t="13324" x="517525" y="803275"/>
          <p14:tracePt t="13341" x="517525" y="842963"/>
          <p14:tracePt t="13343" x="517525" y="854075"/>
          <p14:tracePt t="13358" x="517525" y="893763"/>
          <p14:tracePt t="13375" x="517525" y="935038"/>
          <p14:tracePt t="13391" x="517525" y="965200"/>
          <p14:tracePt t="13408" x="508000" y="1006475"/>
          <p14:tracePt t="13425" x="508000" y="1036638"/>
          <p14:tracePt t="13441" x="508000" y="1076325"/>
          <p14:tracePt t="13458" x="508000" y="1127125"/>
          <p14:tracePt t="13474" x="508000" y="1168400"/>
          <p14:tracePt t="13491" x="508000" y="1189038"/>
          <p14:tracePt t="13508" x="508000" y="1209675"/>
          <p14:tracePt t="13525" x="517525" y="1239838"/>
          <p14:tracePt t="13526" x="528638" y="1239838"/>
          <p14:tracePt t="13541" x="538163" y="1260475"/>
          <p14:tracePt t="13542" x="538163" y="1270000"/>
          <p14:tracePt t="13558" x="558800" y="1279525"/>
          <p14:tracePt t="13576" x="558800" y="1290638"/>
          <p14:tracePt t="13590" x="568325" y="1311275"/>
          <p14:tracePt t="13607" x="579438" y="1320800"/>
          <p14:tracePt t="13630" x="579438" y="1330325"/>
          <p14:tracePt t="13694" x="588963" y="1330325"/>
          <p14:tracePt t="13718" x="600075" y="1330325"/>
          <p14:tracePt t="13766" x="609600" y="1330325"/>
          <p14:tracePt t="13790" x="619125" y="1330325"/>
          <p14:tracePt t="13806" x="630238" y="1320800"/>
          <p14:tracePt t="13822" x="639763" y="1311275"/>
          <p14:tracePt t="13838" x="639763" y="1300163"/>
          <p14:tracePt t="13846" x="650875" y="1300163"/>
          <p14:tracePt t="13862" x="660400" y="1300163"/>
          <p14:tracePt t="13875" x="669925" y="1300163"/>
          <p14:tracePt t="13892" x="681038" y="1290638"/>
          <p14:tracePt t="13908" x="690563" y="1279525"/>
          <p14:tracePt t="13925" x="701675" y="1279525"/>
          <p14:tracePt t="14126" x="701675" y="1270000"/>
          <p14:tracePt t="20655" x="701675" y="1279525"/>
          <p14:tracePt t="20662" x="701675" y="1290638"/>
          <p14:tracePt t="20676" x="690563" y="1300163"/>
          <p14:tracePt t="20693" x="690563" y="1330325"/>
          <p14:tracePt t="20709" x="681038" y="1371600"/>
          <p14:tracePt t="20711" x="669925" y="1422400"/>
          <p14:tracePt t="20727" x="650875" y="1493838"/>
          <p14:tracePt t="20743" x="639763" y="1565275"/>
          <p14:tracePt t="20760" x="639763" y="1584325"/>
          <p14:tracePt t="20777" x="639763" y="1625600"/>
          <p14:tracePt t="20792" x="630238" y="1646238"/>
          <p14:tracePt t="20808" x="630238" y="1685925"/>
          <p14:tracePt t="20825" x="630238" y="1717675"/>
          <p14:tracePt t="20841" x="619125" y="1727200"/>
          <p14:tracePt t="20858" x="619125" y="1747838"/>
          <p14:tracePt t="20875" x="619125" y="1757363"/>
          <p14:tracePt t="20891" x="619125" y="1778000"/>
          <p14:tracePt t="20907" x="619125" y="1787525"/>
          <p14:tracePt t="20924" x="619125" y="1808163"/>
          <p14:tracePt t="20958" x="630238" y="1808163"/>
          <p14:tracePt t="21063" x="630238" y="1819275"/>
          <p14:tracePt t="21087" x="639763" y="1819275"/>
          <p14:tracePt t="21102" x="650875" y="1828800"/>
          <p14:tracePt t="21127" x="650875" y="1838325"/>
          <p14:tracePt t="21134" x="669925" y="1838325"/>
          <p14:tracePt t="21142" x="669925" y="1849438"/>
          <p14:tracePt t="21166" x="681038" y="1849438"/>
          <p14:tracePt t="21207" x="690563" y="1849438"/>
          <p14:tracePt t="21239" x="701675" y="1849438"/>
          <p14:tracePt t="21271" x="711200" y="1838325"/>
          <p14:tracePt t="22687" x="711200" y="1828800"/>
          <p14:tracePt t="27431" x="711200" y="1838325"/>
          <p14:tracePt t="27439" x="711200" y="1849438"/>
          <p14:tracePt t="27455" x="701675" y="1858963"/>
          <p14:tracePt t="27463" x="690563" y="1889125"/>
          <p14:tracePt t="27478" x="690563" y="1920875"/>
          <p14:tracePt t="27494" x="669925" y="1981200"/>
          <p14:tracePt t="27496" x="650875" y="2022475"/>
          <p14:tracePt t="27512" x="639763" y="2082800"/>
          <p14:tracePt t="27528" x="619125" y="2143125"/>
          <p14:tracePt t="27544" x="619125" y="2193925"/>
          <p14:tracePt t="27561" x="600075" y="2225675"/>
          <p14:tracePt t="27578" x="600075" y="2255838"/>
          <p14:tracePt t="27595" x="600075" y="2286000"/>
          <p14:tracePt t="27611" x="600075" y="2306638"/>
          <p14:tracePt t="27631" x="600075" y="2316163"/>
          <p14:tracePt t="27647" x="588963" y="2316163"/>
          <p14:tracePt t="27659" x="588963" y="2327275"/>
          <p14:tracePt t="27743" x="588963" y="2336800"/>
          <p14:tracePt t="27823" x="588963" y="2346325"/>
          <p14:tracePt t="27848" x="588963" y="2357438"/>
          <p14:tracePt t="27871" x="588963" y="2366963"/>
          <p14:tracePt t="27879" x="600075" y="2366963"/>
          <p14:tracePt t="27894" x="609600" y="2366963"/>
          <p14:tracePt t="27911" x="619125" y="2366963"/>
          <p14:tracePt t="27928" x="639763" y="2366963"/>
          <p14:tracePt t="27945" x="650875" y="2366963"/>
          <p14:tracePt t="27959" x="681038" y="2366963"/>
          <p14:tracePt t="27976" x="701675" y="2357438"/>
          <p14:tracePt t="27993" x="720725" y="2357438"/>
          <p14:tracePt t="28015" x="731838" y="2357438"/>
          <p14:tracePt t="28026" x="731838" y="2346325"/>
          <p14:tracePt t="28042" x="741363" y="2346325"/>
          <p14:tracePt t="28061" x="752475" y="2346325"/>
          <p14:tracePt t="28447" x="741363" y="2346325"/>
          <p14:tracePt t="28479" x="720725" y="2346325"/>
          <p14:tracePt t="28487" x="720725" y="2336800"/>
          <p14:tracePt t="28991" x="720725" y="2327275"/>
          <p14:tracePt t="29224" x="711200" y="2327275"/>
          <p14:tracePt t="29479" x="701675" y="2327275"/>
          <p14:tracePt t="36288" x="701675" y="2336800"/>
          <p14:tracePt t="36296" x="681038" y="2397125"/>
          <p14:tracePt t="36313" x="660400" y="2498725"/>
          <p14:tracePt t="36330" x="619125" y="2600325"/>
          <p14:tracePt t="36346" x="600075" y="2713038"/>
          <p14:tracePt t="36363" x="568325" y="2814638"/>
          <p14:tracePt t="36380" x="538163" y="2895600"/>
          <p14:tracePt t="36397" x="517525" y="2955925"/>
          <p14:tracePt t="36413" x="498475" y="3017838"/>
          <p14:tracePt t="36430" x="498475" y="3048000"/>
          <p14:tracePt t="36447" x="498475" y="3057525"/>
          <p14:tracePt t="36449" x="487363" y="3068638"/>
          <p14:tracePt t="36463" x="487363" y="3078163"/>
          <p14:tracePt t="36576" x="498475" y="3078163"/>
          <p14:tracePt t="36600" x="508000" y="3078163"/>
          <p14:tracePt t="36624" x="517525" y="3078163"/>
          <p14:tracePt t="36632" x="538163" y="3068638"/>
          <p14:tracePt t="36648" x="549275" y="3068638"/>
          <p14:tracePt t="36664" x="558800" y="3057525"/>
          <p14:tracePt t="36681" x="558800" y="3048000"/>
          <p14:tracePt t="36696" x="568325" y="3038475"/>
          <p14:tracePt t="36713" x="588963" y="3017838"/>
          <p14:tracePt t="36730" x="588963" y="3006725"/>
          <p14:tracePt t="36746" x="609600" y="2976563"/>
          <p14:tracePt t="36763" x="630238" y="2946400"/>
          <p14:tracePt t="36780" x="639763" y="2916238"/>
          <p14:tracePt t="36795" x="650875" y="2916238"/>
          <p14:tracePt t="36812" x="650875" y="2905125"/>
          <p14:tracePt t="37024" x="650875" y="2895600"/>
          <p14:tracePt t="37031" x="660400" y="2895600"/>
          <p14:tracePt t="37046" x="660400" y="2874963"/>
          <p14:tracePt t="37062" x="669925" y="2865438"/>
          <p14:tracePt t="37079" x="681038" y="2865438"/>
          <p14:tracePt t="37081" x="681038" y="2854325"/>
          <p14:tracePt t="37152" x="690563" y="2854325"/>
          <p14:tracePt t="37208" x="690563" y="2865438"/>
          <p14:tracePt t="37240" x="701675" y="2865438"/>
          <p14:tracePt t="37440" x="711200" y="2865438"/>
          <p14:tracePt t="37592" x="711200" y="2854325"/>
          <p14:tracePt t="37664" x="711200" y="2844800"/>
          <p14:tracePt t="37688" x="701675" y="2844800"/>
          <p14:tracePt t="51178" x="701675" y="2854325"/>
          <p14:tracePt t="51185" x="690563" y="2865438"/>
          <p14:tracePt t="51199" x="690563" y="2874963"/>
          <p14:tracePt t="51215" x="690563" y="2905125"/>
          <p14:tracePt t="51232" x="681038" y="2955925"/>
          <p14:tracePt t="51248" x="669925" y="3017838"/>
          <p14:tracePt t="51249" x="669925" y="3057525"/>
          <p14:tracePt t="51265" x="660400" y="3119438"/>
          <p14:tracePt t="51282" x="660400" y="3179763"/>
          <p14:tracePt t="51298" x="650875" y="3241675"/>
          <p14:tracePt t="51315" x="639763" y="3292475"/>
          <p14:tracePt t="51332" x="619125" y="3332163"/>
          <p14:tracePt t="51348" x="619125" y="3382963"/>
          <p14:tracePt t="51365" x="619125" y="3403600"/>
          <p14:tracePt t="51381" x="609600" y="3424238"/>
          <p14:tracePt t="51399" x="609600" y="3444875"/>
          <p14:tracePt t="51415" x="609600" y="3454400"/>
          <p14:tracePt t="51432" x="609600" y="3463925"/>
          <p14:tracePt t="51450" x="609600" y="3475038"/>
          <p14:tracePt t="51464" x="609600" y="3484563"/>
          <p14:tracePt t="51610" x="619125" y="3484563"/>
          <p14:tracePt t="51642" x="639763" y="3484563"/>
          <p14:tracePt t="51658" x="650875" y="3484563"/>
          <p14:tracePt t="51666" x="660400" y="3484563"/>
          <p14:tracePt t="51683" x="681038" y="3495675"/>
          <p14:tracePt t="51700" x="690563" y="3505200"/>
          <p14:tracePt t="51717" x="701675" y="3505200"/>
          <p14:tracePt t="51733" x="711200" y="3505200"/>
          <p14:tracePt t="51750" x="720725" y="3495675"/>
          <p14:tracePt t="51767" x="720725" y="3484563"/>
          <p14:tracePt t="51783" x="731838" y="3484563"/>
          <p14:tracePt t="51798" x="731838" y="3475038"/>
          <p14:tracePt t="51825" x="731838" y="3463925"/>
          <p14:tracePt t="51921" x="731838" y="3454400"/>
          <p14:tracePt t="51937" x="731838" y="3444875"/>
          <p14:tracePt t="51954" x="731838" y="3433763"/>
          <p14:tracePt t="51962" x="720725" y="3424238"/>
          <p14:tracePt t="51970" x="720725" y="3413125"/>
          <p14:tracePt t="51983" x="711200" y="3403600"/>
          <p14:tracePt t="51999" x="711200" y="3382963"/>
          <p14:tracePt t="52016" x="701675" y="3373438"/>
          <p14:tracePt t="52218" x="681038" y="3403600"/>
          <p14:tracePt t="52786" x="690563" y="3403600"/>
          <p14:tracePt t="52842" x="701675" y="3403600"/>
          <p14:tracePt t="52858" x="701675" y="3394075"/>
          <p14:tracePt t="52978" x="711200" y="3394075"/>
          <p14:tracePt t="53018" x="720725" y="3394075"/>
          <p14:tracePt t="53034" x="720725" y="3403600"/>
          <p14:tracePt t="53058" x="731838" y="3403600"/>
          <p14:tracePt t="53249" x="720725" y="3403600"/>
          <p14:tracePt t="54187" x="711200" y="3403600"/>
          <p14:tracePt t="59306" x="711200" y="3413125"/>
          <p14:tracePt t="59314" x="711200" y="3433763"/>
          <p14:tracePt t="59322" x="720725" y="3444875"/>
          <p14:tracePt t="59334" x="731838" y="3463925"/>
          <p14:tracePt t="59351" x="741363" y="3484563"/>
          <p14:tracePt t="59368" x="741363" y="3495675"/>
          <p14:tracePt t="59410" x="741363" y="3505200"/>
          <p14:tracePt t="59418" x="741363" y="3514725"/>
          <p14:tracePt t="59434" x="752475" y="3514725"/>
          <p14:tracePt t="59451" x="752475" y="3525838"/>
          <p14:tracePt t="59467" x="752475" y="3546475"/>
          <p14:tracePt t="59484" x="762000" y="3576638"/>
          <p14:tracePt t="59501" x="782638" y="3616325"/>
          <p14:tracePt t="59517" x="812800" y="3678238"/>
          <p14:tracePt t="59534" x="854075" y="3729038"/>
          <p14:tracePt t="59551" x="884238" y="3749675"/>
          <p14:tracePt t="59568" x="904875" y="3759200"/>
          <p14:tracePt t="59584" x="904875" y="3768725"/>
          <p14:tracePt t="59626" x="914400" y="3768725"/>
          <p14:tracePt t="59674" x="914400" y="3779838"/>
          <p14:tracePt t="59682" x="923925" y="3779838"/>
          <p14:tracePt t="59690" x="923925" y="3789363"/>
          <p14:tracePt t="59714" x="935038" y="3800475"/>
          <p14:tracePt t="59722" x="944563" y="3810000"/>
          <p14:tracePt t="59738" x="944563" y="3819525"/>
          <p14:tracePt t="59750" x="965200" y="3830638"/>
          <p14:tracePt t="59767" x="965200" y="3851275"/>
          <p14:tracePt t="59784" x="985838" y="3870325"/>
          <p14:tracePt t="59800" x="985838" y="3890963"/>
          <p14:tracePt t="59818" x="995363" y="3902075"/>
          <p14:tracePt t="60026" x="1006475" y="3902075"/>
          <p14:tracePt t="60050" x="1006475" y="3911600"/>
          <p14:tracePt t="60106" x="1016000" y="3911600"/>
          <p14:tracePt t="60370" x="1016000" y="3902075"/>
          <p14:tracePt t="60450" x="1006475" y="3902075"/>
          <p14:tracePt t="60826" x="995363" y="3902075"/>
          <p14:tracePt t="60842" x="985838" y="3902075"/>
          <p14:tracePt t="60890" x="974725" y="3902075"/>
          <p14:tracePt t="61058" x="965200" y="3902075"/>
          <p14:tracePt t="64355" x="955675" y="3921125"/>
          <p14:tracePt t="64363" x="955675" y="3941763"/>
          <p14:tracePt t="64371" x="955675" y="3971925"/>
          <p14:tracePt t="64386" x="955675" y="3992563"/>
          <p14:tracePt t="64387" x="955675" y="4022725"/>
          <p14:tracePt t="64403" x="955675" y="4073525"/>
          <p14:tracePt t="64419" x="955675" y="4114800"/>
          <p14:tracePt t="64435" x="955675" y="4144963"/>
          <p14:tracePt t="64452" x="955675" y="4175125"/>
          <p14:tracePt t="64469" x="955675" y="4216400"/>
          <p14:tracePt t="64486" x="955675" y="4237038"/>
          <p14:tracePt t="64502" x="965200" y="4267200"/>
          <p14:tracePt t="64517" x="965200" y="4276725"/>
          <p14:tracePt t="64534" x="965200" y="4297363"/>
          <p14:tracePt t="64550" x="965200" y="4308475"/>
          <p14:tracePt t="64567" x="965200" y="4327525"/>
          <p14:tracePt t="64584" x="965200" y="4338638"/>
          <p14:tracePt t="64601" x="965200" y="4368800"/>
          <p14:tracePt t="64617" x="965200" y="4389438"/>
          <p14:tracePt t="64636" x="965200" y="4398963"/>
          <p14:tracePt t="64653" x="965200" y="4410075"/>
          <p14:tracePt t="64669" x="965200" y="4419600"/>
          <p14:tracePt t="64686" x="955675" y="4429125"/>
          <p14:tracePt t="64703" x="955675" y="4440238"/>
          <p14:tracePt t="64719" x="955675" y="4449763"/>
          <p14:tracePt t="64736" x="955675" y="4460875"/>
          <p14:tracePt t="64755" x="965200" y="4460875"/>
          <p14:tracePt t="65003" x="974725" y="4460875"/>
          <p14:tracePt t="65010" x="974725" y="4449763"/>
          <p14:tracePt t="65043" x="974725" y="4440238"/>
          <p14:tracePt t="65059" x="974725" y="4429125"/>
          <p14:tracePt t="65083" x="974725" y="4419600"/>
          <p14:tracePt t="65098" x="974725" y="4410075"/>
          <p14:tracePt t="65115" x="985838" y="4398963"/>
          <p14:tracePt t="65139" x="995363" y="4389438"/>
          <p14:tracePt t="65146" x="995363" y="4378325"/>
          <p14:tracePt t="65155" x="1006475" y="4378325"/>
          <p14:tracePt t="65194" x="1016000" y="4378325"/>
          <p14:tracePt t="66523" x="1025525" y="4378325"/>
          <p14:tracePt t="70251" x="1025525" y="4389438"/>
          <p14:tracePt t="70259" x="1025525" y="4398963"/>
          <p14:tracePt t="70271" x="1025525" y="4410075"/>
          <p14:tracePt t="70287" x="1016000" y="4440238"/>
          <p14:tracePt t="70304" x="1016000" y="4479925"/>
          <p14:tracePt t="70321" x="1016000" y="4541838"/>
          <p14:tracePt t="70337" x="1016000" y="4592638"/>
          <p14:tracePt t="70354" x="1016000" y="4652963"/>
          <p14:tracePt t="70355" x="1016000" y="4683125"/>
          <p14:tracePt t="70371" x="1006475" y="4714875"/>
          <p14:tracePt t="70372" x="1006475" y="4733925"/>
          <p14:tracePt t="70387" x="1006475" y="4765675"/>
          <p14:tracePt t="70403" x="1006475" y="4784725"/>
          <p14:tracePt t="70403" x="1006475" y="4795838"/>
          <p14:tracePt t="70420" x="1006475" y="4805363"/>
          <p14:tracePt t="70436" x="1006475" y="4816475"/>
          <p14:tracePt t="70611" x="1006475" y="4826000"/>
          <p14:tracePt t="70627" x="1006475" y="4835525"/>
          <p14:tracePt t="70635" x="995363" y="4846638"/>
          <p14:tracePt t="70643" x="995363" y="4856163"/>
          <p14:tracePt t="70667" x="995363" y="4867275"/>
          <p14:tracePt t="70683" x="995363" y="4876800"/>
          <p14:tracePt t="70819" x="1006475" y="4876800"/>
          <p14:tracePt t="71067" x="1006475" y="4867275"/>
          <p14:tracePt t="71107" x="1016000" y="4867275"/>
          <p14:tracePt t="71251" x="1025525" y="4867275"/>
          <p14:tracePt t="71267" x="1025525" y="4856163"/>
          <p14:tracePt t="71283" x="1036638" y="4856163"/>
          <p14:tracePt t="71299" x="1046163" y="4856163"/>
          <p14:tracePt t="71323" x="1046163" y="4846638"/>
          <p14:tracePt t="71547" x="1046163" y="4835525"/>
          <p14:tracePt t="72691" x="1036638" y="4835525"/>
          <p14:tracePt t="74499" x="1046163" y="4835525"/>
          <p14:tracePt t="77204" x="1057275" y="4835525"/>
          <p14:tracePt t="85589" x="1057275" y="4846638"/>
          <p14:tracePt t="85597" x="1046163" y="4856163"/>
          <p14:tracePt t="85608" x="1046163" y="4867275"/>
          <p14:tracePt t="85624" x="1046163" y="4897438"/>
          <p14:tracePt t="85641" x="1036638" y="4937125"/>
          <p14:tracePt t="85658" x="1025525" y="4957763"/>
          <p14:tracePt t="85674" x="1016000" y="4999038"/>
          <p14:tracePt t="85691" x="1006475" y="5038725"/>
          <p14:tracePt t="85708" x="1006475" y="5059363"/>
          <p14:tracePt t="85709" x="1006475" y="5070475"/>
          <p14:tracePt t="85724" x="1006475" y="5080000"/>
          <p14:tracePt t="85725" x="1006475" y="5089525"/>
          <p14:tracePt t="85742" x="1006475" y="5100638"/>
          <p14:tracePt t="85757" x="1006475" y="5121275"/>
          <p14:tracePt t="85772" x="1006475" y="5151438"/>
          <p14:tracePt t="85791" x="995363" y="5181600"/>
          <p14:tracePt t="85808" x="995363" y="5202238"/>
          <p14:tracePt t="85823" x="995363" y="5222875"/>
          <p14:tracePt t="85840" x="995363" y="5241925"/>
          <p14:tracePt t="85856" x="995363" y="5253038"/>
          <p14:tracePt t="85872" x="995363" y="5262563"/>
          <p14:tracePt t="85981" x="995363" y="5273675"/>
          <p14:tracePt t="85989" x="1006475" y="5283200"/>
          <p14:tracePt t="86005" x="1006475" y="5292725"/>
          <p14:tracePt t="86021" x="1006475" y="5313363"/>
          <p14:tracePt t="86029" x="1006475" y="5324475"/>
          <p14:tracePt t="86045" x="1016000" y="5334000"/>
          <p14:tracePt t="86060" x="1016000" y="5343525"/>
          <p14:tracePt t="86077" x="1025525" y="5354638"/>
          <p14:tracePt t="86197" x="1036638" y="5354638"/>
          <p14:tracePt t="86237" x="1046163" y="5354638"/>
          <p14:tracePt t="86253" x="1046163" y="5343525"/>
          <p14:tracePt t="86269" x="1057275" y="5343525"/>
          <p14:tracePt t="86285" x="1066800" y="5334000"/>
          <p14:tracePt t="86629" x="1066800" y="5324475"/>
          <p14:tracePt t="86653" x="1066800" y="5313363"/>
          <p14:tracePt t="86669" x="1076325" y="5313363"/>
          <p14:tracePt t="86677" x="1076325" y="5303838"/>
          <p14:tracePt t="86693" x="1087438" y="5303838"/>
          <p14:tracePt t="86709" x="1096963" y="5292725"/>
          <p14:tracePt t="86725" x="1096963" y="5283200"/>
          <p14:tracePt t="86789" x="1108075" y="5283200"/>
          <p14:tracePt t="87509" x="1096963" y="5283200"/>
          <p14:tracePt t="87516" x="1087438" y="5283200"/>
          <p14:tracePt t="98582" x="1076325" y="5283200"/>
          <p14:tracePt t="98598" x="1076325" y="5292725"/>
          <p14:tracePt t="98606" x="1066800" y="5292725"/>
          <p14:tracePt t="98614" x="1057275" y="5303838"/>
          <p14:tracePt t="98627" x="1046163" y="5313363"/>
          <p14:tracePt t="98644" x="995363" y="5334000"/>
          <p14:tracePt t="98661" x="935038" y="5394325"/>
          <p14:tracePt t="98662" x="904875" y="5426075"/>
          <p14:tracePt t="98678" x="863600" y="5456238"/>
          <p14:tracePt t="98679" x="833438" y="5476875"/>
          <p14:tracePt t="98694" x="782638" y="5527675"/>
          <p14:tracePt t="98711" x="741363" y="5557838"/>
          <p14:tracePt t="98727" x="731838" y="5588000"/>
          <p14:tracePt t="98744" x="711200" y="5597525"/>
          <p14:tracePt t="98761" x="711200" y="5608638"/>
          <p14:tracePt t="98782" x="711200" y="5618163"/>
          <p14:tracePt t="98806" x="701675" y="5629275"/>
          <p14:tracePt t="98822" x="701675" y="5638800"/>
          <p14:tracePt t="98830" x="701675" y="5648325"/>
          <p14:tracePt t="98846" x="701675" y="5659438"/>
          <p14:tracePt t="98862" x="701675" y="5668963"/>
          <p14:tracePt t="98878" x="701675" y="5680075"/>
          <p14:tracePt t="98894" x="690563" y="5689600"/>
          <p14:tracePt t="98910" x="690563" y="5710238"/>
          <p14:tracePt t="98927" x="690563" y="5719763"/>
          <p14:tracePt t="98943" x="690563" y="5730875"/>
          <p14:tracePt t="98960" x="690563" y="5740400"/>
          <p14:tracePt t="98976" x="690563" y="5749925"/>
          <p14:tracePt t="98993" x="690563" y="5770563"/>
          <p14:tracePt t="99010" x="701675" y="5791200"/>
          <p14:tracePt t="99027" x="720725" y="5811838"/>
          <p14:tracePt t="99043" x="752475" y="5842000"/>
          <p14:tracePt t="99060" x="782638" y="5862638"/>
          <p14:tracePt t="99077" x="803275" y="5862638"/>
          <p14:tracePt t="99110" x="812800" y="5862638"/>
          <p14:tracePt t="99518" x="803275" y="5851525"/>
          <p14:tracePt t="99534" x="803275" y="5842000"/>
          <p14:tracePt t="99542" x="803275" y="5832475"/>
          <p14:tracePt t="99550" x="792163" y="5821363"/>
          <p14:tracePt t="99561" x="782638" y="5821363"/>
          <p14:tracePt t="99577" x="782638" y="5811838"/>
          <p14:tracePt t="100446" x="782638" y="5800725"/>
          <p14:tracePt t="100502" x="782638" y="5791200"/>
          <p14:tracePt t="112232" x="762000" y="5791200"/>
          <p14:tracePt t="114503" x="771525" y="5791200"/>
          <p14:tracePt t="114519" x="792163" y="5791200"/>
          <p14:tracePt t="114528" x="803275" y="5791200"/>
          <p14:tracePt t="114536" x="822325" y="5791200"/>
          <p14:tracePt t="114548" x="854075" y="5791200"/>
          <p14:tracePt t="114564" x="935038" y="5791200"/>
          <p14:tracePt t="114581" x="1057275" y="5791200"/>
          <p14:tracePt t="114597" x="1228725" y="5791200"/>
          <p14:tracePt t="114614" x="1381125" y="5791200"/>
          <p14:tracePt t="114616" x="1452563" y="5800725"/>
          <p14:tracePt t="114631" x="1493838" y="5811838"/>
          <p14:tracePt t="114632" x="1565275" y="5811838"/>
          <p14:tracePt t="114648" x="1676400" y="5821363"/>
          <p14:tracePt t="114664" x="1798638" y="5821363"/>
          <p14:tracePt t="114681" x="1889125" y="5821363"/>
          <p14:tracePt t="114698" x="1971675" y="5821363"/>
          <p14:tracePt t="114714" x="2062163" y="5821363"/>
          <p14:tracePt t="114731" x="2193925" y="5800725"/>
          <p14:tracePt t="114747" x="2357438" y="5791200"/>
          <p14:tracePt t="114764" x="2479675" y="5781675"/>
          <p14:tracePt t="114781" x="2581275" y="5770563"/>
          <p14:tracePt t="114798" x="2682875" y="5770563"/>
          <p14:tracePt t="114815" x="2784475" y="5770563"/>
          <p14:tracePt t="114816" x="2824163" y="5770563"/>
          <p14:tracePt t="114829" x="2865438" y="5770563"/>
          <p14:tracePt t="114846" x="2955925" y="5770563"/>
          <p14:tracePt t="114848" x="2997200" y="5770563"/>
          <p14:tracePt t="114863" x="3057525" y="5770563"/>
          <p14:tracePt t="114863" x="3128963" y="5770563"/>
          <p14:tracePt t="114879" x="3271838" y="5770563"/>
          <p14:tracePt t="114896" x="3454400" y="5781675"/>
          <p14:tracePt t="114913" x="3627438" y="5781675"/>
          <p14:tracePt t="114930" x="3789363" y="5800725"/>
          <p14:tracePt t="114946" x="3911600" y="5811838"/>
          <p14:tracePt t="114963" x="3952875" y="5811838"/>
          <p14:tracePt t="114979" x="4013200" y="5811838"/>
          <p14:tracePt t="114996" x="4064000" y="5811838"/>
          <p14:tracePt t="115013" x="4135438" y="5811838"/>
          <p14:tracePt t="115029" x="4206875" y="5811838"/>
          <p14:tracePt t="115046" x="4287838" y="5811838"/>
          <p14:tracePt t="115047" x="4327525" y="5811838"/>
          <p14:tracePt t="115063" x="4429125" y="5811838"/>
          <p14:tracePt t="115079" x="4562475" y="5811838"/>
          <p14:tracePt t="115096" x="4703763" y="5821363"/>
          <p14:tracePt t="115113" x="4835525" y="5851525"/>
          <p14:tracePt t="115130" x="4957763" y="5872163"/>
          <p14:tracePt t="115146" x="5089525" y="5883275"/>
          <p14:tracePt t="115163" x="5160963" y="5892800"/>
          <p14:tracePt t="115180" x="5211763" y="5892800"/>
          <p14:tracePt t="115196" x="5232400" y="5892800"/>
          <p14:tracePt t="115215" x="5253038" y="5892800"/>
          <p14:tracePt t="115230" x="5253038" y="5902325"/>
          <p14:tracePt t="115287" x="5262563" y="5902325"/>
          <p14:tracePt t="115327" x="5273675" y="5902325"/>
          <p14:tracePt t="115343" x="5283200" y="5902325"/>
          <p14:tracePt t="115352" x="5303838" y="5902325"/>
          <p14:tracePt t="115364" x="5334000" y="5902325"/>
          <p14:tracePt t="115380" x="5486400" y="5902325"/>
          <p14:tracePt t="115397" x="5719763" y="5913438"/>
          <p14:tracePt t="115414" x="6045200" y="5913438"/>
          <p14:tracePt t="115415" x="6218238" y="5913438"/>
          <p14:tracePt t="115430" x="6350000" y="5913438"/>
          <p14:tracePt t="115432" x="6430963" y="5913438"/>
          <p14:tracePt t="115447" x="6502400" y="5913438"/>
          <p14:tracePt t="115928" x="6523038" y="5913438"/>
          <p14:tracePt t="115943" x="6543675" y="5913438"/>
          <p14:tracePt t="115952" x="6573838" y="5913438"/>
          <p14:tracePt t="115965" x="6613525" y="5902325"/>
          <p14:tracePt t="115981" x="6735763" y="5892800"/>
          <p14:tracePt t="115998" x="6867525" y="5892800"/>
          <p14:tracePt t="116015" x="6980238" y="5892800"/>
          <p14:tracePt t="116016" x="7019925" y="5883275"/>
          <p14:tracePt t="116031" x="7061200" y="5883275"/>
          <p14:tracePt t="116048" x="7070725" y="5883275"/>
          <p14:tracePt t="116064" x="7081838" y="5883275"/>
          <p14:tracePt t="116103" x="7081838" y="5872163"/>
          <p14:tracePt t="116511" x="7102475" y="5872163"/>
          <p14:tracePt t="116519" x="7121525" y="5862638"/>
          <p14:tracePt t="116531" x="7192963" y="5862638"/>
          <p14:tracePt t="116546" x="7356475" y="5851525"/>
          <p14:tracePt t="116563" x="7508875" y="5851525"/>
          <p14:tracePt t="116579" x="7640638" y="5842000"/>
          <p14:tracePt t="116596" x="7742238" y="5842000"/>
          <p14:tracePt t="116613" x="7772400" y="5832475"/>
          <p14:tracePt t="116632" x="7802563" y="5832475"/>
          <p14:tracePt t="116648" x="7813675" y="5832475"/>
          <p14:tracePt t="116664" x="7823200" y="5832475"/>
          <p14:tracePt t="116681" x="7832725" y="5821363"/>
          <p14:tracePt t="116768" x="7843838" y="5821363"/>
          <p14:tracePt t="116783" x="7864475" y="5821363"/>
          <p14:tracePt t="116799" x="7874000" y="5821363"/>
          <p14:tracePt t="116807" x="7894638" y="5821363"/>
          <p14:tracePt t="116816" x="7904163" y="5821363"/>
          <p14:tracePt t="116831" x="7954963" y="5821363"/>
          <p14:tracePt t="116848" x="8016875" y="5821363"/>
          <p14:tracePt t="116865" x="8097838" y="5821363"/>
          <p14:tracePt t="116881" x="8178800" y="5821363"/>
          <p14:tracePt t="116898" x="8259763" y="5821363"/>
          <p14:tracePt t="116914" x="8340725" y="5821363"/>
          <p14:tracePt t="116931" x="8391525" y="5821363"/>
          <p14:tracePt t="116948" x="8462963" y="5821363"/>
          <p14:tracePt t="116965" x="8513763" y="5821363"/>
          <p14:tracePt t="116981" x="8575675" y="5821363"/>
          <p14:tracePt t="116998" x="8594725" y="5821363"/>
          <p14:tracePt t="117014" x="8626475" y="5821363"/>
          <p14:tracePt t="117031" x="8636000" y="5821363"/>
          <p14:tracePt t="117048" x="8645525" y="5821363"/>
          <p14:tracePt t="117064" x="8666163" y="5821363"/>
          <p14:tracePt t="117081" x="8686800" y="5821363"/>
          <p14:tracePt t="117099" x="8758238" y="5821363"/>
          <p14:tracePt t="117113" x="8848725" y="5821363"/>
          <p14:tracePt t="117129" x="8961438" y="5821363"/>
          <p14:tracePt t="117146" x="9051925" y="5821363"/>
          <p14:tracePt t="117162" x="9123363" y="5821363"/>
          <p14:tracePt t="117179" x="9185275" y="5821363"/>
          <p14:tracePt t="117196" x="9204325" y="5821363"/>
          <p14:tracePt t="117215" x="9224963" y="5821363"/>
          <p14:tracePt t="117216" x="9236075" y="5811838"/>
          <p14:tracePt t="117230" x="9245600" y="5811838"/>
          <p14:tracePt t="117232" x="9255125" y="5811838"/>
          <p14:tracePt t="117248" x="9286875" y="5800725"/>
          <p14:tracePt t="117264" x="9317038" y="5791200"/>
          <p14:tracePt t="117281" x="9347200" y="5791200"/>
          <p14:tracePt t="117297" x="9377363" y="5781675"/>
          <p14:tracePt t="117314" x="9398000" y="5781675"/>
          <p14:tracePt t="117330" x="9448800" y="5770563"/>
          <p14:tracePt t="117347" x="9490075" y="5770563"/>
          <p14:tracePt t="117364" x="9550400" y="5770563"/>
          <p14:tracePt t="117381" x="9631363" y="5781675"/>
          <p14:tracePt t="117397" x="9763125" y="5811838"/>
          <p14:tracePt t="117414" x="9906000" y="5832475"/>
          <p14:tracePt t="117416" x="9966325" y="5842000"/>
          <p14:tracePt t="117431" x="10037763" y="5851525"/>
          <p14:tracePt t="117432" x="10088563" y="5851525"/>
          <p14:tracePt t="117448" x="10180638" y="5851525"/>
          <p14:tracePt t="117464" x="10210800" y="5851525"/>
          <p14:tracePt t="117481" x="10231438" y="5851525"/>
          <p14:tracePt t="118495" x="10231438" y="5862638"/>
          <p14:tracePt t="118504" x="10231438" y="5872163"/>
          <p14:tracePt t="118515" x="10231438" y="5883275"/>
          <p14:tracePt t="118648" x="10220325" y="5883275"/>
          <p14:tracePt t="118672" x="10231438" y="5883275"/>
          <p14:tracePt t="118687" x="10231438" y="5892800"/>
          <p14:tracePt t="119440" x="10201275" y="5913438"/>
          <p14:tracePt t="119448" x="10139363" y="5943600"/>
          <p14:tracePt t="119465" x="9926638" y="5994400"/>
          <p14:tracePt t="119482" x="9559925" y="6065838"/>
          <p14:tracePt t="119499" x="9063038" y="6105525"/>
          <p14:tracePt t="119515" x="8513763" y="6126163"/>
          <p14:tracePt t="119532" x="8056563" y="6126163"/>
          <p14:tracePt t="119548" x="7751763" y="6137275"/>
          <p14:tracePt t="119565" x="7578725" y="6156325"/>
          <p14:tracePt t="119581" x="7497763" y="6176963"/>
          <p14:tracePt t="119598" x="7467600" y="6188075"/>
          <p14:tracePt t="119615" x="7446963" y="6197600"/>
          <p14:tracePt t="119616" x="7426325" y="6197600"/>
          <p14:tracePt t="119632" x="7416800" y="6197600"/>
          <p14:tracePt t="119648" x="7407275" y="6207125"/>
          <p14:tracePt t="119696" x="7396163" y="6207125"/>
          <p14:tracePt t="119719" x="7375525" y="6197600"/>
          <p14:tracePt t="119727" x="7366000" y="6188075"/>
          <p14:tracePt t="119735" x="7345363" y="6167438"/>
          <p14:tracePt t="119746" x="7315200" y="6156325"/>
          <p14:tracePt t="119763" x="7223125" y="6105525"/>
          <p14:tracePt t="119780" x="7132638" y="6075363"/>
          <p14:tracePt t="119796" x="7040563" y="6054725"/>
          <p14:tracePt t="119813" x="6959600" y="6035675"/>
          <p14:tracePt t="119830" x="6929438" y="6035675"/>
          <p14:tracePt t="119847" x="6918325" y="6035675"/>
          <p14:tracePt t="119920" x="6918325" y="6024563"/>
          <p14:tracePt t="119936" x="6929438" y="6024563"/>
          <p14:tracePt t="119952" x="6938963" y="6015038"/>
          <p14:tracePt t="119959" x="6969125" y="6015038"/>
          <p14:tracePt t="119968" x="6980238" y="6003925"/>
          <p14:tracePt t="119982" x="6989763" y="6003925"/>
          <p14:tracePt t="119997" x="7019925" y="5984875"/>
          <p14:tracePt t="120014" x="7040563" y="5984875"/>
          <p14:tracePt t="120030" x="7051675" y="5973763"/>
          <p14:tracePt t="120032" x="7061200" y="5973763"/>
          <p14:tracePt t="120047" x="7070725" y="5973763"/>
          <p14:tracePt t="120064" x="7070725" y="5964238"/>
          <p14:tracePt t="120080" x="7070725" y="5953125"/>
          <p14:tracePt t="120119" x="7081838" y="5953125"/>
          <p14:tracePt t="120239" x="7081838" y="5943600"/>
          <p14:tracePt t="120248" x="7081838" y="5934075"/>
          <p14:tracePt t="120256" x="7081838" y="5922963"/>
          <p14:tracePt t="120265" x="7081838" y="5913438"/>
          <p14:tracePt t="120282" x="7081838" y="5892800"/>
          <p14:tracePt t="120298" x="7081838" y="5883275"/>
          <p14:tracePt t="120315" x="7081838" y="5872163"/>
          <p14:tracePt t="120332" x="7081838" y="5862638"/>
          <p14:tracePt t="120349" x="7091363" y="5851525"/>
          <p14:tracePt t="120368" x="7102475" y="5851525"/>
          <p14:tracePt t="120383" x="7112000" y="5851525"/>
          <p14:tracePt t="120407" x="7121525" y="5851525"/>
          <p14:tracePt t="120423" x="7121525" y="5842000"/>
          <p14:tracePt t="120431" x="7132638" y="5842000"/>
          <p14:tracePt t="120447" x="7183438" y="5842000"/>
          <p14:tracePt t="120464" x="7285038" y="5851525"/>
          <p14:tracePt t="120480" x="7426325" y="5862638"/>
          <p14:tracePt t="120497" x="7610475" y="5883275"/>
          <p14:tracePt t="120514" x="7802563" y="5892800"/>
          <p14:tracePt t="120530" x="7996238" y="5892800"/>
          <p14:tracePt t="120547" x="8208963" y="5902325"/>
          <p14:tracePt t="120564" x="8402638" y="5902325"/>
          <p14:tracePt t="120580" x="8594725" y="5902325"/>
          <p14:tracePt t="120597" x="8767763" y="5892800"/>
          <p14:tracePt t="120614" x="8920163" y="5872163"/>
          <p14:tracePt t="120630" x="9093200" y="5862638"/>
          <p14:tracePt t="120631" x="9164638" y="5851525"/>
          <p14:tracePt t="120647" x="9305925" y="5842000"/>
          <p14:tracePt t="120664" x="9448800" y="5832475"/>
          <p14:tracePt t="120681" x="9571038" y="5821363"/>
          <p14:tracePt t="120697" x="9682163" y="5791200"/>
          <p14:tracePt t="120714" x="9753600" y="5781675"/>
          <p14:tracePt t="120730" x="9825038" y="5770563"/>
          <p14:tracePt t="120747" x="9906000" y="5761038"/>
          <p14:tracePt t="120764" x="9956800" y="5749925"/>
          <p14:tracePt t="120780" x="9998075" y="5749925"/>
          <p14:tracePt t="120797" x="10007600" y="5749925"/>
          <p14:tracePt t="120815" x="10007600" y="5740400"/>
          <p14:tracePt t="120944" x="10017125" y="5740400"/>
          <p14:tracePt t="120959" x="10028238" y="5740400"/>
          <p14:tracePt t="120968" x="10037763" y="5740400"/>
          <p14:tracePt t="120982" x="10058400" y="5749925"/>
          <p14:tracePt t="120999" x="10079038" y="5761038"/>
          <p14:tracePt t="121000" x="10088563" y="5761038"/>
          <p14:tracePt t="121143" x="10088563" y="5770563"/>
          <p14:tracePt t="121151" x="10079038" y="5781675"/>
          <p14:tracePt t="121165" x="10067925" y="5800725"/>
          <p14:tracePt t="121182" x="10058400" y="5821363"/>
          <p14:tracePt t="121496" x="10048875" y="5821363"/>
          <p14:tracePt t="121503" x="10037763" y="5811838"/>
          <p14:tracePt t="121515" x="10017125" y="5811838"/>
          <p14:tracePt t="121532" x="9936163" y="5761038"/>
          <p14:tracePt t="121549" x="9794875" y="5689600"/>
          <p14:tracePt t="121565" x="9529763" y="5546725"/>
          <p14:tracePt t="121581" x="9072563" y="5324475"/>
          <p14:tracePt t="121598" x="8423275" y="5038725"/>
          <p14:tracePt t="121615" x="7751763" y="4745038"/>
          <p14:tracePt t="121616" x="7375525" y="4592638"/>
          <p14:tracePt t="121631" x="6604000" y="4308475"/>
          <p14:tracePt t="121649" x="5892800" y="4073525"/>
          <p14:tracePt t="121665" x="5283200" y="3860800"/>
          <p14:tracePt t="121681" x="4795838" y="3708400"/>
          <p14:tracePt t="121698" x="4389438" y="3556000"/>
          <p14:tracePt t="121714" x="4105275" y="3444875"/>
          <p14:tracePt t="121731" x="3870325" y="3352800"/>
          <p14:tracePt t="121748" x="3678238" y="3271838"/>
          <p14:tracePt t="121765" x="3505200" y="3179763"/>
          <p14:tracePt t="121781" x="3352800" y="3108325"/>
          <p14:tracePt t="121798" x="3230563" y="3057525"/>
          <p14:tracePt t="121815" x="3179763" y="3038475"/>
          <p14:tracePt t="121815" x="3159125" y="3027363"/>
          <p14:tracePt t="121831" x="3098800" y="2997200"/>
          <p14:tracePt t="121849" x="3057525" y="2976563"/>
          <p14:tracePt t="121865" x="2976563" y="2946400"/>
          <p14:tracePt t="121881" x="2844800" y="2905125"/>
          <p14:tracePt t="121898" x="2722563" y="2854325"/>
          <p14:tracePt t="121915" x="2560638" y="2803525"/>
          <p14:tracePt t="121932" x="2357438" y="2752725"/>
          <p14:tracePt t="121948" x="2174875" y="2701925"/>
          <p14:tracePt t="121965" x="2011363" y="2662238"/>
          <p14:tracePt t="121981" x="1920875" y="2632075"/>
          <p14:tracePt t="121998" x="1870075" y="2600325"/>
          <p14:tracePt t="122013" x="1858963" y="2570163"/>
          <p14:tracePt t="122031" x="1838325" y="2519363"/>
          <p14:tracePt t="122048" x="1838325" y="2428875"/>
          <p14:tracePt t="122065" x="1808163" y="2327275"/>
          <p14:tracePt t="122081" x="1778000" y="2235200"/>
          <p14:tracePt t="122098" x="1717675" y="2133600"/>
          <p14:tracePt t="122115" x="1616075" y="2032000"/>
          <p14:tracePt t="122131" x="1503363" y="1939925"/>
          <p14:tracePt t="122147" x="1371600" y="1828800"/>
          <p14:tracePt t="122164" x="1249363" y="1717675"/>
          <p14:tracePt t="122181" x="1096963" y="1595438"/>
          <p14:tracePt t="122197" x="995363" y="1514475"/>
          <p14:tracePt t="122201" x="974725" y="1493838"/>
          <p14:tracePt t="122214" x="965200" y="1473200"/>
          <p14:tracePt t="122215" x="965200" y="1463675"/>
          <p14:tracePt t="122230" x="965200" y="1452563"/>
          <p14:tracePt t="122304" x="974725" y="1452563"/>
          <p14:tracePt t="123248" x="974725" y="1463675"/>
          <p14:tracePt t="123256" x="985838" y="1473200"/>
          <p14:tracePt t="123266" x="985838" y="1503363"/>
          <p14:tracePt t="123283" x="1016000" y="1554163"/>
          <p14:tracePt t="123300" x="1057275" y="1635125"/>
          <p14:tracePt t="123316" x="1127125" y="1747838"/>
          <p14:tracePt t="123332" x="1198563" y="1838325"/>
          <p14:tracePt t="123349" x="1300163" y="1951038"/>
          <p14:tracePt t="123365" x="1412875" y="2062163"/>
          <p14:tracePt t="123382" x="1533525" y="2193925"/>
          <p14:tracePt t="123384" x="1604963" y="2286000"/>
          <p14:tracePt t="123399" x="1685925" y="2387600"/>
          <p14:tracePt t="123401" x="1768475" y="2519363"/>
          <p14:tracePt t="123416" x="1900238" y="2803525"/>
          <p14:tracePt t="123432" x="2041525" y="3159125"/>
          <p14:tracePt t="123449" x="2225675" y="3514725"/>
          <p14:tracePt t="123466" x="2428875" y="3779838"/>
          <p14:tracePt t="123482" x="2662238" y="3992563"/>
          <p14:tracePt t="123499" x="2865438" y="4135438"/>
          <p14:tracePt t="123516" x="3006725" y="4216400"/>
          <p14:tracePt t="123532" x="3078163" y="4246563"/>
          <p14:tracePt t="123549" x="3098800" y="4216400"/>
          <p14:tracePt t="123566" x="3119438" y="4216400"/>
          <p14:tracePt t="123582" x="3170238" y="4216400"/>
          <p14:tracePt t="123584" x="3200400" y="4216400"/>
          <p14:tracePt t="123599" x="3230563" y="4216400"/>
          <p14:tracePt t="123600" x="3260725" y="4225925"/>
          <p14:tracePt t="123616" x="3271838" y="4225925"/>
          <p14:tracePt t="123633" x="3260725" y="4225925"/>
          <p14:tracePt t="123649" x="3251200" y="4216400"/>
          <p14:tracePt t="123743" x="3251200" y="4206875"/>
          <p14:tracePt t="123760" x="3251200" y="4195763"/>
          <p14:tracePt t="123872" x="3251200" y="4206875"/>
          <p14:tracePt t="123879" x="3251200" y="4216400"/>
          <p14:tracePt t="123888" x="3251200" y="4237038"/>
          <p14:tracePt t="123898" x="3251200" y="4267200"/>
          <p14:tracePt t="123914" x="3281363" y="4389438"/>
          <p14:tracePt t="123931" x="3373438" y="4572000"/>
          <p14:tracePt t="123948" x="3454400" y="4754563"/>
          <p14:tracePt t="123965" x="3495675" y="4906963"/>
          <p14:tracePt t="123981" x="3525838" y="5019675"/>
          <p14:tracePt t="123998" x="3525838" y="5151438"/>
          <p14:tracePt t="124014" x="3444875" y="5324475"/>
          <p14:tracePt t="124015" x="3424238" y="5364163"/>
          <p14:tracePt t="124031" x="3332163" y="5384800"/>
          <p14:tracePt t="124031" x="3209925" y="5465763"/>
          <p14:tracePt t="124048" x="2976563" y="5608638"/>
          <p14:tracePt t="124064" x="2824163" y="5730875"/>
          <p14:tracePt t="124081" x="2733675" y="5781675"/>
          <p14:tracePt t="124098" x="2641600" y="5821363"/>
          <p14:tracePt t="124114" x="2611438" y="5842000"/>
          <p14:tracePt t="124131" x="2600325" y="5851525"/>
          <p14:tracePt t="124148" x="2570163" y="5862638"/>
          <p14:tracePt t="124164" x="2549525" y="5862638"/>
          <p14:tracePt t="124181" x="2530475" y="5883275"/>
          <p14:tracePt t="124198" x="2530475" y="5892800"/>
          <p14:tracePt t="124214" x="2530475" y="5902325"/>
          <p14:tracePt t="124215" x="2530475" y="5913438"/>
          <p14:tracePt t="124232" x="2530475" y="5922963"/>
          <p14:tracePt t="124248" x="2560638" y="5934075"/>
          <p14:tracePt t="124264" x="2590800" y="5953125"/>
          <p14:tracePt t="124280" x="2632075" y="5973763"/>
          <p14:tracePt t="124296" x="2641600" y="5973763"/>
          <p14:tracePt t="124343" x="2651125" y="5973763"/>
          <p14:tracePt t="124352" x="2662238" y="5964238"/>
          <p14:tracePt t="124366" x="2671763" y="5943600"/>
          <p14:tracePt t="124380" x="2682875" y="5883275"/>
          <p14:tracePt t="124397" x="2682875" y="5811838"/>
          <p14:tracePt t="124552" x="2682875" y="5821363"/>
          <p14:tracePt t="124560" x="2662238" y="5821363"/>
          <p14:tracePt t="124568" x="2671763" y="5821363"/>
          <p14:tracePt t="124608" x="2671763" y="5832475"/>
          <p14:tracePt t="124623" x="2662238" y="5832475"/>
          <p14:tracePt t="124639" x="2662238" y="5842000"/>
          <p14:tracePt t="124648" x="2651125" y="5862638"/>
          <p14:tracePt t="124655" x="2641600" y="5872163"/>
          <p14:tracePt t="124664" x="2641600" y="5883275"/>
          <p14:tracePt t="124681" x="2620963" y="5913438"/>
          <p14:tracePt t="124698" x="2600325" y="5973763"/>
          <p14:tracePt t="124714" x="2570163" y="6015038"/>
          <p14:tracePt t="124733" x="2549525" y="6035675"/>
          <p14:tracePt t="124749" x="2540000" y="6054725"/>
          <p14:tracePt t="124764" x="2530475" y="6054725"/>
          <p14:tracePt t="124781" x="2519363" y="6065838"/>
          <p14:tracePt t="124798" x="2489200" y="6086475"/>
          <p14:tracePt t="124814" x="2459038" y="6096000"/>
          <p14:tracePt t="124816" x="2447925" y="6096000"/>
          <p14:tracePt t="124831" x="2438400" y="6105525"/>
          <p14:tracePt t="124832" x="2428875" y="6105525"/>
          <p14:tracePt t="124848" x="2417763" y="6105525"/>
          <p14:tracePt t="124864" x="2408238" y="6105525"/>
          <p14:tracePt t="124903" x="2397125" y="6105525"/>
          <p14:tracePt t="124911" x="2387600" y="6105525"/>
          <p14:tracePt t="124920" x="2378075" y="6116638"/>
          <p14:tracePt t="124931" x="2366963" y="6116638"/>
          <p14:tracePt t="124948" x="2336800" y="6126163"/>
          <p14:tracePt t="124965" x="2316163" y="6126163"/>
          <p14:tracePt t="124981" x="2306638" y="6126163"/>
          <p14:tracePt t="124998" x="2295525" y="6126163"/>
          <p14:tracePt t="125016" x="2316163" y="6116638"/>
          <p14:tracePt t="125031" x="2346325" y="6105525"/>
          <p14:tracePt t="125168" x="2336800" y="6105525"/>
          <p14:tracePt t="125175" x="2327275" y="6105525"/>
          <p14:tracePt t="125184" x="2306638" y="6126163"/>
          <p14:tracePt t="125201" x="2163763" y="6227763"/>
          <p14:tracePt t="125216" x="1951038" y="6359525"/>
          <p14:tracePt t="125232" x="1685925" y="6472238"/>
          <p14:tracePt t="125544" x="873125" y="6442075"/>
          <p14:tracePt t="125560" x="873125" y="6430963"/>
          <p14:tracePt t="125568" x="873125" y="6421438"/>
          <p14:tracePt t="125672" x="863600" y="6421438"/>
          <p14:tracePt t="125703" x="863600" y="6410325"/>
          <p14:tracePt t="125720" x="863600" y="6391275"/>
          <p14:tracePt t="125728" x="863600" y="6380163"/>
          <p14:tracePt t="125735" x="863600" y="6370638"/>
          <p14:tracePt t="125749" x="863600" y="6359525"/>
          <p14:tracePt t="125765" x="863600" y="6319838"/>
          <p14:tracePt t="125782" x="863600" y="6308725"/>
          <p14:tracePt t="125798" x="863600" y="6299200"/>
          <p14:tracePt t="125912" x="863600" y="6308725"/>
          <p14:tracePt t="125960" x="863600" y="6319838"/>
          <p14:tracePt t="126224" x="873125" y="6319838"/>
          <p14:tracePt t="126239" x="884238" y="6319838"/>
          <p14:tracePt t="126248" x="904875" y="6319838"/>
          <p14:tracePt t="126264" x="935038" y="6319838"/>
          <p14:tracePt t="126281" x="1006475" y="6319838"/>
          <p14:tracePt t="126297" x="1117600" y="6340475"/>
          <p14:tracePt t="126314" x="1198563" y="6340475"/>
          <p14:tracePt t="126333" x="1300163" y="6350000"/>
          <p14:tracePt t="126349" x="1371600" y="6359525"/>
          <p14:tracePt t="126364" x="1431925" y="6359525"/>
          <p14:tracePt t="126381" x="1503363" y="6359525"/>
          <p14:tracePt t="126398" x="1574800" y="6359525"/>
          <p14:tracePt t="126415" x="1616075" y="6359525"/>
          <p14:tracePt t="126416" x="1646238" y="6359525"/>
          <p14:tracePt t="126431" x="1727200" y="6359525"/>
          <p14:tracePt t="126448" x="1798638" y="6359525"/>
          <p14:tracePt t="126464" x="1870075" y="6359525"/>
          <p14:tracePt t="126481" x="1939925" y="6359525"/>
          <p14:tracePt t="126498" x="2041525" y="6359525"/>
          <p14:tracePt t="126514" x="2154238" y="6359525"/>
          <p14:tracePt t="126531" x="2276475" y="6359525"/>
          <p14:tracePt t="126548" x="2417763" y="6359525"/>
          <p14:tracePt t="126564" x="2540000" y="6370638"/>
          <p14:tracePt t="126581" x="2600325" y="6370638"/>
          <p14:tracePt t="126597" x="2651125" y="6370638"/>
          <p14:tracePt t="126614" x="2692400" y="6370638"/>
          <p14:tracePt t="126632" x="2763838" y="6359525"/>
          <p14:tracePt t="126649" x="2824163" y="6359525"/>
          <p14:tracePt t="126665" x="2895600" y="6359525"/>
          <p14:tracePt t="126682" x="2967038" y="6359525"/>
          <p14:tracePt t="126699" x="3027363" y="6350000"/>
          <p14:tracePt t="126716" x="3089275" y="6350000"/>
          <p14:tracePt t="126732" x="3140075" y="6350000"/>
          <p14:tracePt t="126749" x="3221038" y="6350000"/>
          <p14:tracePt t="126765" x="3302000" y="6350000"/>
          <p14:tracePt t="126782" x="3433763" y="6380163"/>
          <p14:tracePt t="126799" x="3576638" y="6400800"/>
          <p14:tracePt t="126800" x="3667125" y="6400800"/>
          <p14:tracePt t="126816" x="3779838" y="6400800"/>
          <p14:tracePt t="126831" x="3840163" y="6400800"/>
          <p14:tracePt t="126848" x="3860800" y="6400800"/>
          <p14:tracePt t="128119" x="3870325" y="6400800"/>
          <p14:tracePt t="128128" x="3881438" y="6400800"/>
          <p14:tracePt t="128144" x="3890963" y="6400800"/>
          <p14:tracePt t="128152" x="3911600" y="6400800"/>
          <p14:tracePt t="128168" x="3932238" y="6400800"/>
          <p14:tracePt t="128183" x="3971925" y="6400800"/>
          <p14:tracePt t="128185" x="4033838" y="6391275"/>
          <p14:tracePt t="128202" x="4165600" y="6391275"/>
          <p14:tracePt t="128217" x="4297363" y="6391275"/>
          <p14:tracePt t="128233" x="4449763" y="6391275"/>
          <p14:tracePt t="128250" x="4592638" y="6391275"/>
          <p14:tracePt t="128266" x="4703763" y="6391275"/>
          <p14:tracePt t="128283" x="4816475" y="6400800"/>
          <p14:tracePt t="128300" x="4867275" y="6400800"/>
          <p14:tracePt t="128316" x="4918075" y="6400800"/>
          <p14:tracePt t="128333" x="4957763" y="6410325"/>
          <p14:tracePt t="128350" x="4987925" y="6410325"/>
          <p14:tracePt t="128366" x="5038725" y="6410325"/>
          <p14:tracePt t="128368" x="5049838" y="6410325"/>
          <p14:tracePt t="128383" x="5059363" y="6410325"/>
          <p14:tracePt t="128400" x="5070475" y="6410325"/>
          <p14:tracePt t="128504" x="5080000" y="6410325"/>
          <p14:tracePt t="128527" x="5089525" y="6410325"/>
          <p14:tracePt t="128536" x="5100638" y="6410325"/>
          <p14:tracePt t="128552" x="5121275" y="6410325"/>
          <p14:tracePt t="128565" x="5130800" y="6410325"/>
          <p14:tracePt t="128582" x="5151438" y="6410325"/>
          <p14:tracePt t="128598" x="5172075" y="6410325"/>
          <p14:tracePt t="128615" x="5191125" y="6410325"/>
          <p14:tracePt t="128632" x="5211763" y="6410325"/>
          <p14:tracePt t="128648" x="5253038" y="6410325"/>
          <p14:tracePt t="128665" x="5313363" y="6410325"/>
          <p14:tracePt t="128682" x="5394325" y="6410325"/>
          <p14:tracePt t="128699" x="5476875" y="6410325"/>
          <p14:tracePt t="128715" x="5546725" y="6410325"/>
          <p14:tracePt t="128732" x="5618163" y="6410325"/>
          <p14:tracePt t="128748" x="5699125" y="6410325"/>
          <p14:tracePt t="128765" x="5761038" y="6410325"/>
          <p14:tracePt t="128782" x="5821363" y="6410325"/>
          <p14:tracePt t="128798" x="5862638" y="6410325"/>
          <p14:tracePt t="128815" x="5913438" y="6410325"/>
          <p14:tracePt t="128817" x="5922963" y="6410325"/>
          <p14:tracePt t="128832" x="5964238" y="6410325"/>
          <p14:tracePt t="128848" x="6015038" y="6410325"/>
          <p14:tracePt t="128864" x="6045200" y="6410325"/>
          <p14:tracePt t="128881" x="6086475" y="6410325"/>
          <p14:tracePt t="128898" x="6105525" y="6410325"/>
          <p14:tracePt t="128916" x="6126163" y="6410325"/>
          <p14:tracePt t="128932" x="6146800" y="6410325"/>
          <p14:tracePt t="128949" x="6176963" y="6410325"/>
          <p14:tracePt t="128966" x="6207125" y="6410325"/>
          <p14:tracePt t="128983" x="6238875" y="6400800"/>
          <p14:tracePt t="128984" x="6248400" y="6400800"/>
          <p14:tracePt t="128999" x="6269038" y="6400800"/>
          <p14:tracePt t="129000" x="6289675" y="6400800"/>
          <p14:tracePt t="129016" x="6308725" y="6400800"/>
          <p14:tracePt t="129032" x="6319838" y="6400800"/>
          <p14:tracePt t="129048" x="6340475" y="6400800"/>
          <p14:tracePt t="129065" x="6370638" y="6400800"/>
          <p14:tracePt t="129083" x="6400800" y="6400800"/>
          <p14:tracePt t="129099" x="6410325" y="6400800"/>
          <p14:tracePt t="129116" x="6442075" y="6400800"/>
          <p14:tracePt t="129133" x="6472238" y="6400800"/>
          <p14:tracePt t="129150" x="6502400" y="6400800"/>
          <p14:tracePt t="129167" x="6532563" y="6400800"/>
          <p14:tracePt t="129168" x="6543675" y="6400800"/>
          <p14:tracePt t="129181" x="6553200" y="6400800"/>
          <p14:tracePt t="129198" x="6583363" y="6400800"/>
          <p14:tracePt t="129217" x="6613525" y="6400800"/>
          <p14:tracePt t="129232" x="6634163" y="6400800"/>
          <p14:tracePt t="129249" x="6664325" y="6400800"/>
          <p14:tracePt t="129266" x="6684963" y="6400800"/>
          <p14:tracePt t="129282" x="6715125" y="6400800"/>
          <p14:tracePt t="129299" x="6746875" y="6400800"/>
          <p14:tracePt t="129316" x="6777038" y="6400800"/>
          <p14:tracePt t="129332" x="6807200" y="6400800"/>
          <p14:tracePt t="129349" x="6827838" y="6400800"/>
          <p14:tracePt t="129366" x="6858000" y="6400800"/>
          <p14:tracePt t="129383" x="6878638" y="6400800"/>
          <p14:tracePt t="129384" x="6899275" y="6400800"/>
          <p14:tracePt t="129399" x="6908800" y="6400800"/>
          <p14:tracePt t="129400" x="6918325" y="6400800"/>
          <p14:tracePt t="129416" x="6959600" y="6400800"/>
          <p14:tracePt t="129433" x="7031038" y="6400800"/>
          <p14:tracePt t="129449" x="7091363" y="6400800"/>
          <p14:tracePt t="129466" x="7132638" y="6400800"/>
          <p14:tracePt t="129483" x="7162800" y="6400800"/>
          <p14:tracePt t="129499" x="7183438" y="6400800"/>
          <p14:tracePt t="129515" x="7192963" y="6400800"/>
          <p14:tracePt t="129533" x="7204075" y="6400800"/>
          <p14:tracePt t="129550" x="7223125" y="6400800"/>
          <p14:tracePt t="129567" x="7234238" y="6400800"/>
          <p14:tracePt t="129583" x="7243763" y="6400800"/>
          <p14:tracePt t="129584" x="7243763" y="6391275"/>
          <p14:tracePt t="129600" x="7264400" y="6391275"/>
          <p14:tracePt t="129616" x="7285038" y="6391275"/>
          <p14:tracePt t="129633" x="7305675" y="6391275"/>
          <p14:tracePt t="129650" x="7324725" y="6391275"/>
          <p14:tracePt t="129666" x="7345363" y="6391275"/>
          <p14:tracePt t="129682" x="7356475" y="6391275"/>
          <p14:tracePt t="129699" x="7375525" y="6391275"/>
          <p14:tracePt t="129716" x="7416800" y="6391275"/>
          <p14:tracePt t="129732" x="7446963" y="6391275"/>
          <p14:tracePt t="129749" x="7488238" y="6391275"/>
          <p14:tracePt t="129766" x="7508875" y="6391275"/>
          <p14:tracePt t="129782" x="7527925" y="6391275"/>
          <p14:tracePt t="129784" x="7539038" y="6391275"/>
          <p14:tracePt t="129799" x="7548563" y="6391275"/>
          <p14:tracePt t="129816" x="7559675" y="6391275"/>
          <p14:tracePt t="129831" x="7569200" y="6391275"/>
          <p14:tracePt t="129855" x="7578725" y="6391275"/>
          <p14:tracePt t="129864" x="7589838" y="6391275"/>
          <p14:tracePt t="129881" x="7599363" y="6380163"/>
          <p14:tracePt t="129903" x="7610475" y="6380163"/>
          <p14:tracePt t="130768" x="7620000" y="6380163"/>
          <p14:tracePt t="130784" x="7629525" y="6380163"/>
          <p14:tracePt t="130800" x="7640638" y="6380163"/>
          <p14:tracePt t="130816" x="7650163" y="6380163"/>
          <p14:tracePt t="130823" x="7661275" y="6380163"/>
          <p14:tracePt t="130833" x="7670800" y="6380163"/>
          <p14:tracePt t="130849" x="7700963" y="6380163"/>
          <p14:tracePt t="130865" x="7742238" y="6380163"/>
          <p14:tracePt t="130882" x="7772400" y="6380163"/>
          <p14:tracePt t="130899" x="7802563" y="6380163"/>
          <p14:tracePt t="130915" x="7813675" y="6380163"/>
          <p14:tracePt t="130932" x="7823200" y="6380163"/>
          <p14:tracePt t="130992" x="7832725" y="6380163"/>
          <p14:tracePt t="131008" x="7843838" y="6380163"/>
          <p14:tracePt t="133111" x="7843838" y="6370638"/>
          <p14:tracePt t="140497" x="7832725" y="6370638"/>
          <p14:tracePt t="140505" x="7813675" y="6370638"/>
          <p14:tracePt t="140518" x="7781925" y="6370638"/>
          <p14:tracePt t="140535" x="7488238" y="6350000"/>
          <p14:tracePt t="140552" x="6696075" y="6248400"/>
          <p14:tracePt t="140553" x="5994400" y="6045200"/>
          <p14:tracePt t="140569" x="4165600" y="5486400"/>
          <p14:tracePt t="140586" x="1879600" y="4551363"/>
          <p14:tracePt t="140618" x="9339263" y="1771650"/>
          <p14:tracePt t="140635" x="7981950" y="850900"/>
        </p14:tracePtLst>
      </p14:laserTraceLst>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2">
            <a:extLst>
              <a:ext uri="{FF2B5EF4-FFF2-40B4-BE49-F238E27FC236}">
                <a16:creationId xmlns:a16="http://schemas.microsoft.com/office/drawing/2014/main" id="{BB904A8F-42C3-4409-A922-B28313027867}"/>
              </a:ext>
            </a:extLst>
          </p:cNvPr>
          <p:cNvSpPr>
            <a:spLocks noGrp="1" noChangeArrowheads="1"/>
          </p:cNvSpPr>
          <p:nvPr>
            <p:ph type="title"/>
          </p:nvPr>
        </p:nvSpPr>
        <p:spPr>
          <a:xfrm>
            <a:off x="228600" y="304800"/>
            <a:ext cx="11658600" cy="1143000"/>
          </a:xfrm>
        </p:spPr>
        <p:txBody>
          <a:bodyPr/>
          <a:lstStyle/>
          <a:p>
            <a:pPr eaLnBrk="1" hangingPunct="1"/>
            <a:r>
              <a:rPr lang="en-US" altLang="en-US" sz="4800" b="1" dirty="0"/>
              <a:t>Physiology of human voice production</a:t>
            </a:r>
          </a:p>
        </p:txBody>
      </p:sp>
      <p:sp>
        <p:nvSpPr>
          <p:cNvPr id="15362" name="Rectangle 3">
            <a:extLst>
              <a:ext uri="{FF2B5EF4-FFF2-40B4-BE49-F238E27FC236}">
                <a16:creationId xmlns:a16="http://schemas.microsoft.com/office/drawing/2014/main" id="{E1B65C94-19F9-496F-8C42-506FE9DB1615}"/>
              </a:ext>
            </a:extLst>
          </p:cNvPr>
          <p:cNvSpPr>
            <a:spLocks noGrp="1" noChangeArrowheads="1"/>
          </p:cNvSpPr>
          <p:nvPr>
            <p:ph type="body" idx="1"/>
          </p:nvPr>
        </p:nvSpPr>
        <p:spPr>
          <a:xfrm>
            <a:off x="381000" y="1676400"/>
            <a:ext cx="11658600" cy="4876800"/>
          </a:xfrm>
        </p:spPr>
        <p:txBody>
          <a:bodyPr/>
          <a:lstStyle/>
          <a:p>
            <a:pPr eaLnBrk="1" hangingPunct="1">
              <a:lnSpc>
                <a:spcPct val="90000"/>
              </a:lnSpc>
            </a:pPr>
            <a:r>
              <a:rPr lang="en-US" altLang="en-US" sz="4000" dirty="0"/>
              <a:t>Leonhard Euler’s transient resonance theory (1727)</a:t>
            </a:r>
          </a:p>
          <a:p>
            <a:pPr eaLnBrk="1" hangingPunct="1">
              <a:lnSpc>
                <a:spcPct val="90000"/>
              </a:lnSpc>
            </a:pPr>
            <a:r>
              <a:rPr lang="en-US" altLang="en-US" sz="4000" dirty="0"/>
              <a:t>Robert Willis’ mechanical voice simulation (1829)</a:t>
            </a:r>
          </a:p>
          <a:p>
            <a:pPr eaLnBrk="1" hangingPunct="1">
              <a:lnSpc>
                <a:spcPct val="90000"/>
              </a:lnSpc>
            </a:pPr>
            <a:r>
              <a:rPr lang="en-US" altLang="en-US" sz="4000" dirty="0"/>
              <a:t>Ludimar Hermann’s phonograph study (1890)</a:t>
            </a:r>
          </a:p>
          <a:p>
            <a:pPr eaLnBrk="1" hangingPunct="1">
              <a:lnSpc>
                <a:spcPct val="90000"/>
              </a:lnSpc>
            </a:pPr>
            <a:r>
              <a:rPr lang="en-US" altLang="en-US" sz="4000" dirty="0"/>
              <a:t>Peter Ladefoged’s superposition description (1960)</a:t>
            </a:r>
          </a:p>
          <a:p>
            <a:pPr eaLnBrk="1" hangingPunct="1">
              <a:lnSpc>
                <a:spcPct val="90000"/>
              </a:lnSpc>
            </a:pPr>
            <a:r>
              <a:rPr lang="en-US" altLang="en-US" sz="4000" dirty="0"/>
              <a:t>Philippe Fabre’s electroglottograph study (1956)</a:t>
            </a:r>
          </a:p>
          <a:p>
            <a:pPr eaLnBrk="1" hangingPunct="1">
              <a:lnSpc>
                <a:spcPct val="90000"/>
              </a:lnSpc>
            </a:pPr>
            <a:r>
              <a:rPr lang="en-US" altLang="en-US" sz="4000" dirty="0"/>
              <a:t>Robert </a:t>
            </a:r>
            <a:r>
              <a:rPr lang="en-US" altLang="en-US" sz="4000" dirty="0" err="1"/>
              <a:t>Sataloff’s</a:t>
            </a:r>
            <a:r>
              <a:rPr lang="en-US" altLang="en-US" sz="4000" dirty="0"/>
              <a:t> hand-clap analogy (1972)</a:t>
            </a:r>
          </a:p>
          <a:p>
            <a:pPr eaLnBrk="1" hangingPunct="1">
              <a:lnSpc>
                <a:spcPct val="90000"/>
              </a:lnSpc>
            </a:pPr>
            <a:r>
              <a:rPr lang="en-US" altLang="en-US" sz="4000" dirty="0"/>
              <a:t>Ronald </a:t>
            </a:r>
            <a:r>
              <a:rPr lang="en-US" altLang="en-US" sz="4000" dirty="0" err="1"/>
              <a:t>Baken’s</a:t>
            </a:r>
            <a:r>
              <a:rPr lang="en-US" altLang="en-US" sz="4000" dirty="0"/>
              <a:t> water-hammer analogy (1980)</a:t>
            </a:r>
          </a:p>
        </p:txBody>
      </p:sp>
      <p:sp>
        <p:nvSpPr>
          <p:cNvPr id="3" name="Slide Number Placeholder 2">
            <a:extLst>
              <a:ext uri="{FF2B5EF4-FFF2-40B4-BE49-F238E27FC236}">
                <a16:creationId xmlns:a16="http://schemas.microsoft.com/office/drawing/2014/main" id="{A6B4783D-19BC-49D8-BCE5-C8BC8FD15292}"/>
              </a:ext>
            </a:extLst>
          </p:cNvPr>
          <p:cNvSpPr>
            <a:spLocks noGrp="1"/>
          </p:cNvSpPr>
          <p:nvPr>
            <p:ph type="sldNum" sz="quarter" idx="12"/>
          </p:nvPr>
        </p:nvSpPr>
        <p:spPr/>
        <p:txBody>
          <a:bodyPr/>
          <a:lstStyle/>
          <a:p>
            <a:fld id="{9EA79254-502E-4142-AA41-D6ED3445DFA1}" type="slidenum">
              <a:rPr lang="en-US" altLang="en-US" smtClean="0"/>
              <a:pPr/>
              <a:t>4</a:t>
            </a:fld>
            <a:endParaRPr lang="en-US" altLang="en-US"/>
          </a:p>
        </p:txBody>
      </p:sp>
      <p:pic>
        <p:nvPicPr>
          <p:cNvPr id="4" name="Audio 3">
            <a:hlinkClick r:id="" action="ppaction://media"/>
            <a:extLst>
              <a:ext uri="{FF2B5EF4-FFF2-40B4-BE49-F238E27FC236}">
                <a16:creationId xmlns:a16="http://schemas.microsoft.com/office/drawing/2014/main" id="{F198B6CF-9223-41CD-B329-5486AB500C8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361772759"/>
      </p:ext>
    </p:extLst>
  </p:cSld>
  <p:clrMapOvr>
    <a:masterClrMapping/>
  </p:clrMapOvr>
  <mc:AlternateContent xmlns:mc="http://schemas.openxmlformats.org/markup-compatibility/2006">
    <mc:Choice xmlns:p14="http://schemas.microsoft.com/office/powerpoint/2010/main" Requires="p14">
      <p:transition spd="slow" p14:dur="2000" advTm="98432"/>
    </mc:Choice>
    <mc:Fallback>
      <p:transition spd="slow" advTm="984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extLst>
    <p:ext uri="{3A86A75C-4F4B-4683-9AE1-C65F6400EC91}">
      <p14:laserTraceLst xmlns:p14="http://schemas.microsoft.com/office/powerpoint/2010/main">
        <p14:tracePtLst>
          <p14:tracePt t="10992" x="741363" y="873125"/>
          <p14:tracePt t="11006" x="701675" y="873125"/>
          <p14:tracePt t="11080" x="701675" y="884238"/>
          <p14:tracePt t="11091" x="690563" y="893763"/>
          <p14:tracePt t="11110" x="660400" y="923925"/>
          <p14:tracePt t="11126" x="650875" y="974725"/>
          <p14:tracePt t="11143" x="650875" y="1036638"/>
          <p14:tracePt t="11145" x="650875" y="1057275"/>
          <p14:tracePt t="11159" x="650875" y="1108075"/>
          <p14:tracePt t="11159" x="650875" y="1138238"/>
          <p14:tracePt t="11175" x="650875" y="1168400"/>
          <p14:tracePt t="11176" x="650875" y="1198563"/>
          <p14:tracePt t="11191" x="660400" y="1219200"/>
          <p14:tracePt t="11191" x="669925" y="1239838"/>
          <p14:tracePt t="11208" x="669925" y="1300163"/>
          <p14:tracePt t="11224" x="669925" y="1341438"/>
          <p14:tracePt t="11241" x="669925" y="1371600"/>
          <p14:tracePt t="11258" x="669925" y="1381125"/>
          <p14:tracePt t="11275" x="669925" y="1392238"/>
          <p14:tracePt t="11291" x="669925" y="1412875"/>
          <p14:tracePt t="11308" x="660400" y="1443038"/>
          <p14:tracePt t="11324" x="630238" y="1514475"/>
          <p14:tracePt t="11340" x="609600" y="1625600"/>
          <p14:tracePt t="11357" x="579438" y="1747838"/>
          <p14:tracePt t="11374" x="579438" y="1858963"/>
          <p14:tracePt t="11391" x="579438" y="1909763"/>
          <p14:tracePt t="11391" x="579438" y="1920875"/>
          <p14:tracePt t="11408" x="588963" y="1920875"/>
          <p14:tracePt t="11424" x="588963" y="1930400"/>
          <p14:tracePt t="11488" x="588963" y="1951038"/>
          <p14:tracePt t="11499" x="600075" y="1951038"/>
          <p14:tracePt t="11509" x="600075" y="1971675"/>
          <p14:tracePt t="11525" x="600075" y="1981200"/>
          <p14:tracePt t="11542" x="609600" y="2032000"/>
          <p14:tracePt t="11558" x="630238" y="2082800"/>
          <p14:tracePt t="11574" x="639763" y="2133600"/>
          <p14:tracePt t="11590" x="639763" y="2184400"/>
          <p14:tracePt t="11607" x="660400" y="2214563"/>
          <p14:tracePt t="11607" x="660400" y="2225675"/>
          <p14:tracePt t="11623" x="669925" y="2235200"/>
          <p14:tracePt t="11671" x="690563" y="2235200"/>
          <p14:tracePt t="11679" x="690563" y="2225675"/>
          <p14:tracePt t="11704" x="701675" y="2225675"/>
          <p14:tracePt t="11719" x="701675" y="2214563"/>
          <p14:tracePt t="11823" x="701675" y="2205038"/>
          <p14:tracePt t="11856" x="711200" y="2193925"/>
          <p14:tracePt t="11872" x="711200" y="2184400"/>
          <p14:tracePt t="11880" x="720725" y="2174875"/>
          <p14:tracePt t="11896" x="720725" y="2163763"/>
          <p14:tracePt t="11908" x="720725" y="2154238"/>
          <p14:tracePt t="11924" x="731838" y="2133600"/>
          <p14:tracePt t="11940" x="731838" y="2124075"/>
          <p14:tracePt t="11957" x="731838" y="2112963"/>
          <p14:tracePt t="12128" x="731838" y="2103438"/>
          <p14:tracePt t="12139" x="731838" y="2092325"/>
          <p14:tracePt t="12161" x="731838" y="2073275"/>
          <p14:tracePt t="12178" x="731838" y="2062163"/>
          <p14:tracePt t="12194" x="731838" y="2052638"/>
          <p14:tracePt t="24672" x="741363" y="2052638"/>
          <p14:tracePt t="24689" x="752475" y="2073275"/>
          <p14:tracePt t="24705" x="752475" y="2092325"/>
          <p14:tracePt t="24715" x="752475" y="2112963"/>
          <p14:tracePt t="24731" x="752475" y="2154238"/>
          <p14:tracePt t="24746" x="752475" y="2193925"/>
          <p14:tracePt t="24762" x="752475" y="2225675"/>
          <p14:tracePt t="24777" x="752475" y="2265363"/>
          <p14:tracePt t="24794" x="752475" y="2276475"/>
          <p14:tracePt t="24811" x="752475" y="2295525"/>
          <p14:tracePt t="24827" x="752475" y="2336800"/>
          <p14:tracePt t="24844" x="752475" y="2366963"/>
          <p14:tracePt t="24861" x="752475" y="2417763"/>
          <p14:tracePt t="24877" x="752475" y="2468563"/>
          <p14:tracePt t="24894" x="752475" y="2509838"/>
          <p14:tracePt t="24911" x="752475" y="2549525"/>
          <p14:tracePt t="24927" x="752475" y="2570163"/>
          <p14:tracePt t="24928" x="741363" y="2590800"/>
          <p14:tracePt t="24945" x="741363" y="2611438"/>
          <p14:tracePt t="24961" x="741363" y="2620963"/>
          <p14:tracePt t="24977" x="741363" y="2651125"/>
          <p14:tracePt t="24994" x="731838" y="2662238"/>
          <p14:tracePt t="25010" x="731838" y="2671763"/>
          <p14:tracePt t="25080" x="731838" y="2692400"/>
          <p14:tracePt t="25088" x="731838" y="2701925"/>
          <p14:tracePt t="25097" x="731838" y="2713038"/>
          <p14:tracePt t="25110" x="731838" y="2722563"/>
          <p14:tracePt t="25127" x="731838" y="2743200"/>
          <p14:tracePt t="25144" x="731838" y="2763838"/>
          <p14:tracePt t="25425" x="731838" y="2752725"/>
          <p14:tracePt t="25449" x="731838" y="2743200"/>
          <p14:tracePt t="25480" x="731838" y="2733675"/>
          <p14:tracePt t="25497" x="731838" y="2722563"/>
          <p14:tracePt t="25521" x="731838" y="2713038"/>
          <p14:tracePt t="25625" x="731838" y="2701925"/>
          <p14:tracePt t="25641" x="731838" y="2692400"/>
          <p14:tracePt t="25652" x="720725" y="2682875"/>
          <p14:tracePt t="25673" x="711200" y="2671763"/>
          <p14:tracePt t="25697" x="701675" y="2662238"/>
          <p14:tracePt t="25709" x="701675" y="2651125"/>
          <p14:tracePt t="32554" x="701675" y="2662238"/>
          <p14:tracePt t="32565" x="701675" y="2671763"/>
          <p14:tracePt t="32582" x="701675" y="2701925"/>
          <p14:tracePt t="32599" x="701675" y="2752725"/>
          <p14:tracePt t="32614" x="690563" y="2803525"/>
          <p14:tracePt t="32629" x="690563" y="2844800"/>
          <p14:tracePt t="32646" x="690563" y="2886075"/>
          <p14:tracePt t="32662" x="690563" y="2916238"/>
          <p14:tracePt t="32679" x="690563" y="2946400"/>
          <p14:tracePt t="32696" x="690563" y="2955925"/>
          <p14:tracePt t="32712" x="690563" y="2967038"/>
          <p14:tracePt t="32729" x="690563" y="2976563"/>
          <p14:tracePt t="32729" x="690563" y="2987675"/>
          <p14:tracePt t="32745" x="690563" y="2997200"/>
          <p14:tracePt t="32763" x="690563" y="3017838"/>
          <p14:tracePt t="32779" x="690563" y="3048000"/>
          <p14:tracePt t="32796" x="690563" y="3078163"/>
          <p14:tracePt t="32812" x="690563" y="3108325"/>
          <p14:tracePt t="32829" x="690563" y="3119438"/>
          <p14:tracePt t="32846" x="690563" y="3128963"/>
          <p14:tracePt t="32921" x="690563" y="3140075"/>
          <p14:tracePt t="32932" x="690563" y="3149600"/>
          <p14:tracePt t="32948" x="690563" y="3170238"/>
          <p14:tracePt t="32965" x="690563" y="3221038"/>
          <p14:tracePt t="32981" x="681038" y="3260725"/>
          <p14:tracePt t="32997" x="681038" y="3302000"/>
          <p14:tracePt t="33018" x="681038" y="3311525"/>
          <p14:tracePt t="33193" x="690563" y="3311525"/>
          <p14:tracePt t="33218" x="690563" y="3322638"/>
          <p14:tracePt t="33242" x="701675" y="3322638"/>
          <p14:tracePt t="33282" x="701675" y="3332163"/>
          <p14:tracePt t="33490" x="711200" y="3332163"/>
          <p14:tracePt t="41194" x="711200" y="3343275"/>
          <p14:tracePt t="41205" x="711200" y="3362325"/>
          <p14:tracePt t="41215" x="711200" y="3373438"/>
          <p14:tracePt t="41231" x="711200" y="3413125"/>
          <p14:tracePt t="41248" x="701675" y="3475038"/>
          <p14:tracePt t="41263" x="690563" y="3535363"/>
          <p14:tracePt t="41280" x="690563" y="3586163"/>
          <p14:tracePt t="41297" x="690563" y="3636963"/>
          <p14:tracePt t="41298" x="690563" y="3667125"/>
          <p14:tracePt t="41314" x="690563" y="3698875"/>
          <p14:tracePt t="41331" x="690563" y="3738563"/>
          <p14:tracePt t="41348" x="690563" y="3759200"/>
          <p14:tracePt t="41364" x="690563" y="3779838"/>
          <p14:tracePt t="41381" x="690563" y="3810000"/>
          <p14:tracePt t="41398" x="690563" y="3819525"/>
          <p14:tracePt t="41414" x="690563" y="3840163"/>
          <p14:tracePt t="41431" x="690563" y="3860800"/>
          <p14:tracePt t="41448" x="690563" y="3881438"/>
          <p14:tracePt t="41464" x="701675" y="3902075"/>
          <p14:tracePt t="41480" x="711200" y="3911600"/>
          <p14:tracePt t="41482" x="711200" y="3921125"/>
          <p14:tracePt t="41506" x="720725" y="3932238"/>
          <p14:tracePt t="41522" x="720725" y="3941763"/>
          <p14:tracePt t="41531" x="720725" y="3952875"/>
          <p14:tracePt t="41547" x="720725" y="3962400"/>
          <p14:tracePt t="41564" x="731838" y="3962400"/>
          <p14:tracePt t="41581" x="731838" y="3971925"/>
          <p14:tracePt t="41597" x="731838" y="3983038"/>
          <p14:tracePt t="41618" x="741363" y="3983038"/>
          <p14:tracePt t="41674" x="741363" y="3992563"/>
          <p14:tracePt t="41685" x="752475" y="3992563"/>
          <p14:tracePt t="41700" x="762000" y="4003675"/>
          <p14:tracePt t="41715" x="782638" y="4013200"/>
          <p14:tracePt t="41732" x="803275" y="4022725"/>
          <p14:tracePt t="41748" x="803275" y="4043363"/>
          <p14:tracePt t="41766" x="812800" y="4043363"/>
          <p14:tracePt t="41938" x="812800" y="4033838"/>
          <p14:tracePt t="41986" x="803275" y="4033838"/>
          <p14:tracePt t="41995" x="792163" y="4033838"/>
          <p14:tracePt t="42034" x="792163" y="4022725"/>
          <p14:tracePt t="42074" x="782638" y="4022725"/>
          <p14:tracePt t="42106" x="771525" y="4013200"/>
          <p14:tracePt t="42131" x="762000" y="4013200"/>
          <p14:tracePt t="42139" x="762000" y="4003675"/>
          <p14:tracePt t="42154" x="752475" y="4003675"/>
          <p14:tracePt t="42178" x="752475" y="3992563"/>
          <p14:tracePt t="42202" x="741363" y="3983038"/>
          <p14:tracePt t="42210" x="731838" y="3983038"/>
          <p14:tracePt t="56356" x="720725" y="4003675"/>
          <p14:tracePt t="56365" x="720725" y="4013200"/>
          <p14:tracePt t="56385" x="701675" y="4073525"/>
          <p14:tracePt t="56401" x="690563" y="4186238"/>
          <p14:tracePt t="56417" x="690563" y="4327525"/>
          <p14:tracePt t="56435" x="690563" y="4479925"/>
          <p14:tracePt t="56435" x="690563" y="4551363"/>
          <p14:tracePt t="56451" x="711200" y="4652963"/>
          <p14:tracePt t="56467" x="720725" y="4745038"/>
          <p14:tracePt t="56484" x="752475" y="4805363"/>
          <p14:tracePt t="56501" x="752475" y="4826000"/>
          <p14:tracePt t="56518" x="762000" y="4826000"/>
          <p14:tracePt t="56535" x="762000" y="4835525"/>
          <p14:tracePt t="56552" x="771525" y="4835525"/>
          <p14:tracePt t="56772" x="782638" y="4835525"/>
          <p14:tracePt t="56788" x="782638" y="4826000"/>
          <p14:tracePt t="56804" x="771525" y="4816475"/>
          <p14:tracePt t="56819" x="762000" y="4816475"/>
          <p14:tracePt t="56820" x="762000" y="4805363"/>
          <p14:tracePt t="56837" x="752475" y="4795838"/>
          <p14:tracePt t="56852" x="731838" y="4784725"/>
          <p14:tracePt t="56869" x="720725" y="4765675"/>
          <p14:tracePt t="56885" x="711200" y="4754563"/>
          <p14:tracePt t="56907" x="701675" y="4745038"/>
          <p14:tracePt t="56919" x="701675" y="4733925"/>
          <p14:tracePt t="56937" x="690563" y="4724400"/>
          <p14:tracePt t="56952" x="669925" y="4703763"/>
          <p14:tracePt t="56969" x="669925" y="4683125"/>
          <p14:tracePt t="56986" x="660400" y="4673600"/>
          <p14:tracePt t="56987" x="650875" y="4673600"/>
          <p14:tracePt t="57002" x="650875" y="4664075"/>
          <p14:tracePt t="57020" x="639763" y="4652963"/>
          <p14:tracePt t="57033" x="639763" y="4643438"/>
          <p14:tracePt t="57051" x="639763" y="4632325"/>
          <p14:tracePt t="57068" x="639763" y="4622800"/>
          <p14:tracePt t="57091" x="639763" y="4613275"/>
          <p14:tracePt t="57164" x="650875" y="4613275"/>
          <p14:tracePt t="57211" x="660400" y="4613275"/>
          <p14:tracePt t="57228" x="660400" y="4622800"/>
          <p14:tracePt t="57243" x="669925" y="4632325"/>
          <p14:tracePt t="57260" x="681038" y="4643438"/>
          <p14:tracePt t="57269" x="690563" y="4652963"/>
          <p14:tracePt t="57285" x="701675" y="4652963"/>
          <p14:tracePt t="57303" x="720725" y="4652963"/>
          <p14:tracePt t="57320" x="731838" y="4664075"/>
          <p14:tracePt t="57334" x="741363" y="4664075"/>
          <p14:tracePt t="57363" x="752475" y="4664075"/>
          <p14:tracePt t="57379" x="752475" y="4673600"/>
          <p14:tracePt t="57411" x="752475" y="4683125"/>
          <p14:tracePt t="57508" x="762000" y="4683125"/>
          <p14:tracePt t="57540" x="771525" y="4683125"/>
          <p14:tracePt t="57551" x="771525" y="4694238"/>
          <p14:tracePt t="60500" x="771525" y="4683125"/>
          <p14:tracePt t="60524" x="752475" y="4683125"/>
          <p14:tracePt t="60548" x="752475" y="4673600"/>
          <p14:tracePt t="60564" x="741363" y="4673600"/>
          <p14:tracePt t="60603" x="731838" y="4673600"/>
          <p14:tracePt t="60620" x="731838" y="4664075"/>
          <p14:tracePt t="60644" x="720725" y="4664075"/>
          <p14:tracePt t="60683" x="711200" y="4664075"/>
          <p14:tracePt t="60900" x="720725" y="4664075"/>
          <p14:tracePt t="61100" x="731838" y="4664075"/>
          <p14:tracePt t="61139" x="741363" y="4664075"/>
          <p14:tracePt t="74582" x="741363" y="4673600"/>
          <p14:tracePt t="74592" x="741363" y="4683125"/>
          <p14:tracePt t="74608" x="752475" y="4765675"/>
          <p14:tracePt t="74623" x="752475" y="4816475"/>
          <p14:tracePt t="74640" x="752475" y="4867275"/>
          <p14:tracePt t="74656" x="752475" y="4918075"/>
          <p14:tracePt t="74673" x="762000" y="4957763"/>
          <p14:tracePt t="74688" x="771525" y="4978400"/>
          <p14:tracePt t="74705" x="771525" y="4987925"/>
          <p14:tracePt t="74722" x="771525" y="5008563"/>
          <p14:tracePt t="74739" x="782638" y="5029200"/>
          <p14:tracePt t="74755" x="782638" y="5049838"/>
          <p14:tracePt t="74772" x="782638" y="5070475"/>
          <p14:tracePt t="74773" x="782638" y="5080000"/>
          <p14:tracePt t="74789" x="782638" y="5089525"/>
          <p14:tracePt t="74806" x="782638" y="5110163"/>
          <p14:tracePt t="74821" x="782638" y="5130800"/>
          <p14:tracePt t="74837" x="782638" y="5140325"/>
          <p14:tracePt t="74854" x="782638" y="5160963"/>
          <p14:tracePt t="74871" x="792163" y="5172075"/>
          <p14:tracePt t="74887" x="792163" y="5181600"/>
          <p14:tracePt t="74904" x="792163" y="5191125"/>
          <p14:tracePt t="74921" x="792163" y="5202238"/>
          <p14:tracePt t="74938" x="782638" y="5222875"/>
          <p14:tracePt t="74954" x="752475" y="5262563"/>
          <p14:tracePt t="74971" x="720725" y="5313363"/>
          <p14:tracePt t="74987" x="711200" y="5343525"/>
          <p14:tracePt t="75004" x="701675" y="5364163"/>
          <p14:tracePt t="75004" x="701675" y="5375275"/>
          <p14:tracePt t="75173" x="711200" y="5375275"/>
          <p14:tracePt t="75277" x="720725" y="5375275"/>
          <p14:tracePt t="75373" x="731838" y="5375275"/>
          <p14:tracePt t="75389" x="752475" y="5375275"/>
          <p14:tracePt t="75408" x="762000" y="5375275"/>
          <p14:tracePt t="75425" x="782638" y="5375275"/>
          <p14:tracePt t="75441" x="803275" y="5375275"/>
          <p14:tracePt t="75459" x="822325" y="5364163"/>
          <p14:tracePt t="75474" x="833438" y="5354638"/>
          <p14:tracePt t="75488" x="842963" y="5354638"/>
          <p14:tracePt t="75717" x="842963" y="5343525"/>
          <p14:tracePt t="75733" x="822325" y="5343525"/>
          <p14:tracePt t="75749" x="812800" y="5343525"/>
          <p14:tracePt t="75758" x="792163" y="5334000"/>
          <p14:tracePt t="75781" x="782638" y="5324475"/>
          <p14:tracePt t="77093" x="771525" y="5324475"/>
          <p14:tracePt t="77105" x="762000" y="5324475"/>
          <p14:tracePt t="77124" x="762000" y="5334000"/>
          <p14:tracePt t="77125" x="762000" y="5343525"/>
          <p14:tracePt t="77138" x="752475" y="5343525"/>
          <p14:tracePt t="85014" x="752475" y="5354638"/>
          <p14:tracePt t="85025" x="752475" y="5364163"/>
          <p14:tracePt t="85044" x="731838" y="5394325"/>
          <p14:tracePt t="85057" x="720725" y="5435600"/>
          <p14:tracePt t="85074" x="711200" y="5476875"/>
          <p14:tracePt t="85090" x="690563" y="5527675"/>
          <p14:tracePt t="85107" x="690563" y="5578475"/>
          <p14:tracePt t="85124" x="681038" y="5618163"/>
          <p14:tracePt t="85140" x="669925" y="5648325"/>
          <p14:tracePt t="85157" x="669925" y="5668963"/>
          <p14:tracePt t="85174" x="669925" y="5689600"/>
          <p14:tracePt t="85191" x="669925" y="5699125"/>
          <p14:tracePt t="85208" x="669925" y="5719763"/>
          <p14:tracePt t="85224" x="669925" y="5730875"/>
          <p14:tracePt t="85241" x="669925" y="5749925"/>
          <p14:tracePt t="85258" x="669925" y="5770563"/>
          <p14:tracePt t="85274" x="669925" y="5781675"/>
          <p14:tracePt t="85291" x="669925" y="5791200"/>
          <p14:tracePt t="85318" x="669925" y="5800725"/>
          <p14:tracePt t="85334" x="669925" y="5811838"/>
          <p14:tracePt t="85342" x="681038" y="5811838"/>
          <p14:tracePt t="85358" x="681038" y="5832475"/>
          <p14:tracePt t="85374" x="681038" y="5862638"/>
          <p14:tracePt t="85390" x="690563" y="5892800"/>
          <p14:tracePt t="85406" x="701675" y="5922963"/>
          <p14:tracePt t="85423" x="711200" y="5934075"/>
          <p14:tracePt t="85534" x="720725" y="5943600"/>
          <p14:tracePt t="85545" x="731838" y="5943600"/>
          <p14:tracePt t="85560" x="741363" y="5953125"/>
          <p14:tracePt t="85576" x="752475" y="5964238"/>
          <p14:tracePt t="85592" x="762000" y="5973763"/>
          <p14:tracePt t="85862" x="752475" y="5973763"/>
          <p14:tracePt t="86086" x="741363" y="5973763"/>
          <p14:tracePt t="86094" x="731838" y="5973763"/>
          <p14:tracePt t="86118" x="731838" y="5964238"/>
          <p14:tracePt t="97223" x="731838" y="5953125"/>
          <p14:tracePt t="97231" x="681038" y="5883275"/>
          <p14:tracePt t="97242" x="600075" y="5689600"/>
          <p14:tracePt t="97259" x="60325" y="4978400"/>
          <p14:tracePt t="97279" x="11168063" y="3314700"/>
          <p14:tracePt t="97292" x="10306050" y="2692400"/>
          <p14:tracePt t="97295" x="9409113" y="1979613"/>
          <p14:tracePt t="97308" x="8420100" y="1254125"/>
          <p14:tracePt t="97311" x="7499350" y="541338"/>
        </p14:tracePtLst>
      </p14:laserTraceLst>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2">
            <a:extLst>
              <a:ext uri="{FF2B5EF4-FFF2-40B4-BE49-F238E27FC236}">
                <a16:creationId xmlns:a16="http://schemas.microsoft.com/office/drawing/2014/main" id="{BB904A8F-42C3-4409-A922-B28313027867}"/>
              </a:ext>
            </a:extLst>
          </p:cNvPr>
          <p:cNvSpPr>
            <a:spLocks noGrp="1" noChangeArrowheads="1"/>
          </p:cNvSpPr>
          <p:nvPr>
            <p:ph type="title"/>
          </p:nvPr>
        </p:nvSpPr>
        <p:spPr>
          <a:xfrm>
            <a:off x="266700" y="304801"/>
            <a:ext cx="11925300" cy="533400"/>
          </a:xfrm>
        </p:spPr>
        <p:txBody>
          <a:bodyPr/>
          <a:lstStyle/>
          <a:p>
            <a:pPr eaLnBrk="1" hangingPunct="1"/>
            <a:r>
              <a:rPr lang="en-US" altLang="en-US" b="1" dirty="0"/>
              <a:t>Voice Producing Organs</a:t>
            </a:r>
          </a:p>
        </p:txBody>
      </p:sp>
      <p:sp>
        <p:nvSpPr>
          <p:cNvPr id="15362" name="Rectangle 3">
            <a:extLst>
              <a:ext uri="{FF2B5EF4-FFF2-40B4-BE49-F238E27FC236}">
                <a16:creationId xmlns:a16="http://schemas.microsoft.com/office/drawing/2014/main" id="{E1B65C94-19F9-496F-8C42-506FE9DB1615}"/>
              </a:ext>
            </a:extLst>
          </p:cNvPr>
          <p:cNvSpPr>
            <a:spLocks noGrp="1" noChangeArrowheads="1"/>
          </p:cNvSpPr>
          <p:nvPr>
            <p:ph type="body" idx="1"/>
          </p:nvPr>
        </p:nvSpPr>
        <p:spPr>
          <a:xfrm>
            <a:off x="345311" y="5638799"/>
            <a:ext cx="11846689" cy="1067139"/>
          </a:xfrm>
        </p:spPr>
        <p:txBody>
          <a:bodyPr/>
          <a:lstStyle/>
          <a:p>
            <a:pPr marL="0" indent="0" eaLnBrk="1" hangingPunct="1">
              <a:lnSpc>
                <a:spcPct val="90000"/>
              </a:lnSpc>
              <a:buNone/>
            </a:pPr>
            <a:r>
              <a:rPr lang="en-US" altLang="en-US" sz="3600" dirty="0"/>
              <a:t>  </a:t>
            </a:r>
          </a:p>
        </p:txBody>
      </p:sp>
      <p:pic>
        <p:nvPicPr>
          <p:cNvPr id="9" name="Picture 8" descr="Diagram&#10;&#10;Description automatically generated">
            <a:extLst>
              <a:ext uri="{FF2B5EF4-FFF2-40B4-BE49-F238E27FC236}">
                <a16:creationId xmlns:a16="http://schemas.microsoft.com/office/drawing/2014/main" id="{51C700DD-ED62-4FB1-A075-4E1D0EF0C1B3}"/>
              </a:ext>
            </a:extLst>
          </p:cNvPr>
          <p:cNvPicPr>
            <a:picLocks noChangeAspect="1"/>
          </p:cNvPicPr>
          <p:nvPr/>
        </p:nvPicPr>
        <p:blipFill>
          <a:blip r:embed="rId4"/>
          <a:stretch>
            <a:fillRect/>
          </a:stretch>
        </p:blipFill>
        <p:spPr>
          <a:xfrm>
            <a:off x="-141111" y="1266337"/>
            <a:ext cx="12192000" cy="5236063"/>
          </a:xfrm>
          <a:prstGeom prst="rect">
            <a:avLst/>
          </a:prstGeom>
        </p:spPr>
      </p:pic>
      <p:pic>
        <p:nvPicPr>
          <p:cNvPr id="6" name="Audio 5">
            <a:hlinkClick r:id="" action="ppaction://media"/>
            <a:extLst>
              <a:ext uri="{FF2B5EF4-FFF2-40B4-BE49-F238E27FC236}">
                <a16:creationId xmlns:a16="http://schemas.microsoft.com/office/drawing/2014/main" id="{0EBDD0CF-FDE5-44D5-851A-16E3DE62F70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
        <p:nvSpPr>
          <p:cNvPr id="7" name="Slide Number Placeholder 6">
            <a:extLst>
              <a:ext uri="{FF2B5EF4-FFF2-40B4-BE49-F238E27FC236}">
                <a16:creationId xmlns:a16="http://schemas.microsoft.com/office/drawing/2014/main" id="{A642EC43-9A80-47F6-9F52-A5203DB95C9E}"/>
              </a:ext>
            </a:extLst>
          </p:cNvPr>
          <p:cNvSpPr>
            <a:spLocks noGrp="1"/>
          </p:cNvSpPr>
          <p:nvPr>
            <p:ph type="sldNum" sz="quarter" idx="12"/>
          </p:nvPr>
        </p:nvSpPr>
        <p:spPr>
          <a:xfrm>
            <a:off x="8748889" y="6400800"/>
            <a:ext cx="2540000" cy="457200"/>
          </a:xfrm>
        </p:spPr>
        <p:txBody>
          <a:bodyPr/>
          <a:lstStyle/>
          <a:p>
            <a:fld id="{9EA79254-502E-4142-AA41-D6ED3445DFA1}" type="slidenum">
              <a:rPr lang="en-US" altLang="en-US" smtClean="0"/>
              <a:pPr/>
              <a:t>5</a:t>
            </a:fld>
            <a:endParaRPr lang="en-US" altLang="en-US" dirty="0"/>
          </a:p>
        </p:txBody>
      </p:sp>
    </p:spTree>
    <p:extLst>
      <p:ext uri="{BB962C8B-B14F-4D97-AF65-F5344CB8AC3E}">
        <p14:creationId xmlns:p14="http://schemas.microsoft.com/office/powerpoint/2010/main" val="3528168105"/>
      </p:ext>
    </p:extLst>
  </p:cSld>
  <p:clrMapOvr>
    <a:masterClrMapping/>
  </p:clrMapOvr>
  <mc:AlternateContent xmlns:mc="http://schemas.openxmlformats.org/markup-compatibility/2006">
    <mc:Choice xmlns:p14="http://schemas.microsoft.com/office/powerpoint/2010/main" Requires="p14">
      <p:transition spd="slow" p14:dur="2000" advTm="46607"/>
    </mc:Choice>
    <mc:Fallback>
      <p:transition spd="slow" advTm="466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extLst>
    <p:ext uri="{3A86A75C-4F4B-4683-9AE1-C65F6400EC91}">
      <p14:laserTraceLst xmlns:p14="http://schemas.microsoft.com/office/powerpoint/2010/main">
        <p14:tracePtLst>
          <p14:tracePt t="7772" x="2540000" y="711200"/>
          <p14:tracePt t="7786" x="2570163" y="762000"/>
          <p14:tracePt t="7802" x="2701925" y="965200"/>
          <p14:tracePt t="7818" x="2905125" y="1320800"/>
          <p14:tracePt t="7835" x="3108325" y="1697038"/>
          <p14:tracePt t="7837" x="3241675" y="1920875"/>
          <p14:tracePt t="7853" x="3546475" y="2366963"/>
          <p14:tracePt t="7871" x="3932238" y="2844800"/>
          <p14:tracePt t="7887" x="4429125" y="3332163"/>
          <p14:tracePt t="7901" x="4968875" y="3881438"/>
          <p14:tracePt t="7917" x="5578475" y="4511675"/>
          <p14:tracePt t="7932" x="5862638" y="4805363"/>
          <p14:tracePt t="7950" x="6430963" y="5354638"/>
          <p14:tracePt t="7966" x="7081838" y="5943600"/>
          <p14:tracePt t="7982" x="7559675" y="6380163"/>
          <p14:tracePt t="8000" x="7823200" y="6624638"/>
          <p14:tracePt t="8016" x="7945438" y="6786563"/>
          <p14:tracePt t="8692" x="5008563" y="6696075"/>
          <p14:tracePt t="8702" x="4816475" y="6573838"/>
          <p14:tracePt t="8719" x="4419600" y="6299200"/>
          <p14:tracePt t="8737" x="4186238" y="6137275"/>
          <p14:tracePt t="8752" x="4043363" y="6035675"/>
          <p14:tracePt t="8769" x="3983038" y="5994400"/>
          <p14:tracePt t="8786" x="3962400" y="5943600"/>
          <p14:tracePt t="8803" x="3911600" y="5934075"/>
          <p14:tracePt t="8804" x="3870325" y="5934075"/>
          <p14:tracePt t="8818" x="3830638" y="5922963"/>
          <p14:tracePt t="8837" x="3698875" y="5922963"/>
          <p14:tracePt t="8853" x="3606800" y="5913438"/>
          <p14:tracePt t="8867" x="3546475" y="5892800"/>
          <p14:tracePt t="8867" x="3475038" y="5862638"/>
          <p14:tracePt t="8884" x="3332163" y="5791200"/>
          <p14:tracePt t="8900" x="3209925" y="5730875"/>
          <p14:tracePt t="8917" x="3057525" y="5638800"/>
          <p14:tracePt t="8933" x="2967038" y="5608638"/>
          <p14:tracePt t="8950" x="2916238" y="5608638"/>
          <p14:tracePt t="8967" x="2854325" y="5629275"/>
          <p14:tracePt t="8983" x="2835275" y="5689600"/>
          <p14:tracePt t="9000" x="2835275" y="5749925"/>
          <p14:tracePt t="9017" x="2936875" y="5872163"/>
          <p14:tracePt t="9033" x="3221038" y="6035675"/>
          <p14:tracePt t="9050" x="3698875" y="6218238"/>
          <p14:tracePt t="9068" x="4419600" y="6451600"/>
          <p14:tracePt t="9084" x="4765675" y="6511925"/>
          <p14:tracePt t="9100" x="4999038" y="6523038"/>
          <p14:tracePt t="9117" x="5080000" y="6523038"/>
          <p14:tracePt t="9134" x="5100638" y="6502400"/>
          <p14:tracePt t="9150" x="5100638" y="6492875"/>
          <p14:tracePt t="9168" x="5100638" y="6472238"/>
          <p14:tracePt t="9184" x="5100638" y="6451600"/>
          <p14:tracePt t="9201" x="5100638" y="6442075"/>
          <p14:tracePt t="9217" x="5110163" y="6430963"/>
          <p14:tracePt t="9233" x="5140325" y="6421438"/>
          <p14:tracePt t="9250" x="5222875" y="6421438"/>
          <p14:tracePt t="9268" x="5608638" y="6451600"/>
          <p14:tracePt t="9284" x="6054725" y="6492875"/>
          <p14:tracePt t="9301" x="6340475" y="6532563"/>
          <p14:tracePt t="9317" x="6400800" y="6532563"/>
          <p14:tracePt t="9333" x="6410325" y="6532563"/>
          <p14:tracePt t="9356" x="6391275" y="6532563"/>
          <p14:tracePt t="9368" x="6370638" y="6523038"/>
          <p14:tracePt t="9383" x="6340475" y="6511925"/>
          <p14:tracePt t="9400" x="6319838" y="6511925"/>
          <p14:tracePt t="9417" x="6308725" y="6511925"/>
          <p14:tracePt t="9434" x="6289675" y="6511925"/>
          <p14:tracePt t="9451" x="6278563" y="6511925"/>
          <p14:tracePt t="9468" x="6257925" y="6511925"/>
          <p14:tracePt t="9612" x="6257925" y="6502400"/>
          <p14:tracePt t="9622" x="6257925" y="6481763"/>
          <p14:tracePt t="9636" x="6227763" y="6410325"/>
          <p14:tracePt t="9653" x="6156325" y="6340475"/>
          <p14:tracePt t="9667" x="6137275" y="6329363"/>
          <p14:tracePt t="9668" x="6105525" y="6308725"/>
          <p14:tracePt t="9684" x="6096000" y="6308725"/>
          <p14:tracePt t="9716" x="6075363" y="6308725"/>
          <p14:tracePt t="9756" x="6075363" y="6319838"/>
          <p14:tracePt t="9772" x="6065838" y="6329363"/>
          <p14:tracePt t="9785" x="6065838" y="6340475"/>
          <p14:tracePt t="9803" x="6045200" y="6350000"/>
          <p14:tracePt t="9818" x="6024563" y="6359525"/>
          <p14:tracePt t="9819" x="6015038" y="6370638"/>
          <p14:tracePt t="9836" x="5953125" y="6400800"/>
          <p14:tracePt t="9850" x="5934075" y="6410325"/>
          <p14:tracePt t="9866" x="5862638" y="6430963"/>
          <p14:tracePt t="9867" x="5842000" y="6442075"/>
          <p14:tracePt t="9884" x="5832475" y="6442075"/>
          <p14:tracePt t="9980" x="5832475" y="6451600"/>
          <p14:tracePt t="10172" x="5842000" y="6451600"/>
          <p14:tracePt t="10179" x="5842000" y="6461125"/>
          <p14:tracePt t="10188" x="5862638" y="6472238"/>
          <p14:tracePt t="10201" x="5872163" y="6472238"/>
          <p14:tracePt t="10217" x="5902325" y="6481763"/>
          <p14:tracePt t="10233" x="5922963" y="6492875"/>
          <p14:tracePt t="10250" x="5934075" y="6492875"/>
          <p14:tracePt t="10316" x="5943600" y="6492875"/>
          <p14:tracePt t="10332" x="5943600" y="6481763"/>
          <p14:tracePt t="10348" x="5953125" y="6481763"/>
          <p14:tracePt t="10356" x="5964238" y="6472238"/>
          <p14:tracePt t="10367" x="5973763" y="6472238"/>
          <p14:tracePt t="10385" x="5994400" y="6461125"/>
          <p14:tracePt t="10401" x="6003925" y="6461125"/>
          <p14:tracePt t="10418" x="6015038" y="6461125"/>
          <p14:tracePt t="13412" x="6024563" y="6461125"/>
          <p14:tracePt t="13692" x="6024563" y="6451600"/>
          <p14:tracePt t="13724" x="6035675" y="6451600"/>
          <p14:tracePt t="13764" x="6035675" y="6442075"/>
          <p14:tracePt t="13774" x="6035675" y="6430963"/>
          <p14:tracePt t="13785" x="6035675" y="6421438"/>
          <p14:tracePt t="13802" x="6035675" y="6410325"/>
          <p14:tracePt t="13819" x="6045200" y="6391275"/>
          <p14:tracePt t="13835" x="6045200" y="6370638"/>
          <p14:tracePt t="13852" x="6045200" y="6359525"/>
          <p14:tracePt t="13868" x="6045200" y="6340475"/>
          <p14:tracePt t="13885" x="6045200" y="6329363"/>
          <p14:tracePt t="13902" x="6045200" y="6308725"/>
          <p14:tracePt t="13918" x="6045200" y="6299200"/>
          <p14:tracePt t="13935" x="6045200" y="6278563"/>
          <p14:tracePt t="13952" x="6045200" y="6269038"/>
          <p14:tracePt t="13969" x="6045200" y="6248400"/>
          <p14:tracePt t="13985" x="6045200" y="6218238"/>
          <p14:tracePt t="14002" x="6045200" y="6188075"/>
          <p14:tracePt t="14018" x="6045200" y="6146800"/>
          <p14:tracePt t="14035" x="6045200" y="6105525"/>
          <p14:tracePt t="14036" x="6035675" y="6096000"/>
          <p14:tracePt t="14052" x="6035675" y="6065838"/>
          <p14:tracePt t="14069" x="6035675" y="6054725"/>
          <p14:tracePt t="14085" x="6024563" y="6035675"/>
          <p14:tracePt t="14102" x="6024563" y="6024563"/>
          <p14:tracePt t="14119" x="6024563" y="6015038"/>
          <p14:tracePt t="14135" x="6015038" y="6003925"/>
          <p14:tracePt t="14151" x="6003925" y="5994400"/>
          <p14:tracePt t="14168" x="6003925" y="5973763"/>
          <p14:tracePt t="14185" x="5994400" y="5964238"/>
          <p14:tracePt t="14202" x="5984875" y="5943600"/>
          <p14:tracePt t="14218" x="5973763" y="5922963"/>
          <p14:tracePt t="14235" x="5973763" y="5902325"/>
          <p14:tracePt t="14236" x="5973763" y="5892800"/>
          <p14:tracePt t="14252" x="5964238" y="5872163"/>
          <p14:tracePt t="14268" x="5943600" y="5842000"/>
          <p14:tracePt t="14285" x="5943600" y="5832475"/>
          <p14:tracePt t="14302" x="5943600" y="5800725"/>
          <p14:tracePt t="14318" x="5943600" y="5781675"/>
          <p14:tracePt t="14335" x="5934075" y="5761038"/>
          <p14:tracePt t="14351" x="5934075" y="5740400"/>
          <p14:tracePt t="14368" x="5934075" y="5719763"/>
          <p14:tracePt t="14385" x="5934075" y="5710238"/>
          <p14:tracePt t="14402" x="5922963" y="5699125"/>
          <p14:tracePt t="14418" x="5913438" y="5680075"/>
          <p14:tracePt t="14436" x="5913438" y="5668963"/>
          <p14:tracePt t="14452" x="5913438" y="5659438"/>
          <p14:tracePt t="14508" x="5913438" y="5648325"/>
          <p14:tracePt t="14548" x="5913438" y="5638800"/>
          <p14:tracePt t="14748" x="5922963" y="5638800"/>
          <p14:tracePt t="14759" x="5934075" y="5638800"/>
          <p14:tracePt t="14772" x="5934075" y="5648325"/>
          <p14:tracePt t="14796" x="5943600" y="5648325"/>
          <p14:tracePt t="14860" x="5953125" y="5648325"/>
          <p14:tracePt t="14871" x="5964238" y="5648325"/>
          <p14:tracePt t="15035" x="5973763" y="5648325"/>
          <p14:tracePt t="15052" x="5973763" y="5659438"/>
          <p14:tracePt t="15069" x="5984875" y="5659438"/>
          <p14:tracePt t="15092" x="5994400" y="5668963"/>
          <p14:tracePt t="15101" x="6003925" y="5668963"/>
          <p14:tracePt t="15492" x="5994400" y="5668963"/>
          <p14:tracePt t="15516" x="5973763" y="5668963"/>
          <p14:tracePt t="15556" x="5964238" y="5668963"/>
          <p14:tracePt t="15580" x="5953125" y="5668963"/>
          <p14:tracePt t="23253" x="5964238" y="5668963"/>
          <p14:tracePt t="23262" x="5973763" y="5668963"/>
          <p14:tracePt t="23273" x="5973763" y="5659438"/>
          <p14:tracePt t="23301" x="5973763" y="5648325"/>
          <p14:tracePt t="23312" x="5973763" y="5638800"/>
          <p14:tracePt t="23321" x="5973763" y="5629275"/>
          <p14:tracePt t="23337" x="5973763" y="5578475"/>
          <p14:tracePt t="23354" x="5973763" y="5537200"/>
          <p14:tracePt t="23370" x="5973763" y="5495925"/>
          <p14:tracePt t="23387" x="5994400" y="5456238"/>
          <p14:tracePt t="23403" x="6003925" y="5414963"/>
          <p14:tracePt t="23404" x="6024563" y="5405438"/>
          <p14:tracePt t="23420" x="6024563" y="5384800"/>
          <p14:tracePt t="23421" x="6035675" y="5375275"/>
          <p14:tracePt t="23437" x="6054725" y="5343525"/>
          <p14:tracePt t="23453" x="6075363" y="5303838"/>
          <p14:tracePt t="23470" x="6096000" y="5283200"/>
          <p14:tracePt t="23486" x="6126163" y="5232400"/>
          <p14:tracePt t="23503" x="6146800" y="5191125"/>
          <p14:tracePt t="23519" x="6156325" y="5160963"/>
          <p14:tracePt t="23536" x="6167438" y="5130800"/>
          <p14:tracePt t="23553" x="6176963" y="5121275"/>
          <p14:tracePt t="23569" x="6176963" y="5100638"/>
          <p14:tracePt t="23589" x="6176963" y="5089525"/>
          <p14:tracePt t="23604" x="6176963" y="5080000"/>
          <p14:tracePt t="23620" x="6176963" y="5070475"/>
          <p14:tracePt t="23637" x="6176963" y="5049838"/>
          <p14:tracePt t="23652" x="6176963" y="5038725"/>
          <p14:tracePt t="23669" x="6176963" y="5019675"/>
          <p14:tracePt t="23686" x="6176963" y="5008563"/>
          <p14:tracePt t="23702" x="6176963" y="4978400"/>
          <p14:tracePt t="23719" x="6176963" y="4948238"/>
          <p14:tracePt t="23736" x="6176963" y="4937125"/>
          <p14:tracePt t="23752" x="6176963" y="4918075"/>
          <p14:tracePt t="23769" x="6176963" y="4906963"/>
          <p14:tracePt t="23785" x="6176963" y="4897438"/>
          <p14:tracePt t="23803" x="6176963" y="4886325"/>
          <p14:tracePt t="23819" x="6167438" y="4876800"/>
          <p14:tracePt t="23877" x="6156325" y="4876800"/>
          <p14:tracePt t="24061" x="6167438" y="4867275"/>
          <p14:tracePt t="24072" x="6176963" y="4867275"/>
          <p14:tracePt t="31453" x="6167438" y="4867275"/>
          <p14:tracePt t="31464" x="6146800" y="4886325"/>
          <p14:tracePt t="31474" x="6126163" y="4897438"/>
          <p14:tracePt t="31490" x="6024563" y="4948238"/>
          <p14:tracePt t="31506" x="5872163" y="5008563"/>
          <p14:tracePt t="31523" x="5638800" y="5100638"/>
          <p14:tracePt t="31540" x="5324475" y="5191125"/>
          <p14:tracePt t="31541" x="5151438" y="5232400"/>
          <p14:tracePt t="31559" x="4816475" y="5303838"/>
          <p14:tracePt t="31571" x="4652963" y="5343525"/>
          <p14:tracePt t="31587" x="4429125" y="5414963"/>
          <p14:tracePt t="31604" x="4267200" y="5465763"/>
          <p14:tracePt t="31605" x="4246563" y="5476875"/>
          <p14:tracePt t="31621" x="4225925" y="5495925"/>
          <p14:tracePt t="31637" x="4216400" y="5495925"/>
          <p14:tracePt t="31655" x="4206875" y="5507038"/>
          <p14:tracePt t="31671" x="4195763" y="5507038"/>
          <p14:tracePt t="31688" x="4186238" y="5516563"/>
          <p14:tracePt t="31704" x="4165600" y="5516563"/>
          <p14:tracePt t="31722" x="4124325" y="5516563"/>
          <p14:tracePt t="31738" x="4064000" y="5516563"/>
          <p14:tracePt t="31755" x="3952875" y="5507038"/>
          <p14:tracePt t="31771" x="3851275" y="5486400"/>
          <p14:tracePt t="31788" x="3698875" y="5465763"/>
          <p14:tracePt t="31789" x="3627438" y="5456238"/>
          <p14:tracePt t="31805" x="3565525" y="5456238"/>
          <p14:tracePt t="31805" x="3525838" y="5456238"/>
          <p14:tracePt t="31822" x="3484563" y="5456238"/>
          <p14:tracePt t="31838" x="3475038" y="5456238"/>
          <p14:tracePt t="31933" x="3484563" y="5435600"/>
          <p14:tracePt t="31944" x="3495675" y="5426075"/>
          <p14:tracePt t="31957" x="3505200" y="5414963"/>
          <p14:tracePt t="31957" x="3525838" y="5384800"/>
          <p14:tracePt t="31974" x="3546475" y="5354638"/>
          <p14:tracePt t="31989" x="3565525" y="5334000"/>
          <p14:tracePt t="32006" x="3565525" y="5313363"/>
          <p14:tracePt t="32229" x="3576638" y="5313363"/>
          <p14:tracePt t="32240" x="3586163" y="5313363"/>
          <p14:tracePt t="32257" x="3627438" y="5313363"/>
          <p14:tracePt t="32272" x="3768725" y="5283200"/>
          <p14:tracePt t="32288" x="3992563" y="5241925"/>
          <p14:tracePt t="32305" x="4267200" y="5202238"/>
          <p14:tracePt t="32322" x="4530725" y="5160963"/>
          <p14:tracePt t="32338" x="4795838" y="5130800"/>
          <p14:tracePt t="32355" x="5029200" y="5059363"/>
          <p14:tracePt t="32371" x="5241925" y="4999038"/>
          <p14:tracePt t="32388" x="5456238" y="4927600"/>
          <p14:tracePt t="32389" x="5537200" y="4906963"/>
          <p14:tracePt t="32406" x="5710238" y="4867275"/>
          <p14:tracePt t="32422" x="5811838" y="4856163"/>
          <p14:tracePt t="32438" x="5862638" y="4835525"/>
          <p14:tracePt t="32455" x="5902325" y="4835525"/>
          <p14:tracePt t="32472" x="5953125" y="4835525"/>
          <p14:tracePt t="32489" x="5973763" y="4835525"/>
          <p14:tracePt t="32581" x="5984875" y="4835525"/>
          <p14:tracePt t="32590" x="6024563" y="4835525"/>
          <p14:tracePt t="32606" x="6156325" y="4835525"/>
          <p14:tracePt t="32621" x="6340475" y="4835525"/>
          <p14:tracePt t="32638" x="6451600" y="4835525"/>
          <p14:tracePt t="32654" x="6472238" y="4816475"/>
          <p14:tracePt t="32670" x="6481763" y="4805363"/>
          <p14:tracePt t="32687" x="6481763" y="4795838"/>
          <p14:tracePt t="32704" x="6481763" y="4784725"/>
          <p14:tracePt t="32721" x="6481763" y="4775200"/>
          <p14:tracePt t="32741" x="6492875" y="4775200"/>
          <p14:tracePt t="33181" x="6492875" y="4765675"/>
          <p14:tracePt t="33193" x="6492875" y="4754563"/>
          <p14:tracePt t="33209" x="6492875" y="4724400"/>
          <p14:tracePt t="33222" x="6481763" y="4683125"/>
          <p14:tracePt t="33238" x="6481763" y="4643438"/>
          <p14:tracePt t="33255" x="6481763" y="4602163"/>
          <p14:tracePt t="33272" x="6481763" y="4572000"/>
          <p14:tracePt t="33289" x="6481763" y="4551363"/>
          <p14:tracePt t="33305" x="6472238" y="4530725"/>
          <p14:tracePt t="33321" x="6461125" y="4500563"/>
          <p14:tracePt t="33338" x="6451600" y="4460875"/>
          <p14:tracePt t="33354" x="6442075" y="4429125"/>
          <p14:tracePt t="33371" x="6421438" y="4378325"/>
          <p14:tracePt t="33388" x="6410325" y="4327525"/>
          <p14:tracePt t="33405" x="6391275" y="4276725"/>
          <p14:tracePt t="33405" x="6380163" y="4257675"/>
          <p14:tracePt t="33422" x="6370638" y="4225925"/>
          <p14:tracePt t="33438" x="6340475" y="4195763"/>
          <p14:tracePt t="33454" x="6329363" y="4175125"/>
          <p14:tracePt t="33471" x="6319838" y="4165600"/>
          <p14:tracePt t="33488" x="6308725" y="4144963"/>
          <p14:tracePt t="33504" x="6299200" y="4144963"/>
          <p14:tracePt t="33522" x="6289675" y="4135438"/>
          <p14:tracePt t="33538" x="6269038" y="4124325"/>
          <p14:tracePt t="33554" x="6248400" y="4114800"/>
          <p14:tracePt t="33571" x="6207125" y="4105275"/>
          <p14:tracePt t="33588" x="6156325" y="4105275"/>
          <p14:tracePt t="33605" x="6075363" y="4084638"/>
          <p14:tracePt t="33621" x="5973763" y="4073525"/>
          <p14:tracePt t="33638" x="5842000" y="4043363"/>
          <p14:tracePt t="33654" x="5680075" y="4022725"/>
          <p14:tracePt t="33671" x="5486400" y="3992563"/>
          <p14:tracePt t="33688" x="5273675" y="3971925"/>
          <p14:tracePt t="33704" x="5080000" y="3952875"/>
          <p14:tracePt t="33721" x="4876800" y="3941763"/>
          <p14:tracePt t="33738" x="4703763" y="3921125"/>
          <p14:tracePt t="33755" x="4541838" y="3911600"/>
          <p14:tracePt t="33771" x="4419600" y="3890963"/>
          <p14:tracePt t="33788" x="4338638" y="3890963"/>
          <p14:tracePt t="33805" x="4287838" y="3890963"/>
          <p14:tracePt t="33822" x="4267200" y="3890963"/>
          <p14:tracePt t="33839" x="4257675" y="3890963"/>
          <p14:tracePt t="33861" x="4246563" y="3890963"/>
          <p14:tracePt t="33877" x="4225925" y="3890963"/>
          <p14:tracePt t="33888" x="4216400" y="3890963"/>
          <p14:tracePt t="33905" x="4175125" y="3890963"/>
          <p14:tracePt t="33922" x="4114800" y="3890963"/>
          <p14:tracePt t="33939" x="4013200" y="3870325"/>
          <p14:tracePt t="33955" x="3870325" y="3851275"/>
          <p14:tracePt t="33971" x="3708400" y="3819525"/>
          <p14:tracePt t="33988" x="3586163" y="3779838"/>
          <p14:tracePt t="34005" x="3525838" y="3768725"/>
          <p14:tracePt t="34005" x="3495675" y="3759200"/>
          <p14:tracePt t="34022" x="3484563" y="3749675"/>
          <p14:tracePt t="34038" x="3484563" y="3738563"/>
          <p14:tracePt t="34055" x="3484563" y="3729038"/>
          <p14:tracePt t="34072" x="3484563" y="3717925"/>
          <p14:tracePt t="34089" x="3484563" y="3698875"/>
          <p14:tracePt t="34105" x="3484563" y="3678238"/>
          <p14:tracePt t="34122" x="3484563" y="3667125"/>
          <p14:tracePt t="34139" x="3484563" y="3657600"/>
          <p14:tracePt t="34155" x="3484563" y="3648075"/>
          <p14:tracePt t="34172" x="3484563" y="3627438"/>
          <p14:tracePt t="34174" x="3484563" y="3616325"/>
          <p14:tracePt t="34189" x="3484563" y="3606800"/>
          <p14:tracePt t="34213" x="3484563" y="3597275"/>
          <p14:tracePt t="34237" x="3484563" y="3586163"/>
          <p14:tracePt t="34365" x="3484563" y="3597275"/>
          <p14:tracePt t="34445" x="3463925" y="3597275"/>
          <p14:tracePt t="35462" x="3463925" y="3576638"/>
          <p14:tracePt t="35473" x="3475038" y="3546475"/>
          <p14:tracePt t="35490" x="3495675" y="3475038"/>
          <p14:tracePt t="35505" x="3535363" y="3394075"/>
          <p14:tracePt t="35522" x="3565525" y="3302000"/>
          <p14:tracePt t="35538" x="3616325" y="3209925"/>
          <p14:tracePt t="35555" x="3667125" y="3140075"/>
          <p14:tracePt t="35571" x="3717925" y="3078163"/>
          <p14:tracePt t="35588" x="3789363" y="3006725"/>
          <p14:tracePt t="35589" x="3800475" y="2987675"/>
          <p14:tracePt t="35605" x="3840163" y="2946400"/>
          <p14:tracePt t="35622" x="3860800" y="2916238"/>
          <p14:tracePt t="35638" x="3870325" y="2895600"/>
          <p14:tracePt t="35655" x="3870325" y="2874963"/>
          <p14:tracePt t="35673" x="3902075" y="2854325"/>
          <p14:tracePt t="35688" x="3902075" y="2824163"/>
          <p14:tracePt t="35706" x="3911600" y="2784475"/>
          <p14:tracePt t="35722" x="3932238" y="2763838"/>
          <p14:tracePt t="35738" x="3932238" y="2743200"/>
          <p14:tracePt t="35756" x="3941763" y="2743200"/>
          <p14:tracePt t="35772" x="3941763" y="2733675"/>
          <p14:tracePt t="35789" x="3952875" y="2733675"/>
          <p14:tracePt t="35806" x="3962400" y="2722563"/>
          <p14:tracePt t="35821" x="3971925" y="2722563"/>
          <p14:tracePt t="35878" x="3983038" y="2722563"/>
          <p14:tracePt t="37110" x="3983038" y="2733675"/>
          <p14:tracePt t="37119" x="3983038" y="2773363"/>
          <p14:tracePt t="37139" x="3971925" y="2814638"/>
          <p14:tracePt t="37154" x="3962400" y="2874963"/>
          <p14:tracePt t="37171" x="3962400" y="2967038"/>
          <p14:tracePt t="37188" x="3952875" y="3048000"/>
          <p14:tracePt t="37189" x="3952875" y="3098800"/>
          <p14:tracePt t="37204" x="3952875" y="3149600"/>
          <p14:tracePt t="37205" x="3952875" y="3190875"/>
          <p14:tracePt t="37222" x="3952875" y="3292475"/>
          <p14:tracePt t="37239" x="3962400" y="3403600"/>
          <p14:tracePt t="37255" x="3971925" y="3505200"/>
          <p14:tracePt t="37271" x="3983038" y="3586163"/>
          <p14:tracePt t="37288" x="4003675" y="3657600"/>
          <p14:tracePt t="37305" x="4013200" y="3687763"/>
          <p14:tracePt t="37321" x="4013200" y="3698875"/>
          <p14:tracePt t="37339" x="4013200" y="3708400"/>
          <p14:tracePt t="37470" x="4013200" y="3717925"/>
          <p14:tracePt t="37481" x="4013200" y="3738563"/>
          <p14:tracePt t="37492" x="4013200" y="3749675"/>
          <p14:tracePt t="37509" x="4013200" y="3800475"/>
          <p14:tracePt t="37510" x="4003675" y="3810000"/>
          <p14:tracePt t="37524" x="4003675" y="3819525"/>
          <p14:tracePt t="37526" x="3992563" y="3830638"/>
          <p14:tracePt t="37645" x="3992563" y="3819525"/>
          <p14:tracePt t="37685" x="3992563" y="3810000"/>
          <p14:tracePt t="37702" x="3992563" y="3800475"/>
          <p14:tracePt t="37718" x="3992563" y="3789363"/>
          <p14:tracePt t="37735" x="3992563" y="3779838"/>
          <p14:tracePt t="37745" x="3983038" y="3779838"/>
          <p14:tracePt t="37758" x="3983038" y="3768725"/>
          <p14:tracePt t="37776" x="3983038" y="3759200"/>
          <p14:tracePt t="37791" x="3983038" y="3749675"/>
          <p14:tracePt t="37807" x="3983038" y="3729038"/>
          <p14:tracePt t="37829" x="3983038" y="3717925"/>
          <p14:tracePt t="38918" x="4003675" y="3717925"/>
          <p14:tracePt t="38929" x="4043363" y="3717925"/>
          <p14:tracePt t="38942" x="4124325" y="3717925"/>
          <p14:tracePt t="38959" x="4257675" y="3738563"/>
          <p14:tracePt t="38975" x="4429125" y="3768725"/>
          <p14:tracePt t="38991" x="4664075" y="3819525"/>
          <p14:tracePt t="39008" x="4886325" y="3881438"/>
          <p14:tracePt t="39024" x="5049838" y="3921125"/>
          <p14:tracePt t="39041" x="5181600" y="3952875"/>
          <p14:tracePt t="39057" x="5253038" y="3971925"/>
          <p14:tracePt t="39074" x="5273675" y="3983038"/>
          <p14:tracePt t="39091" x="5313363" y="3992563"/>
          <p14:tracePt t="39109" x="5324475" y="4003675"/>
          <p14:tracePt t="39126" x="5354638" y="4003675"/>
          <p14:tracePt t="39139" x="5364163" y="4013200"/>
          <p14:tracePt t="39155" x="5375275" y="4022725"/>
          <p14:tracePt t="39171" x="5384800" y="4022725"/>
          <p14:tracePt t="39189" x="5394325" y="4022725"/>
          <p14:tracePt t="39245" x="5414963" y="4033838"/>
          <p14:tracePt t="39261" x="5426075" y="4043363"/>
          <p14:tracePt t="39269" x="5435600" y="4054475"/>
          <p14:tracePt t="39277" x="5465763" y="4054475"/>
          <p14:tracePt t="39288" x="5486400" y="4064000"/>
          <p14:tracePt t="39305" x="5516563" y="4073525"/>
          <p14:tracePt t="39321" x="5537200" y="4084638"/>
          <p14:tracePt t="39918" x="5537200" y="4094163"/>
          <p14:tracePt t="39929" x="5537200" y="4105275"/>
          <p14:tracePt t="39942" x="5557838" y="4124325"/>
          <p14:tracePt t="39957" x="5567363" y="4144963"/>
          <p14:tracePt t="39957" x="5578475" y="4165600"/>
          <p14:tracePt t="39974" x="5597525" y="4186238"/>
          <p14:tracePt t="39990" x="5618163" y="4216400"/>
          <p14:tracePt t="40007" x="5638800" y="4225925"/>
          <p14:tracePt t="40023" x="5648325" y="4246563"/>
          <p14:tracePt t="40040" x="5659438" y="4246563"/>
          <p14:tracePt t="40058" x="5659438" y="4257675"/>
          <p14:tracePt t="40334" x="5668963" y="4267200"/>
          <p14:tracePt t="40345" x="5668963" y="4276725"/>
          <p14:tracePt t="40359" x="5680075" y="4287838"/>
          <p14:tracePt t="40375" x="5689600" y="4327525"/>
          <p14:tracePt t="40391" x="5689600" y="4348163"/>
          <p14:tracePt t="40409" x="5689600" y="4378325"/>
          <p14:tracePt t="40425" x="5699125" y="4389438"/>
          <p14:tracePt t="44926" x="5680075" y="4348163"/>
          <p14:tracePt t="44937" x="5629275" y="4297363"/>
          <p14:tracePt t="44959" x="5292725" y="3992563"/>
          <p14:tracePt t="44976" x="4754563" y="3606800"/>
          <p14:tracePt t="44994" x="3810000" y="3098800"/>
          <p14:tracePt t="45009" x="2489200" y="2498725"/>
          <p14:tracePt t="45026" x="1036638" y="1879600"/>
        </p14:tracePtLst>
      </p14:laserTraceLst>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2">
            <a:extLst>
              <a:ext uri="{FF2B5EF4-FFF2-40B4-BE49-F238E27FC236}">
                <a16:creationId xmlns:a16="http://schemas.microsoft.com/office/drawing/2014/main" id="{BB904A8F-42C3-4409-A922-B28313027867}"/>
              </a:ext>
            </a:extLst>
          </p:cNvPr>
          <p:cNvSpPr>
            <a:spLocks noGrp="1" noChangeArrowheads="1"/>
          </p:cNvSpPr>
          <p:nvPr>
            <p:ph type="title"/>
          </p:nvPr>
        </p:nvSpPr>
        <p:spPr>
          <a:xfrm>
            <a:off x="266700" y="304800"/>
            <a:ext cx="11658600" cy="838203"/>
          </a:xfrm>
        </p:spPr>
        <p:txBody>
          <a:bodyPr/>
          <a:lstStyle/>
          <a:p>
            <a:pPr eaLnBrk="1" hangingPunct="1"/>
            <a:r>
              <a:rPr lang="en-US" altLang="en-US" b="1" dirty="0"/>
              <a:t>Leonhard Euler’s transient resonance theory</a:t>
            </a:r>
          </a:p>
        </p:txBody>
      </p:sp>
      <p:sp>
        <p:nvSpPr>
          <p:cNvPr id="15362" name="Rectangle 3">
            <a:extLst>
              <a:ext uri="{FF2B5EF4-FFF2-40B4-BE49-F238E27FC236}">
                <a16:creationId xmlns:a16="http://schemas.microsoft.com/office/drawing/2014/main" id="{E1B65C94-19F9-496F-8C42-506FE9DB1615}"/>
              </a:ext>
            </a:extLst>
          </p:cNvPr>
          <p:cNvSpPr>
            <a:spLocks noGrp="1" noChangeArrowheads="1"/>
          </p:cNvSpPr>
          <p:nvPr>
            <p:ph type="body" idx="1"/>
          </p:nvPr>
        </p:nvSpPr>
        <p:spPr>
          <a:xfrm>
            <a:off x="345311" y="5562430"/>
            <a:ext cx="11846689" cy="1067139"/>
          </a:xfrm>
        </p:spPr>
        <p:txBody>
          <a:bodyPr/>
          <a:lstStyle/>
          <a:p>
            <a:pPr marL="0" indent="0" eaLnBrk="1" hangingPunct="1">
              <a:lnSpc>
                <a:spcPct val="90000"/>
              </a:lnSpc>
              <a:buNone/>
            </a:pPr>
            <a:r>
              <a:rPr lang="en-US" altLang="en-US" sz="3600" dirty="0"/>
              <a:t>In 1727, Euler published the first (basically correct) theory on human voice production, the transient resonance theory.</a:t>
            </a:r>
          </a:p>
        </p:txBody>
      </p:sp>
      <p:pic>
        <p:nvPicPr>
          <p:cNvPr id="5" name="Picture 4" descr="A picture containing text&#10;&#10;Description automatically generated">
            <a:extLst>
              <a:ext uri="{FF2B5EF4-FFF2-40B4-BE49-F238E27FC236}">
                <a16:creationId xmlns:a16="http://schemas.microsoft.com/office/drawing/2014/main" id="{793E221B-B78B-44A8-8C09-E5A91B52A9CF}"/>
              </a:ext>
            </a:extLst>
          </p:cNvPr>
          <p:cNvPicPr>
            <a:picLocks noChangeAspect="1"/>
          </p:cNvPicPr>
          <p:nvPr/>
        </p:nvPicPr>
        <p:blipFill>
          <a:blip r:embed="rId4"/>
          <a:stretch>
            <a:fillRect/>
          </a:stretch>
        </p:blipFill>
        <p:spPr>
          <a:xfrm>
            <a:off x="1756032" y="1134982"/>
            <a:ext cx="9025245" cy="4343400"/>
          </a:xfrm>
          <a:prstGeom prst="rect">
            <a:avLst/>
          </a:prstGeom>
        </p:spPr>
      </p:pic>
      <p:pic>
        <p:nvPicPr>
          <p:cNvPr id="2" name="Audio 1">
            <a:hlinkClick r:id="" action="ppaction://media"/>
            <a:extLst>
              <a:ext uri="{FF2B5EF4-FFF2-40B4-BE49-F238E27FC236}">
                <a16:creationId xmlns:a16="http://schemas.microsoft.com/office/drawing/2014/main" id="{6307D4A3-9687-486C-8978-1A7C2A31464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
        <p:nvSpPr>
          <p:cNvPr id="3" name="Slide Number Placeholder 2">
            <a:extLst>
              <a:ext uri="{FF2B5EF4-FFF2-40B4-BE49-F238E27FC236}">
                <a16:creationId xmlns:a16="http://schemas.microsoft.com/office/drawing/2014/main" id="{41FEAF7A-124F-48B1-A972-8CEB70F2C2FA}"/>
              </a:ext>
            </a:extLst>
          </p:cNvPr>
          <p:cNvSpPr>
            <a:spLocks noGrp="1"/>
          </p:cNvSpPr>
          <p:nvPr>
            <p:ph type="sldNum" sz="quarter" idx="12"/>
          </p:nvPr>
        </p:nvSpPr>
        <p:spPr/>
        <p:txBody>
          <a:bodyPr/>
          <a:lstStyle/>
          <a:p>
            <a:fld id="{9EA79254-502E-4142-AA41-D6ED3445DFA1}" type="slidenum">
              <a:rPr lang="en-US" altLang="en-US" smtClean="0"/>
              <a:pPr/>
              <a:t>6</a:t>
            </a:fld>
            <a:endParaRPr lang="en-US" altLang="en-US"/>
          </a:p>
        </p:txBody>
      </p:sp>
    </p:spTree>
    <p:extLst>
      <p:ext uri="{BB962C8B-B14F-4D97-AF65-F5344CB8AC3E}">
        <p14:creationId xmlns:p14="http://schemas.microsoft.com/office/powerpoint/2010/main" val="945050623"/>
      </p:ext>
    </p:extLst>
  </p:cSld>
  <p:clrMapOvr>
    <a:masterClrMapping/>
  </p:clrMapOvr>
  <mc:AlternateContent xmlns:mc="http://schemas.openxmlformats.org/markup-compatibility/2006">
    <mc:Choice xmlns:p14="http://schemas.microsoft.com/office/powerpoint/2010/main" Requires="p14">
      <p:transition spd="slow" p14:dur="2000" advTm="56771"/>
    </mc:Choice>
    <mc:Fallback>
      <p:transition spd="slow" advTm="567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21401" x="508000" y="762000"/>
          <p14:tracePt t="21409" x="508000" y="782638"/>
          <p14:tracePt t="21422" x="508000" y="822325"/>
          <p14:tracePt t="21436" x="498475" y="995363"/>
          <p14:tracePt t="21451" x="498475" y="1249363"/>
          <p14:tracePt t="21467" x="568325" y="1697038"/>
          <p14:tracePt t="21483" x="803275" y="2336800"/>
          <p14:tracePt t="21500" x="1087438" y="2886075"/>
          <p14:tracePt t="21516" x="1503363" y="3382963"/>
          <p14:tracePt t="21533" x="1960563" y="3779838"/>
          <p14:tracePt t="21550" x="2387600" y="4084638"/>
          <p14:tracePt t="21566" x="2784475" y="4348163"/>
          <p14:tracePt t="21583" x="3108325" y="4530725"/>
          <p14:tracePt t="21600" x="3362325" y="4694238"/>
          <p14:tracePt t="21601" x="3535363" y="4805363"/>
          <p14:tracePt t="21617" x="3921125" y="5038725"/>
          <p14:tracePt t="21633" x="4308475" y="5262563"/>
          <p14:tracePt t="21650" x="4683125" y="5456238"/>
          <p14:tracePt t="21666" x="4927600" y="5546725"/>
          <p14:tracePt t="21683" x="5089525" y="5618163"/>
          <p14:tracePt t="21700" x="5140325" y="5648325"/>
          <p14:tracePt t="21716" x="5160963" y="5659438"/>
          <p14:tracePt t="21833" x="5160963" y="5668963"/>
          <p14:tracePt t="21841" x="5172075" y="5680075"/>
          <p14:tracePt t="21852" x="5191125" y="5710238"/>
          <p14:tracePt t="21869" x="5222875" y="5791200"/>
          <p14:tracePt t="21885" x="5253038" y="5902325"/>
          <p14:tracePt t="21902" x="5292725" y="5984875"/>
          <p14:tracePt t="21919" x="5324475" y="6003925"/>
          <p14:tracePt t="21936" x="5324475" y="6024563"/>
          <p14:tracePt t="22049" x="5303838" y="6024563"/>
          <p14:tracePt t="22065" x="5273675" y="6024563"/>
          <p14:tracePt t="22073" x="5241925" y="6024563"/>
          <p14:tracePt t="22086" x="5202238" y="6045200"/>
          <p14:tracePt t="22102" x="5059363" y="6054725"/>
          <p14:tracePt t="22117" x="4805363" y="6086475"/>
          <p14:tracePt t="22134" x="4429125" y="6105525"/>
          <p14:tracePt t="22150" x="4054475" y="6105525"/>
          <p14:tracePt t="22167" x="3729038" y="6137275"/>
          <p14:tracePt t="22184" x="3495675" y="6137275"/>
          <p14:tracePt t="22185" x="3403600" y="6146800"/>
          <p14:tracePt t="22201" x="3281363" y="6146800"/>
          <p14:tracePt t="22219" x="3209925" y="6146800"/>
          <p14:tracePt t="22236" x="3149600" y="6156325"/>
          <p14:tracePt t="22252" x="3108325" y="6156325"/>
          <p14:tracePt t="22269" x="3048000" y="6167438"/>
          <p14:tracePt t="22286" x="2967038" y="6167438"/>
          <p14:tracePt t="22301" x="2865438" y="6176963"/>
          <p14:tracePt t="22317" x="2763838" y="6176963"/>
          <p14:tracePt t="22334" x="2611438" y="6188075"/>
          <p14:tracePt t="22351" x="2459038" y="6207125"/>
          <p14:tracePt t="22368" x="2265363" y="6207125"/>
          <p14:tracePt t="22368" x="2154238" y="6218238"/>
          <p14:tracePt t="22384" x="2041525" y="6218238"/>
          <p14:tracePt t="22385" x="1930400" y="6227763"/>
          <p14:tracePt t="22401" x="1697038" y="6227763"/>
          <p14:tracePt t="22417" x="1443038" y="6227763"/>
          <p14:tracePt t="22434" x="1209675" y="6227763"/>
          <p14:tracePt t="22452" x="1016000" y="6227763"/>
          <p14:tracePt t="22469" x="914400" y="6218238"/>
          <p14:tracePt t="22486" x="884238" y="6218238"/>
          <p14:tracePt t="22609" x="884238" y="6207125"/>
          <p14:tracePt t="22617" x="904875" y="6207125"/>
          <p14:tracePt t="22632" x="904875" y="6197600"/>
          <p14:tracePt t="22640" x="914400" y="6197600"/>
          <p14:tracePt t="22650" x="914400" y="6188075"/>
          <p14:tracePt t="22667" x="914400" y="6176963"/>
          <p14:tracePt t="22736" x="893763" y="6176963"/>
          <p14:tracePt t="22745" x="884238" y="6167438"/>
          <p14:tracePt t="22753" x="854075" y="6167438"/>
          <p14:tracePt t="22769" x="762000" y="6167438"/>
          <p14:tracePt t="22784" x="731838" y="6156325"/>
          <p14:tracePt t="22785" x="690563" y="6146800"/>
          <p14:tracePt t="22801" x="639763" y="6146800"/>
          <p14:tracePt t="22817" x="619125" y="6146800"/>
          <p14:tracePt t="22834" x="609600" y="6146800"/>
          <p14:tracePt t="22929" x="600075" y="6146800"/>
          <p14:tracePt t="22937" x="588963" y="6137275"/>
          <p14:tracePt t="22951" x="579438" y="6126163"/>
          <p14:tracePt t="22952" x="568325" y="6105525"/>
          <p14:tracePt t="22969" x="549275" y="6086475"/>
          <p14:tracePt t="22984" x="528638" y="6086475"/>
          <p14:tracePt t="22984" x="528638" y="6075363"/>
          <p14:tracePt t="23000" x="528638" y="6065838"/>
          <p14:tracePt t="23018" x="517525" y="6065838"/>
          <p14:tracePt t="23073" x="508000" y="6065838"/>
          <p14:tracePt t="23089" x="498475" y="6054725"/>
          <p14:tracePt t="23097" x="487363" y="6054725"/>
          <p14:tracePt t="23105" x="466725" y="6054725"/>
          <p14:tracePt t="23117" x="457200" y="6045200"/>
          <p14:tracePt t="23134" x="436563" y="6024563"/>
          <p14:tracePt t="23150" x="415925" y="6015038"/>
          <p14:tracePt t="23169" x="406400" y="6015038"/>
          <p14:tracePt t="23232" x="396875" y="6015038"/>
          <p14:tracePt t="23297" x="396875" y="6003925"/>
          <p14:tracePt t="23336" x="396875" y="5994400"/>
          <p14:tracePt t="23345" x="385763" y="5994400"/>
          <p14:tracePt t="23353" x="376238" y="5994400"/>
          <p14:tracePt t="23369" x="365125" y="5994400"/>
          <p14:tracePt t="23385" x="365125" y="5984875"/>
          <p14:tracePt t="23401" x="346075" y="5984875"/>
          <p14:tracePt t="23418" x="346075" y="5973763"/>
          <p14:tracePt t="23441" x="325438" y="5964238"/>
          <p14:tracePt t="25097" x="334963" y="5964238"/>
          <p14:tracePt t="26241" x="346075" y="5964238"/>
          <p14:tracePt t="31537" x="334963" y="5964238"/>
          <p14:tracePt t="44787" x="346075" y="5964238"/>
          <p14:tracePt t="44795" x="355600" y="5964238"/>
          <p14:tracePt t="44807" x="376238" y="5964238"/>
          <p14:tracePt t="44824" x="427038" y="5973763"/>
          <p14:tracePt t="44840" x="528638" y="5973763"/>
          <p14:tracePt t="44857" x="681038" y="5973763"/>
          <p14:tracePt t="44874" x="842963" y="5973763"/>
          <p14:tracePt t="44875" x="944563" y="5953125"/>
          <p14:tracePt t="44890" x="1046163" y="5943600"/>
          <p14:tracePt t="44891" x="1127125" y="5934075"/>
          <p14:tracePt t="44907" x="1249363" y="5902325"/>
          <p14:tracePt t="44924" x="1320800" y="5883275"/>
          <p14:tracePt t="44941" x="1362075" y="5872163"/>
          <p14:tracePt t="44957" x="1381125" y="5862638"/>
          <p14:tracePt t="44974" x="1422400" y="5851525"/>
          <p14:tracePt t="44991" x="1473200" y="5832475"/>
          <p14:tracePt t="45007" x="1544638" y="5800725"/>
          <p14:tracePt t="45024" x="1604963" y="5791200"/>
          <p14:tracePt t="45039" x="1655763" y="5781675"/>
          <p14:tracePt t="45056" x="1717675" y="5770563"/>
          <p14:tracePt t="45072" x="1828800" y="5749925"/>
          <p14:tracePt t="45089" x="1981200" y="5730875"/>
          <p14:tracePt t="45105" x="2124075" y="5710238"/>
          <p14:tracePt t="45106" x="2193925" y="5699125"/>
          <p14:tracePt t="45122" x="2276475" y="5689600"/>
          <p14:tracePt t="45123" x="2346325" y="5680075"/>
          <p14:tracePt t="45139" x="2438400" y="5668963"/>
          <p14:tracePt t="45156" x="2479675" y="5668963"/>
          <p14:tracePt t="45173" x="2489200" y="5668963"/>
          <p14:tracePt t="45191" x="2498725" y="5668963"/>
          <p14:tracePt t="45211" x="2509838" y="5668963"/>
          <p14:tracePt t="45227" x="2519363" y="5668963"/>
          <p14:tracePt t="45243" x="2540000" y="5668963"/>
          <p14:tracePt t="45257" x="2560638" y="5680075"/>
          <p14:tracePt t="45274" x="2620963" y="5699125"/>
          <p14:tracePt t="45275" x="2671763" y="5710238"/>
          <p14:tracePt t="45290" x="2713038" y="5730875"/>
          <p14:tracePt t="45291" x="2773363" y="5740400"/>
          <p14:tracePt t="45308" x="2905125" y="5761038"/>
          <p14:tracePt t="45324" x="3048000" y="5770563"/>
          <p14:tracePt t="45341" x="3119438" y="5770563"/>
          <p14:tracePt t="45358" x="3170238" y="5781675"/>
          <p14:tracePt t="45372" x="3209925" y="5781675"/>
          <p14:tracePt t="45389" x="3241675" y="5781675"/>
          <p14:tracePt t="45405" x="3260725" y="5781675"/>
          <p14:tracePt t="45422" x="3302000" y="5781675"/>
          <p14:tracePt t="45439" x="3352800" y="5800725"/>
          <p14:tracePt t="45456" x="3394075" y="5821363"/>
          <p14:tracePt t="45472" x="3484563" y="5851525"/>
          <p14:tracePt t="45489" x="3565525" y="5872163"/>
          <p14:tracePt t="45506" x="3616325" y="5883275"/>
          <p14:tracePt t="45507" x="3627438" y="5892800"/>
          <p14:tracePt t="45523" x="3648075" y="5892800"/>
          <p14:tracePt t="45539" x="3657600" y="5892800"/>
          <p14:tracePt t="45556" x="3667125" y="5892800"/>
          <p14:tracePt t="45572" x="3678238" y="5902325"/>
          <p14:tracePt t="45676" x="3687763" y="5902325"/>
          <p14:tracePt t="45691" x="3708400" y="5902325"/>
          <p14:tracePt t="45707" x="3729038" y="5902325"/>
          <p14:tracePt t="45715" x="3749675" y="5913438"/>
          <p14:tracePt t="45724" x="3759200" y="5913438"/>
          <p14:tracePt t="45739" x="3810000" y="5913438"/>
          <p14:tracePt t="45756" x="3881438" y="5913438"/>
          <p14:tracePt t="45774" x="3921125" y="5922963"/>
          <p14:tracePt t="45790" x="3962400" y="5922963"/>
          <p14:tracePt t="45807" x="3983038" y="5922963"/>
          <p14:tracePt t="45824" x="4003675" y="5922963"/>
          <p14:tracePt t="45841" x="4013200" y="5922963"/>
          <p14:tracePt t="45875" x="4022725" y="5922963"/>
          <p14:tracePt t="46115" x="4033838" y="5922963"/>
          <p14:tracePt t="46123" x="4043363" y="5922963"/>
          <p14:tracePt t="46131" x="4084638" y="5922963"/>
          <p14:tracePt t="46141" x="4135438" y="5922963"/>
          <p14:tracePt t="46157" x="4297363" y="5922963"/>
          <p14:tracePt t="46174" x="4479925" y="5922963"/>
          <p14:tracePt t="46191" x="4703763" y="5922963"/>
          <p14:tracePt t="46207" x="4978400" y="5953125"/>
          <p14:tracePt t="46224" x="5253038" y="5964238"/>
          <p14:tracePt t="46241" x="5516563" y="5973763"/>
          <p14:tracePt t="46257" x="5629275" y="5973763"/>
          <p14:tracePt t="46274" x="5668963" y="5973763"/>
          <p14:tracePt t="46427" x="5680075" y="5973763"/>
          <p14:tracePt t="46443" x="5689600" y="5973763"/>
          <p14:tracePt t="46458" x="5699125" y="5973763"/>
          <p14:tracePt t="46475" x="5699125" y="5964238"/>
          <p14:tracePt t="46483" x="5719763" y="5964238"/>
          <p14:tracePt t="46491" x="5740400" y="5953125"/>
          <p14:tracePt t="46508" x="5811838" y="5934075"/>
          <p14:tracePt t="46524" x="5922963" y="5953125"/>
          <p14:tracePt t="46541" x="6105525" y="5934075"/>
          <p14:tracePt t="46557" x="6278563" y="5922963"/>
          <p14:tracePt t="46574" x="6350000" y="5902325"/>
          <p14:tracePt t="46591" x="6380163" y="5902325"/>
          <p14:tracePt t="46607" x="6391275" y="5902325"/>
          <p14:tracePt t="46624" x="6400800" y="5892800"/>
          <p14:tracePt t="46641" x="6421438" y="5892800"/>
          <p14:tracePt t="46659" x="6430963" y="5892800"/>
          <p14:tracePt t="46675" x="6451600" y="5892800"/>
          <p14:tracePt t="46689" x="6461125" y="5892800"/>
          <p14:tracePt t="46691" x="6472238" y="5892800"/>
          <p14:tracePt t="46706" x="6492875" y="5892800"/>
          <p14:tracePt t="46706" x="6502400" y="5892800"/>
          <p14:tracePt t="46722" x="6511925" y="5892800"/>
          <p14:tracePt t="46723" x="6532563" y="5892800"/>
          <p14:tracePt t="46739" x="6604000" y="5892800"/>
          <p14:tracePt t="46755" x="6654800" y="5902325"/>
          <p14:tracePt t="46772" x="6715125" y="5902325"/>
          <p14:tracePt t="46791" x="6827838" y="5913438"/>
          <p14:tracePt t="46807" x="6969125" y="5922963"/>
          <p14:tracePt t="46824" x="7132638" y="5934075"/>
          <p14:tracePt t="46841" x="7305675" y="5934075"/>
          <p14:tracePt t="46858" x="7446963" y="5943600"/>
          <p14:tracePt t="46859" x="7508875" y="5943600"/>
          <p14:tracePt t="46874" x="7559675" y="5943600"/>
          <p14:tracePt t="46875" x="7629525" y="5943600"/>
          <p14:tracePt t="46891" x="7721600" y="5943600"/>
          <p14:tracePt t="46908" x="7793038" y="5943600"/>
          <p14:tracePt t="46924" x="7853363" y="5943600"/>
          <p14:tracePt t="46941" x="7915275" y="5934075"/>
          <p14:tracePt t="46957" x="7975600" y="5922963"/>
          <p14:tracePt t="46974" x="8016875" y="5913438"/>
          <p14:tracePt t="46991" x="8067675" y="5902325"/>
          <p14:tracePt t="47007" x="8107363" y="5892800"/>
          <p14:tracePt t="47022" x="8169275" y="5883275"/>
          <p14:tracePt t="47039" x="8220075" y="5883275"/>
          <p14:tracePt t="47055" x="8301038" y="5872163"/>
          <p14:tracePt t="47072" x="8423275" y="5872163"/>
          <p14:tracePt t="47089" x="8555038" y="5872163"/>
          <p14:tracePt t="47106" x="8686800" y="5872163"/>
          <p14:tracePt t="47106" x="8737600" y="5872163"/>
          <p14:tracePt t="47122" x="8869363" y="5872163"/>
          <p14:tracePt t="47139" x="8991600" y="5872163"/>
          <p14:tracePt t="47155" x="9113838" y="5872163"/>
          <p14:tracePt t="47172" x="9266238" y="5883275"/>
          <p14:tracePt t="47189" x="9388475" y="5883275"/>
          <p14:tracePt t="47205" x="9499600" y="5883275"/>
          <p14:tracePt t="47222" x="9601200" y="5883275"/>
          <p14:tracePt t="47239" x="9693275" y="5883275"/>
          <p14:tracePt t="47256" x="9753600" y="5883275"/>
          <p14:tracePt t="47272" x="9804400" y="5872163"/>
          <p14:tracePt t="47289" x="9845675" y="5872163"/>
          <p14:tracePt t="47306" x="9896475" y="5862638"/>
          <p14:tracePt t="47306" x="9915525" y="5862638"/>
          <p14:tracePt t="47322" x="9977438" y="5862638"/>
          <p14:tracePt t="47339" x="10037763" y="5862638"/>
          <p14:tracePt t="47355" x="10088563" y="5862638"/>
          <p14:tracePt t="47372" x="10139363" y="5862638"/>
          <p14:tracePt t="47388" x="10180638" y="5862638"/>
          <p14:tracePt t="47405" x="10210800" y="5862638"/>
          <p14:tracePt t="47422" x="10240963" y="5862638"/>
          <p14:tracePt t="47439" x="10271125" y="5872163"/>
          <p14:tracePt t="47456" x="10302875" y="5883275"/>
          <p14:tracePt t="47472" x="10312400" y="5892800"/>
          <p14:tracePt t="47489" x="10342563" y="5902325"/>
          <p14:tracePt t="47506" x="10372725" y="5913438"/>
          <p14:tracePt t="47506" x="10383838" y="5922963"/>
          <p14:tracePt t="47522" x="10404475" y="5922963"/>
          <p14:tracePt t="47539" x="10423525" y="5934075"/>
          <p14:tracePt t="47556" x="10434638" y="5934075"/>
          <p14:tracePt t="47682" x="10444163" y="5934075"/>
          <p14:tracePt t="47707" x="10455275" y="5943600"/>
          <p14:tracePt t="47723" x="10464800" y="5943600"/>
          <p14:tracePt t="47731" x="10474325" y="5943600"/>
          <p14:tracePt t="47740" x="10485438" y="5953125"/>
          <p14:tracePt t="47757" x="10515600" y="5953125"/>
          <p14:tracePt t="47773" x="10556875" y="5973763"/>
          <p14:tracePt t="47790" x="10607675" y="5984875"/>
          <p14:tracePt t="47807" x="10647363" y="5984875"/>
          <p14:tracePt t="47823" x="10668000" y="5984875"/>
          <p14:tracePt t="47839" x="10677525" y="5984875"/>
          <p14:tracePt t="47857" x="10688638" y="5984875"/>
          <p14:tracePt t="47875" x="10698163" y="5984875"/>
          <p14:tracePt t="48003" x="10709275" y="5984875"/>
          <p14:tracePt t="48010" x="10728325" y="5984875"/>
          <p14:tracePt t="48022" x="10739438" y="5984875"/>
          <p14:tracePt t="48039" x="10820400" y="5973763"/>
          <p14:tracePt t="48056" x="10931525" y="5973763"/>
          <p14:tracePt t="48072" x="11033125" y="5973763"/>
          <p14:tracePt t="48089" x="11115675" y="5984875"/>
          <p14:tracePt t="48106" x="11185525" y="5984875"/>
          <p14:tracePt t="48106" x="11206163" y="5984875"/>
          <p14:tracePt t="48122" x="11226800" y="5984875"/>
          <p14:tracePt t="48141" x="11247438" y="5984875"/>
          <p14:tracePt t="48157" x="11268075" y="5984875"/>
          <p14:tracePt t="48174" x="11287125" y="5984875"/>
          <p14:tracePt t="48191" x="11307763" y="5984875"/>
          <p14:tracePt t="48208" x="11337925" y="5964238"/>
          <p14:tracePt t="48224" x="11369675" y="5964238"/>
          <p14:tracePt t="48241" x="11409363" y="5953125"/>
          <p14:tracePt t="48258" x="11460163" y="5943600"/>
          <p14:tracePt t="48259" x="11480800" y="5943600"/>
          <p14:tracePt t="48274" x="11510963" y="5943600"/>
          <p14:tracePt t="48275" x="11541125" y="5943600"/>
          <p14:tracePt t="48291" x="11603038" y="5943600"/>
          <p14:tracePt t="48308" x="11642725" y="5934075"/>
          <p14:tracePt t="48325" x="11684000" y="5934075"/>
          <p14:tracePt t="48340" x="11704638" y="5934075"/>
          <p14:tracePt t="48355" x="11714163" y="5934075"/>
          <p14:tracePt t="48483" x="11714163" y="5943600"/>
          <p14:tracePt t="48490" x="11704638" y="5943600"/>
          <p14:tracePt t="48508" x="11663363" y="5964238"/>
          <p14:tracePt t="48524" x="11490325" y="6024563"/>
          <p14:tracePt t="48541" x="11185525" y="6086475"/>
          <p14:tracePt t="48557" x="10790238" y="6137275"/>
          <p14:tracePt t="48574" x="10372725" y="6167438"/>
          <p14:tracePt t="48591" x="10037763" y="6188075"/>
          <p14:tracePt t="48607" x="9732963" y="6227763"/>
          <p14:tracePt t="48625" x="9337675" y="6227763"/>
          <p14:tracePt t="48641" x="8797925" y="6227763"/>
          <p14:tracePt t="48659" x="7864475" y="6167438"/>
          <p14:tracePt t="48673" x="7599363" y="6137275"/>
          <p14:tracePt t="48689" x="6989763" y="6086475"/>
          <p14:tracePt t="48706" x="6523038" y="6075363"/>
          <p14:tracePt t="48706" x="6350000" y="6075363"/>
          <p14:tracePt t="48722" x="6035675" y="6075363"/>
          <p14:tracePt t="48739" x="5770563" y="6075363"/>
          <p14:tracePt t="48756" x="5507038" y="6096000"/>
          <p14:tracePt t="48774" x="5241925" y="6126163"/>
          <p14:tracePt t="48791" x="5029200" y="6167438"/>
          <p14:tracePt t="48808" x="4784725" y="6227763"/>
          <p14:tracePt t="48825" x="4602163" y="6299200"/>
          <p14:tracePt t="48841" x="4419600" y="6370638"/>
          <p14:tracePt t="48858" x="4318000" y="6430963"/>
          <p14:tracePt t="48860" x="4276725" y="6451600"/>
          <p14:tracePt t="48875" x="4237038" y="6472238"/>
          <p14:tracePt t="48891" x="4237038" y="6481763"/>
          <p14:tracePt t="48939" x="4287838" y="6481763"/>
          <p14:tracePt t="48947" x="4419600" y="6481763"/>
          <p14:tracePt t="48958" x="4652963" y="6502400"/>
          <p14:tracePt t="48974" x="5324475" y="6543675"/>
          <p14:tracePt t="48991" x="6024563" y="6543675"/>
          <p14:tracePt t="49006" x="6624638" y="6532563"/>
          <p14:tracePt t="49023" x="7061200" y="6523038"/>
          <p14:tracePt t="49039" x="7294563" y="6523038"/>
          <p14:tracePt t="49056" x="7477125" y="6511925"/>
          <p14:tracePt t="49075" x="7650163" y="6502400"/>
          <p14:tracePt t="49091" x="7751763" y="6502400"/>
          <p14:tracePt t="49108" x="7802563" y="6502400"/>
          <p14:tracePt t="49124" x="7832725" y="6492875"/>
          <p14:tracePt t="49203" x="7823200" y="6492875"/>
          <p14:tracePt t="49210" x="7813675" y="6492875"/>
          <p14:tracePt t="49225" x="7772400" y="6492875"/>
          <p14:tracePt t="49241" x="7691438" y="6502400"/>
          <p14:tracePt t="49258" x="7578725" y="6523038"/>
          <p14:tracePt t="49259" x="7508875" y="6543675"/>
          <p14:tracePt t="49275" x="7285038" y="6543675"/>
          <p14:tracePt t="49291" x="6989763" y="6543675"/>
          <p14:tracePt t="49308" x="6684963" y="6543675"/>
          <p14:tracePt t="49325" x="6380163" y="6532563"/>
          <p14:tracePt t="49339" x="6146800" y="6502400"/>
          <p14:tracePt t="49356" x="6003925" y="6492875"/>
          <p14:tracePt t="49372" x="5934075" y="6492875"/>
          <p14:tracePt t="49389" x="5902325" y="6481763"/>
          <p14:tracePt t="49406" x="5902325" y="6472238"/>
          <p14:tracePt t="49424" x="5883275" y="6472238"/>
          <p14:tracePt t="49441" x="5872163" y="6472238"/>
          <p14:tracePt t="49458" x="5842000" y="6472238"/>
          <p14:tracePt t="49460" x="5832475" y="6472238"/>
          <p14:tracePt t="49474" x="5800725" y="6472238"/>
          <p14:tracePt t="49475" x="5791200" y="6472238"/>
          <p14:tracePt t="49491" x="5740400" y="6472238"/>
          <p14:tracePt t="49508" x="5648325" y="6472238"/>
          <p14:tracePt t="49531" x="5334000" y="6472238"/>
          <p14:tracePt t="49547" x="5029200" y="6472238"/>
          <p14:tracePt t="49557" x="4918075" y="6472238"/>
          <p14:tracePt t="49574" x="4652963" y="6472238"/>
          <p14:tracePt t="49591" x="4410075" y="6472238"/>
          <p14:tracePt t="49608" x="4165600" y="6481763"/>
          <p14:tracePt t="49625" x="3941763" y="6523038"/>
          <p14:tracePt t="49641" x="3729038" y="6553200"/>
          <p14:tracePt t="49643" x="3616325" y="6562725"/>
          <p14:tracePt t="49659" x="3394075" y="6613525"/>
          <p14:tracePt t="49675" x="3149600" y="6634163"/>
          <p14:tracePt t="49691" x="2936875" y="6654800"/>
          <p14:tracePt t="49708" x="2773363" y="6654800"/>
          <p14:tracePt t="49724" x="2632075" y="6654800"/>
          <p14:tracePt t="49741" x="2498725" y="6654800"/>
          <p14:tracePt t="49758" x="2387600" y="6645275"/>
          <p14:tracePt t="49774" x="2306638" y="6634163"/>
          <p14:tracePt t="49792" x="2255838" y="6624638"/>
          <p14:tracePt t="49808" x="2193925" y="6624638"/>
          <p14:tracePt t="49825" x="2143125" y="6613525"/>
          <p14:tracePt t="49841" x="2082800" y="6613525"/>
          <p14:tracePt t="49842" x="2052638" y="6613525"/>
          <p14:tracePt t="49857" x="2022475" y="6613525"/>
          <p14:tracePt t="49858" x="1990725" y="6613525"/>
          <p14:tracePt t="49875" x="1939925" y="6613525"/>
          <p14:tracePt t="49891" x="1900238" y="6613525"/>
          <p14:tracePt t="49908" x="1849438" y="6613525"/>
          <p14:tracePt t="49924" x="1808163" y="6604000"/>
          <p14:tracePt t="49941" x="1768475" y="6604000"/>
          <p14:tracePt t="49958" x="1736725" y="6604000"/>
          <p14:tracePt t="49975" x="1706563" y="6604000"/>
          <p14:tracePt t="49984" x="1685925" y="6594475"/>
          <p14:tracePt t="49990" x="1666875" y="6594475"/>
          <p14:tracePt t="50006" x="1595438" y="6573838"/>
          <p14:tracePt t="50023" x="1493838" y="6543675"/>
          <p14:tracePt t="50059" x="1158875" y="6451600"/>
          <p14:tracePt t="50073" x="1096963" y="6442075"/>
          <p14:tracePt t="50089" x="1025525" y="6430963"/>
          <p14:tracePt t="50091" x="1016000" y="6430963"/>
          <p14:tracePt t="50194" x="1025525" y="6430963"/>
          <p14:tracePt t="50202" x="1036638" y="6430963"/>
          <p14:tracePt t="50211" x="1046163" y="6430963"/>
          <p14:tracePt t="50224" x="1046163" y="6442075"/>
          <p14:tracePt t="50240" x="1076325" y="6451600"/>
          <p14:tracePt t="50257" x="1096963" y="6451600"/>
          <p14:tracePt t="50274" x="1108075" y="6461125"/>
          <p14:tracePt t="50394" x="1584325" y="6511925"/>
          <p14:tracePt t="50407" x="1595438" y="6532563"/>
          <p14:tracePt t="50424" x="1717675" y="6532563"/>
          <p14:tracePt t="50440" x="1849438" y="6532563"/>
          <p14:tracePt t="50457" x="2032000" y="6532563"/>
          <p14:tracePt t="50474" x="2255838" y="6532563"/>
          <p14:tracePt t="50474" x="2366963" y="6532563"/>
          <p14:tracePt t="50491" x="2570163" y="6532563"/>
          <p14:tracePt t="50507" x="2701925" y="6523038"/>
          <p14:tracePt t="50523" x="2773363" y="6523038"/>
          <p14:tracePt t="50541" x="2814638" y="6502400"/>
          <p14:tracePt t="50557" x="2854325" y="6492875"/>
          <p14:tracePt t="50574" x="2886075" y="6492875"/>
          <p14:tracePt t="50590" x="2925763" y="6481763"/>
          <p14:tracePt t="50607" x="2955925" y="6472238"/>
          <p14:tracePt t="50624" x="3027363" y="6451600"/>
          <p14:tracePt t="50641" x="3108325" y="6430963"/>
          <p14:tracePt t="50658" x="3241675" y="6400800"/>
          <p14:tracePt t="50659" x="3311525" y="6391275"/>
          <p14:tracePt t="50674" x="3394075" y="6380163"/>
          <p14:tracePt t="50675" x="3463925" y="6370638"/>
          <p14:tracePt t="50691" x="3565525" y="6340475"/>
          <p14:tracePt t="50707" x="3648075" y="6329363"/>
          <p14:tracePt t="50724" x="3698875" y="6308725"/>
          <p14:tracePt t="50740" x="3729038" y="6299200"/>
          <p14:tracePt t="50757" x="3779838" y="6289675"/>
          <p14:tracePt t="50774" x="3810000" y="6278563"/>
          <p14:tracePt t="50790" x="3851275" y="6278563"/>
          <p14:tracePt t="50807" x="3911600" y="6278563"/>
          <p14:tracePt t="50824" x="3971925" y="6278563"/>
          <p14:tracePt t="50826" x="4003675" y="6289675"/>
          <p14:tracePt t="50840" x="4033838" y="6289675"/>
          <p14:tracePt t="50857" x="4105275" y="6299200"/>
          <p14:tracePt t="50874" x="4175125" y="6308725"/>
          <p14:tracePt t="50875" x="4216400" y="6308725"/>
          <p14:tracePt t="50891" x="4297363" y="6329363"/>
          <p14:tracePt t="50907" x="4338638" y="6329363"/>
          <p14:tracePt t="50924" x="4378325" y="6329363"/>
          <p14:tracePt t="50940" x="4440238" y="6329363"/>
          <p14:tracePt t="50957" x="4511675" y="6329363"/>
          <p14:tracePt t="50974" x="4613275" y="6340475"/>
          <p14:tracePt t="50991" x="4714875" y="6350000"/>
          <p14:tracePt t="51007" x="4826000" y="6359525"/>
          <p14:tracePt t="51023" x="4937125" y="6380163"/>
          <p14:tracePt t="51039" x="5100638" y="6400800"/>
          <p14:tracePt t="51056" x="5273675" y="6421438"/>
          <p14:tracePt t="51073" x="5394325" y="6430963"/>
          <p14:tracePt t="51089" x="5445125" y="6430963"/>
          <p14:tracePt t="51106" x="5465763" y="6430963"/>
          <p14:tracePt t="51123" x="5476875" y="6430963"/>
          <p14:tracePt t="51141" x="5486400" y="6430963"/>
          <p14:tracePt t="51157" x="5495925" y="6430963"/>
          <p14:tracePt t="51173" x="5507038" y="6430963"/>
          <p14:tracePt t="51190" x="5537200" y="6430963"/>
          <p14:tracePt t="51206" x="5557838" y="6421438"/>
          <p14:tracePt t="51223" x="5578475" y="6421438"/>
          <p14:tracePt t="51239" x="5588000" y="6421438"/>
          <p14:tracePt t="51258" x="5608638" y="6410325"/>
          <p14:tracePt t="51275" x="5629275" y="6410325"/>
          <p14:tracePt t="51290" x="5638800" y="6410325"/>
          <p14:tracePt t="51291" x="5659438" y="6410325"/>
          <p14:tracePt t="51307" x="5680075" y="6410325"/>
          <p14:tracePt t="52099" x="5689600" y="6410325"/>
          <p14:tracePt t="52130" x="5689600" y="6421438"/>
          <p14:tracePt t="52154" x="5699125" y="6421438"/>
          <p14:tracePt t="52698" x="5710238" y="6421438"/>
          <p14:tracePt t="52707" x="5719763" y="6421438"/>
          <p14:tracePt t="52714" x="5730875" y="6421438"/>
          <p14:tracePt t="52722" x="5770563" y="6421438"/>
          <p14:tracePt t="52739" x="5851525" y="6442075"/>
          <p14:tracePt t="52755" x="6015038" y="6451600"/>
          <p14:tracePt t="52772" x="6197600" y="6472238"/>
          <p14:tracePt t="52789" x="6370638" y="6481763"/>
          <p14:tracePt t="52806" x="6481763" y="6492875"/>
          <p14:tracePt t="52823" x="6543675" y="6492875"/>
          <p14:tracePt t="52839" x="6583363" y="6492875"/>
          <p14:tracePt t="53043" x="6594475" y="6492875"/>
          <p14:tracePt t="53051" x="6604000" y="6492875"/>
          <p14:tracePt t="53059" x="6613525" y="6481763"/>
          <p14:tracePt t="53075" x="6634163" y="6481763"/>
          <p14:tracePt t="53091" x="6705600" y="6481763"/>
          <p14:tracePt t="53108" x="6786563" y="6481763"/>
          <p14:tracePt t="53125" x="6867525" y="6481763"/>
          <p14:tracePt t="53142" x="6959600" y="6472238"/>
          <p14:tracePt t="53158" x="7051675" y="6461125"/>
          <p14:tracePt t="53175" x="7081838" y="6451600"/>
          <p14:tracePt t="53191" x="7102475" y="6451600"/>
          <p14:tracePt t="53208" x="7112000" y="6442075"/>
          <p14:tracePt t="53225" x="7121525" y="6442075"/>
          <p14:tracePt t="53227" x="7132638" y="6430963"/>
          <p14:tracePt t="53242" x="7142163" y="6430963"/>
          <p14:tracePt t="53243" x="7153275" y="6430963"/>
          <p14:tracePt t="53259" x="7172325" y="6430963"/>
          <p14:tracePt t="53275" x="7192963" y="6430963"/>
          <p14:tracePt t="53290" x="7204075" y="6430963"/>
          <p14:tracePt t="53306" x="7213600" y="6430963"/>
          <p14:tracePt t="53330" x="7223125" y="6430963"/>
          <p14:tracePt t="53363" x="7234238" y="6430963"/>
          <p14:tracePt t="53379" x="7254875" y="6430963"/>
          <p14:tracePt t="53387" x="7273925" y="6430963"/>
          <p14:tracePt t="53395" x="7294563" y="6430963"/>
          <p14:tracePt t="53408" x="7315200" y="6430963"/>
          <p14:tracePt t="53425" x="7375525" y="6430963"/>
          <p14:tracePt t="53441" x="7446963" y="6451600"/>
          <p14:tracePt t="53443" x="7467600" y="6451600"/>
          <p14:tracePt t="53458" x="7488238" y="6461125"/>
          <p14:tracePt t="53460" x="7518400" y="6461125"/>
          <p14:tracePt t="53475" x="7548563" y="6461125"/>
          <p14:tracePt t="53491" x="7589838" y="6461125"/>
          <p14:tracePt t="53508" x="7640638" y="6461125"/>
          <p14:tracePt t="53525" x="7680325" y="6461125"/>
          <p14:tracePt t="53542" x="7731125" y="6461125"/>
          <p14:tracePt t="53558" x="7762875" y="6461125"/>
          <p14:tracePt t="53575" x="7802563" y="6461125"/>
          <p14:tracePt t="53592" x="7823200" y="6461125"/>
          <p14:tracePt t="53608" x="7843838" y="6461125"/>
          <p14:tracePt t="53624" x="7853363" y="6461125"/>
          <p14:tracePt t="53650" x="7864475" y="6461125"/>
          <p14:tracePt t="53682" x="7874000" y="6461125"/>
          <p14:tracePt t="55267" x="7874000" y="6451600"/>
          <p14:tracePt t="55275" x="7864475" y="6451600"/>
          <p14:tracePt t="55283" x="7823200" y="6421438"/>
          <p14:tracePt t="55291" x="7742238" y="6391275"/>
          <p14:tracePt t="55307" x="7396163" y="6218238"/>
          <p14:tracePt t="55323" x="6645275" y="5934075"/>
          <p14:tracePt t="55342" x="5324475" y="5516563"/>
          <p14:tracePt t="55358" x="3983038" y="5019675"/>
          <p14:tracePt t="55374" x="2062163" y="4267200"/>
          <p14:tracePt t="55391" x="80963" y="3463925"/>
          <p14:tracePt t="55407" x="11893550" y="2773363"/>
          <p14:tracePt t="55408" x="10582275" y="2232025"/>
          <p14:tracePt t="55424" x="9420225" y="1611313"/>
          <p14:tracePt t="55424" x="8281988" y="989013"/>
          <p14:tracePt t="55440" x="7337425" y="344488"/>
        </p14:tracePtLst>
      </p14:laserTraceLst>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2">
            <a:extLst>
              <a:ext uri="{FF2B5EF4-FFF2-40B4-BE49-F238E27FC236}">
                <a16:creationId xmlns:a16="http://schemas.microsoft.com/office/drawing/2014/main" id="{BB904A8F-42C3-4409-A922-B28313027867}"/>
              </a:ext>
            </a:extLst>
          </p:cNvPr>
          <p:cNvSpPr>
            <a:spLocks noGrp="1" noChangeArrowheads="1"/>
          </p:cNvSpPr>
          <p:nvPr>
            <p:ph type="title"/>
          </p:nvPr>
        </p:nvSpPr>
        <p:spPr>
          <a:xfrm>
            <a:off x="266700" y="304800"/>
            <a:ext cx="11658600" cy="838203"/>
          </a:xfrm>
        </p:spPr>
        <p:txBody>
          <a:bodyPr/>
          <a:lstStyle/>
          <a:p>
            <a:pPr eaLnBrk="1" hangingPunct="1"/>
            <a:r>
              <a:rPr lang="en-US" altLang="en-US" b="1" dirty="0"/>
              <a:t>Leonhard Euler’s transient resonance theory</a:t>
            </a:r>
          </a:p>
        </p:txBody>
      </p:sp>
      <p:sp>
        <p:nvSpPr>
          <p:cNvPr id="15362" name="Rectangle 3">
            <a:extLst>
              <a:ext uri="{FF2B5EF4-FFF2-40B4-BE49-F238E27FC236}">
                <a16:creationId xmlns:a16="http://schemas.microsoft.com/office/drawing/2014/main" id="{E1B65C94-19F9-496F-8C42-506FE9DB1615}"/>
              </a:ext>
            </a:extLst>
          </p:cNvPr>
          <p:cNvSpPr>
            <a:spLocks noGrp="1" noChangeArrowheads="1"/>
          </p:cNvSpPr>
          <p:nvPr>
            <p:ph type="body" idx="1"/>
          </p:nvPr>
        </p:nvSpPr>
        <p:spPr>
          <a:xfrm>
            <a:off x="800099" y="5530174"/>
            <a:ext cx="10591801" cy="1067139"/>
          </a:xfrm>
        </p:spPr>
        <p:txBody>
          <a:bodyPr/>
          <a:lstStyle/>
          <a:p>
            <a:pPr marL="0" indent="0" eaLnBrk="1" hangingPunct="1">
              <a:lnSpc>
                <a:spcPct val="90000"/>
              </a:lnSpc>
              <a:buNone/>
            </a:pPr>
            <a:r>
              <a:rPr lang="en-US" altLang="en-US" sz="3600" dirty="0"/>
              <a:t>For each pitch period, the glottis emits an impulse. Then travels four times in the vocal tract to form a formant.</a:t>
            </a:r>
          </a:p>
        </p:txBody>
      </p:sp>
      <p:pic>
        <p:nvPicPr>
          <p:cNvPr id="3" name="Picture 2" descr="Diagram&#10;&#10;Description automatically generated">
            <a:extLst>
              <a:ext uri="{FF2B5EF4-FFF2-40B4-BE49-F238E27FC236}">
                <a16:creationId xmlns:a16="http://schemas.microsoft.com/office/drawing/2014/main" id="{F8AAF7EB-1C05-4FD6-AD95-737A8611FB46}"/>
              </a:ext>
            </a:extLst>
          </p:cNvPr>
          <p:cNvPicPr>
            <a:picLocks noChangeAspect="1"/>
          </p:cNvPicPr>
          <p:nvPr/>
        </p:nvPicPr>
        <p:blipFill>
          <a:blip r:embed="rId4"/>
          <a:stretch>
            <a:fillRect/>
          </a:stretch>
        </p:blipFill>
        <p:spPr>
          <a:xfrm>
            <a:off x="1066800" y="1143003"/>
            <a:ext cx="9829800" cy="3546141"/>
          </a:xfrm>
          <a:prstGeom prst="rect">
            <a:avLst/>
          </a:prstGeom>
        </p:spPr>
      </p:pic>
      <p:pic>
        <p:nvPicPr>
          <p:cNvPr id="6" name="Picture 5" descr="A picture containing text&#10;&#10;Description automatically generated">
            <a:extLst>
              <a:ext uri="{FF2B5EF4-FFF2-40B4-BE49-F238E27FC236}">
                <a16:creationId xmlns:a16="http://schemas.microsoft.com/office/drawing/2014/main" id="{4E0E60FA-0497-45F2-8A31-49010A9FC2D7}"/>
              </a:ext>
            </a:extLst>
          </p:cNvPr>
          <p:cNvPicPr>
            <a:picLocks noChangeAspect="1"/>
          </p:cNvPicPr>
          <p:nvPr/>
        </p:nvPicPr>
        <p:blipFill>
          <a:blip r:embed="rId5"/>
          <a:stretch>
            <a:fillRect/>
          </a:stretch>
        </p:blipFill>
        <p:spPr>
          <a:xfrm>
            <a:off x="1905000" y="4481410"/>
            <a:ext cx="7696200" cy="1059537"/>
          </a:xfrm>
          <a:prstGeom prst="rect">
            <a:avLst/>
          </a:prstGeom>
        </p:spPr>
      </p:pic>
      <p:pic>
        <p:nvPicPr>
          <p:cNvPr id="4" name="Audio 3">
            <a:hlinkClick r:id="" action="ppaction://media"/>
            <a:extLst>
              <a:ext uri="{FF2B5EF4-FFF2-40B4-BE49-F238E27FC236}">
                <a16:creationId xmlns:a16="http://schemas.microsoft.com/office/drawing/2014/main" id="{E59777F0-F799-4104-B4DF-635CB68FC90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
        <p:nvSpPr>
          <p:cNvPr id="5" name="Slide Number Placeholder 4">
            <a:extLst>
              <a:ext uri="{FF2B5EF4-FFF2-40B4-BE49-F238E27FC236}">
                <a16:creationId xmlns:a16="http://schemas.microsoft.com/office/drawing/2014/main" id="{C6BDCFD3-96AE-4492-BBCE-DD40054DE3B8}"/>
              </a:ext>
            </a:extLst>
          </p:cNvPr>
          <p:cNvSpPr>
            <a:spLocks noGrp="1"/>
          </p:cNvSpPr>
          <p:nvPr>
            <p:ph type="sldNum" sz="quarter" idx="12"/>
          </p:nvPr>
        </p:nvSpPr>
        <p:spPr/>
        <p:txBody>
          <a:bodyPr/>
          <a:lstStyle/>
          <a:p>
            <a:fld id="{9EA79254-502E-4142-AA41-D6ED3445DFA1}" type="slidenum">
              <a:rPr lang="en-US" altLang="en-US" smtClean="0"/>
              <a:pPr/>
              <a:t>7</a:t>
            </a:fld>
            <a:endParaRPr lang="en-US" altLang="en-US"/>
          </a:p>
        </p:txBody>
      </p:sp>
    </p:spTree>
    <p:extLst>
      <p:ext uri="{BB962C8B-B14F-4D97-AF65-F5344CB8AC3E}">
        <p14:creationId xmlns:p14="http://schemas.microsoft.com/office/powerpoint/2010/main" val="148402096"/>
      </p:ext>
    </p:extLst>
  </p:cSld>
  <p:clrMapOvr>
    <a:masterClrMapping/>
  </p:clrMapOvr>
  <mc:AlternateContent xmlns:mc="http://schemas.openxmlformats.org/markup-compatibility/2006">
    <mc:Choice xmlns:p14="http://schemas.microsoft.com/office/powerpoint/2010/main" Requires="p14">
      <p:transition spd="slow" p14:dur="2000" advTm="81138"/>
    </mc:Choice>
    <mc:Fallback>
      <p:transition spd="slow" advTm="811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extLst>
    <p:ext uri="{3A86A75C-4F4B-4683-9AE1-C65F6400EC91}">
      <p14:laserTraceLst xmlns:p14="http://schemas.microsoft.com/office/powerpoint/2010/main">
        <p14:tracePtLst>
          <p14:tracePt t="8414" x="528638" y="822325"/>
          <p14:tracePt t="8429" x="609600" y="863600"/>
          <p14:tracePt t="8430" x="803275" y="923925"/>
          <p14:tracePt t="8446" x="1057275" y="1046163"/>
          <p14:tracePt t="8461" x="1117600" y="1096963"/>
          <p14:tracePt t="8462" x="1158875" y="1138238"/>
          <p14:tracePt t="8478" x="1228725" y="1290638"/>
          <p14:tracePt t="8495" x="1320800" y="1524000"/>
          <p14:tracePt t="8511" x="1443038" y="1768475"/>
          <p14:tracePt t="8528" x="1554163" y="2022475"/>
          <p14:tracePt t="8544" x="1666875" y="2225675"/>
          <p14:tracePt t="8561" x="1727200" y="2346325"/>
          <p14:tracePt t="8578" x="1808163" y="2447925"/>
          <p14:tracePt t="8595" x="1838325" y="2498725"/>
          <p14:tracePt t="8609" x="1849438" y="2540000"/>
          <p14:tracePt t="8626" x="1879600" y="2611438"/>
          <p14:tracePt t="8643" x="1909763" y="2713038"/>
          <p14:tracePt t="8659" x="1960563" y="2814638"/>
          <p14:tracePt t="8676" x="1981200" y="2905125"/>
          <p14:tracePt t="8692" x="1990725" y="2955925"/>
          <p14:tracePt t="8710" x="1990725" y="2967038"/>
          <p14:tracePt t="8742" x="2001838" y="2976563"/>
          <p14:tracePt t="8750" x="2011363" y="2997200"/>
          <p14:tracePt t="8759" x="2022475" y="3027363"/>
          <p14:tracePt t="8776" x="2062163" y="3200400"/>
          <p14:tracePt t="8793" x="2133600" y="3403600"/>
          <p14:tracePt t="8809" x="2255838" y="3636963"/>
          <p14:tracePt t="8826" x="2408238" y="3830638"/>
          <p14:tracePt t="8843" x="2519363" y="3921125"/>
          <p14:tracePt t="8859" x="2560638" y="3952875"/>
          <p14:tracePt t="8876" x="2570163" y="3971925"/>
          <p14:tracePt t="9054" x="2570163" y="3983038"/>
          <p14:tracePt t="9065" x="2570163" y="4003675"/>
          <p14:tracePt t="9080" x="2611438" y="4033838"/>
          <p14:tracePt t="9094" x="2662238" y="4064000"/>
          <p14:tracePt t="9094" x="2701925" y="4094163"/>
          <p14:tracePt t="9111" x="2803525" y="4135438"/>
          <p14:tracePt t="9127" x="2824163" y="4135438"/>
          <p14:tracePt t="9145" x="2835275" y="4114800"/>
          <p14:tracePt t="9160" x="2835275" y="4064000"/>
          <p14:tracePt t="9178" x="2835275" y="4022725"/>
          <p14:tracePt t="9195" x="2824163" y="3992563"/>
          <p14:tracePt t="9210" x="2814638" y="3983038"/>
          <p14:tracePt t="9230" x="2794000" y="3983038"/>
          <p14:tracePt t="9246" x="2794000" y="3971925"/>
          <p14:tracePt t="9262" x="2773363" y="3962400"/>
          <p14:tracePt t="9277" x="2763838" y="3941763"/>
          <p14:tracePt t="9278" x="2743200" y="3941763"/>
          <p14:tracePt t="9294" x="2722563" y="3932238"/>
          <p14:tracePt t="9294" x="2713038" y="3911600"/>
          <p14:tracePt t="9311" x="2682875" y="3890963"/>
          <p14:tracePt t="9327" x="2671763" y="3881438"/>
          <p14:tracePt t="9344" x="2671763" y="3870325"/>
          <p14:tracePt t="9361" x="2671763" y="3860800"/>
          <p14:tracePt t="9398" x="2671763" y="3851275"/>
          <p14:tracePt t="9494" x="2671763" y="3840163"/>
          <p14:tracePt t="9505" x="2671763" y="3830638"/>
          <p14:tracePt t="9516" x="2662238" y="3830638"/>
          <p14:tracePt t="9530" x="2651125" y="3800475"/>
          <p14:tracePt t="9544" x="2620963" y="3759200"/>
          <p14:tracePt t="9561" x="2570163" y="3717925"/>
          <p14:tracePt t="9576" x="2560638" y="3698875"/>
          <p14:tracePt t="9593" x="2549525" y="3687763"/>
          <p14:tracePt t="9622" x="2549525" y="3678238"/>
          <p14:tracePt t="9638" x="2549525" y="3667125"/>
          <p14:tracePt t="9653" x="2549525" y="3657600"/>
          <p14:tracePt t="9669" x="2549525" y="3648075"/>
          <p14:tracePt t="9950" x="2540000" y="3636963"/>
          <p14:tracePt t="9961" x="2540000" y="3627438"/>
          <p14:tracePt t="9980" x="2530475" y="3616325"/>
          <p14:tracePt t="9994" x="2498725" y="3586163"/>
          <p14:tracePt t="10011" x="2468563" y="3556000"/>
          <p14:tracePt t="10027" x="2438400" y="3525838"/>
          <p14:tracePt t="10044" x="2417763" y="3514725"/>
          <p14:tracePt t="10060" x="2397125" y="3505200"/>
          <p14:tracePt t="10077" x="2397125" y="3495675"/>
          <p14:tracePt t="10606" x="2408238" y="3505200"/>
          <p14:tracePt t="10622" x="2417763" y="3505200"/>
          <p14:tracePt t="10638" x="2428875" y="3495675"/>
          <p14:tracePt t="10782" x="2438400" y="3495675"/>
          <p14:tracePt t="10793" x="2447925" y="3495675"/>
          <p14:tracePt t="10814" x="2459038" y="3495675"/>
          <p14:tracePt t="10838" x="2479675" y="3495675"/>
          <p14:tracePt t="10877" x="2489200" y="3495675"/>
          <p14:tracePt t="11158" x="2479675" y="3495675"/>
          <p14:tracePt t="11190" x="2468563" y="3495675"/>
          <p14:tracePt t="11215" x="2459038" y="3495675"/>
          <p14:tracePt t="11278" x="2447925" y="3495675"/>
          <p14:tracePt t="18719" x="2468563" y="3484563"/>
          <p14:tracePt t="18729" x="2479675" y="3484563"/>
          <p14:tracePt t="18749" x="2519363" y="3484563"/>
          <p14:tracePt t="18766" x="2549525" y="3484563"/>
          <p14:tracePt t="18767" x="2560638" y="3484563"/>
          <p14:tracePt t="18780" x="2581275" y="3484563"/>
          <p14:tracePt t="18796" x="2600325" y="3484563"/>
          <p14:tracePt t="18813" x="2620963" y="3484563"/>
          <p14:tracePt t="18830" x="2662238" y="3484563"/>
          <p14:tracePt t="18830" x="2671763" y="3484563"/>
          <p14:tracePt t="18846" x="2713038" y="3475038"/>
          <p14:tracePt t="18862" x="2743200" y="3475038"/>
          <p14:tracePt t="18862" x="2784475" y="3463925"/>
          <p14:tracePt t="18879" x="2824163" y="3463925"/>
          <p14:tracePt t="18897" x="2854325" y="3463925"/>
          <p14:tracePt t="18919" x="2854325" y="3454400"/>
          <p14:tracePt t="18983" x="2865438" y="3454400"/>
          <p14:tracePt t="19063" x="2854325" y="3454400"/>
          <p14:tracePt t="19073" x="2824163" y="3454400"/>
          <p14:tracePt t="19082" x="2794000" y="3454400"/>
          <p14:tracePt t="19098" x="2722563" y="3454400"/>
          <p14:tracePt t="19112" x="2651125" y="3463925"/>
          <p14:tracePt t="19128" x="2620963" y="3475038"/>
          <p14:tracePt t="19145" x="2611438" y="3475038"/>
          <p14:tracePt t="19174" x="2600325" y="3475038"/>
          <p14:tracePt t="19199" x="2600325" y="3484563"/>
          <p14:tracePt t="19206" x="2590800" y="3484563"/>
          <p14:tracePt t="19222" x="2570163" y="3484563"/>
          <p14:tracePt t="19238" x="2540000" y="3495675"/>
          <p14:tracePt t="19247" x="2519363" y="3505200"/>
          <p14:tracePt t="19262" x="2489200" y="3505200"/>
          <p14:tracePt t="19262" x="2479675" y="3505200"/>
          <p14:tracePt t="19279" x="2468563" y="3505200"/>
          <p14:tracePt t="19582" x="2468563" y="3514725"/>
          <p14:tracePt t="21935" x="2479675" y="3514725"/>
          <p14:tracePt t="21967" x="2489200" y="3514725"/>
          <p14:tracePt t="22023" x="2498725" y="3514725"/>
          <p14:tracePt t="22183" x="2509838" y="3514725"/>
          <p14:tracePt t="22495" x="2519363" y="3514725"/>
          <p14:tracePt t="22505" x="2519363" y="3505200"/>
          <p14:tracePt t="22527" x="2530475" y="3505200"/>
          <p14:tracePt t="22539" x="2530475" y="3495675"/>
          <p14:tracePt t="22552" x="2530475" y="3484563"/>
          <p14:tracePt t="22566" x="2540000" y="3484563"/>
          <p14:tracePt t="22567" x="2540000" y="3475038"/>
          <p14:tracePt t="22583" x="2549525" y="3475038"/>
          <p14:tracePt t="22599" x="2549525" y="3463925"/>
          <p14:tracePt t="22623" x="2560638" y="3463925"/>
          <p14:tracePt t="22895" x="2540000" y="3463925"/>
          <p14:tracePt t="22919" x="2530475" y="3463925"/>
          <p14:tracePt t="22974" x="2519363" y="3463925"/>
          <p14:tracePt t="22999" x="2498725" y="3463925"/>
          <p14:tracePt t="23015" x="2489200" y="3463925"/>
          <p14:tracePt t="23022" x="2479675" y="3463925"/>
          <p14:tracePt t="23031" x="2468563" y="3475038"/>
          <p14:tracePt t="23047" x="2459038" y="3475038"/>
          <p14:tracePt t="23127" x="2447925" y="3475038"/>
          <p14:tracePt t="23143" x="2438400" y="3475038"/>
          <p14:tracePt t="23167" x="2428875" y="3475038"/>
          <p14:tracePt t="23215" x="2417763" y="3475038"/>
          <p14:tracePt t="23399" x="2438400" y="3484563"/>
          <p14:tracePt t="23415" x="2447925" y="3484563"/>
          <p14:tracePt t="23439" x="2468563" y="3495675"/>
          <p14:tracePt t="23471" x="2479675" y="3505200"/>
          <p14:tracePt t="23486" x="2489200" y="3505200"/>
          <p14:tracePt t="23535" x="2498725" y="3505200"/>
          <p14:tracePt t="23551" x="2498725" y="3514725"/>
          <p14:tracePt t="24247" x="2498725" y="3505200"/>
          <p14:tracePt t="24257" x="2498725" y="3495675"/>
          <p14:tracePt t="24279" x="2498725" y="3484563"/>
          <p14:tracePt t="24289" x="2498725" y="3475038"/>
          <p14:tracePt t="24299" x="2498725" y="3463925"/>
          <p14:tracePt t="24315" x="2498725" y="3444875"/>
          <p14:tracePt t="24333" x="2498725" y="3394075"/>
          <p14:tracePt t="24349" x="2519363" y="3352800"/>
          <p14:tracePt t="24363" x="2519363" y="3302000"/>
          <p14:tracePt t="24380" x="2530475" y="3251200"/>
          <p14:tracePt t="24396" x="2540000" y="3209925"/>
          <p14:tracePt t="24412" x="2549525" y="3179763"/>
          <p14:tracePt t="24429" x="2560638" y="3140075"/>
          <p14:tracePt t="24446" x="2570163" y="3119438"/>
          <p14:tracePt t="24446" x="2570163" y="3108325"/>
          <p14:tracePt t="24462" x="2581275" y="3098800"/>
          <p14:tracePt t="24462" x="2581275" y="3078163"/>
          <p14:tracePt t="24479" x="2590800" y="3068638"/>
          <p14:tracePt t="24495" x="2600325" y="3048000"/>
          <p14:tracePt t="24512" x="2600325" y="3027363"/>
          <p14:tracePt t="24530" x="2600325" y="3017838"/>
          <p14:tracePt t="24546" x="2600325" y="2997200"/>
          <p14:tracePt t="24563" x="2600325" y="2967038"/>
          <p14:tracePt t="24580" x="2600325" y="2955925"/>
          <p14:tracePt t="24597" x="2600325" y="2925763"/>
          <p14:tracePt t="24614" x="2600325" y="2895600"/>
          <p14:tracePt t="24615" x="2600325" y="2874963"/>
          <p14:tracePt t="24630" x="2600325" y="2865438"/>
          <p14:tracePt t="24647" x="2600325" y="2844800"/>
          <p14:tracePt t="24664" x="2590800" y="2835275"/>
          <p14:tracePt t="24679" x="2581275" y="2814638"/>
          <p14:tracePt t="24696" x="2570163" y="2803525"/>
          <p14:tracePt t="24712" x="2560638" y="2794000"/>
          <p14:tracePt t="24729" x="2549525" y="2794000"/>
          <p14:tracePt t="24746" x="2519363" y="2752725"/>
          <p14:tracePt t="24762" x="2459038" y="2722563"/>
          <p14:tracePt t="24779" x="2408238" y="2692400"/>
          <p14:tracePt t="24795" x="2327275" y="2651125"/>
          <p14:tracePt t="24812" x="2255838" y="2611438"/>
          <p14:tracePt t="24830" x="2205038" y="2590800"/>
          <p14:tracePt t="24831" x="2184400" y="2581275"/>
          <p14:tracePt t="24846" x="2174875" y="2581275"/>
          <p14:tracePt t="24863" x="2133600" y="2570163"/>
          <p14:tracePt t="24919" x="2124075" y="2570163"/>
          <p14:tracePt t="24934" x="2112963" y="2570163"/>
          <p14:tracePt t="24942" x="2092325" y="2570163"/>
          <p14:tracePt t="24951" x="2092325" y="2581275"/>
          <p14:tracePt t="24963" x="2073275" y="2590800"/>
          <p14:tracePt t="24979" x="2052638" y="2611438"/>
          <p14:tracePt t="24996" x="2001838" y="2641600"/>
          <p14:tracePt t="25012" x="1971675" y="2662238"/>
          <p14:tracePt t="25029" x="1951038" y="2682875"/>
          <p14:tracePt t="25046" x="1939925" y="2692400"/>
          <p14:tracePt t="25046" x="1930400" y="2692400"/>
          <p14:tracePt t="25062" x="1920875" y="2692400"/>
          <p14:tracePt t="25063" x="1909763" y="2701925"/>
          <p14:tracePt t="25079" x="1879600" y="2701925"/>
          <p14:tracePt t="25096" x="1838325" y="2722563"/>
          <p14:tracePt t="25112" x="1808163" y="2722563"/>
          <p14:tracePt t="25130" x="1787525" y="2733675"/>
          <p14:tracePt t="25145" x="1787525" y="2743200"/>
          <p14:tracePt t="25163" x="1778000" y="2752725"/>
          <p14:tracePt t="25179" x="1768475" y="2763838"/>
          <p14:tracePt t="25199" x="1768475" y="2773363"/>
          <p14:tracePt t="25215" x="1768475" y="2794000"/>
          <p14:tracePt t="25238" x="1768475" y="2803525"/>
          <p14:tracePt t="25254" x="1768475" y="2814638"/>
          <p14:tracePt t="25262" x="1768475" y="2824163"/>
          <p14:tracePt t="25280" x="1757363" y="2844800"/>
          <p14:tracePt t="25295" x="1757363" y="2854325"/>
          <p14:tracePt t="31015" x="1808163" y="2854325"/>
          <p14:tracePt t="31026" x="1900238" y="2854325"/>
          <p14:tracePt t="31044" x="2154238" y="2844800"/>
          <p14:tracePt t="31066" x="2671763" y="2835275"/>
          <p14:tracePt t="31084" x="2936875" y="2835275"/>
          <p14:tracePt t="31101" x="3159125" y="2835275"/>
          <p14:tracePt t="31117" x="3332163" y="2835275"/>
          <p14:tracePt t="31134" x="3475038" y="2835275"/>
          <p14:tracePt t="31136" x="3535363" y="2835275"/>
          <p14:tracePt t="31151" x="3606800" y="2844800"/>
          <p14:tracePt t="31153" x="3667125" y="2844800"/>
          <p14:tracePt t="31166" x="3738563" y="2854325"/>
          <p14:tracePt t="31168" x="3810000" y="2865438"/>
          <p14:tracePt t="31184" x="3952875" y="2895600"/>
          <p14:tracePt t="31198" x="4022725" y="2895600"/>
          <p14:tracePt t="31216" x="4195763" y="2916238"/>
          <p14:tracePt t="31231" x="4257675" y="2925763"/>
          <p14:tracePt t="31248" x="4297363" y="2925763"/>
          <p14:tracePt t="31266" x="4308475" y="2925763"/>
          <p14:tracePt t="31600" x="4287838" y="2925763"/>
          <p14:tracePt t="31611" x="4257675" y="2925763"/>
          <p14:tracePt t="31632" x="4175125" y="2925763"/>
          <p14:tracePt t="31649" x="4135438" y="2905125"/>
          <p14:tracePt t="31665" x="4105275" y="2905125"/>
          <p14:tracePt t="31681" x="4094163" y="2895600"/>
          <p14:tracePt t="32231" x="4105275" y="2895600"/>
          <p14:tracePt t="32256" x="4114800" y="2905125"/>
          <p14:tracePt t="32267" x="4124325" y="2905125"/>
          <p14:tracePt t="32287" x="4135438" y="2916238"/>
          <p14:tracePt t="32391" x="4144963" y="2916238"/>
          <p14:tracePt t="32824" x="4156075" y="2916238"/>
          <p14:tracePt t="32848" x="4165600" y="2905125"/>
          <p14:tracePt t="32863" x="4186238" y="2895600"/>
          <p14:tracePt t="32875" x="4186238" y="2886075"/>
          <p14:tracePt t="32885" x="4195763" y="2874963"/>
          <p14:tracePt t="32901" x="4216400" y="2865438"/>
          <p14:tracePt t="32917" x="4237038" y="2844800"/>
          <p14:tracePt t="32933" x="4257675" y="2835275"/>
          <p14:tracePt t="32948" x="4276725" y="2824163"/>
          <p14:tracePt t="32965" x="4308475" y="2803525"/>
          <p14:tracePt t="32981" x="4348163" y="2784475"/>
          <p14:tracePt t="32998" x="4389438" y="2763838"/>
          <p14:tracePt t="33015" x="4449763" y="2743200"/>
          <p14:tracePt t="33015" x="4460875" y="2733675"/>
          <p14:tracePt t="33032" x="4500563" y="2722563"/>
          <p14:tracePt t="33048" x="4521200" y="2713038"/>
          <p14:tracePt t="33064" x="4530725" y="2713038"/>
          <p14:tracePt t="33082" x="4541838" y="2701925"/>
          <p14:tracePt t="33098" x="4551363" y="2701925"/>
          <p14:tracePt t="33119" x="4562475" y="2701925"/>
          <p14:tracePt t="33132" x="4572000" y="2701925"/>
          <p14:tracePt t="33148" x="4581525" y="2701925"/>
          <p14:tracePt t="33165" x="4613275" y="2692400"/>
          <p14:tracePt t="33181" x="4652963" y="2692400"/>
          <p14:tracePt t="33199" x="4714875" y="2692400"/>
          <p14:tracePt t="33199" x="4745038" y="2692400"/>
          <p14:tracePt t="33215" x="4805363" y="2692400"/>
          <p14:tracePt t="33232" x="4856163" y="2692400"/>
          <p14:tracePt t="33249" x="4918075" y="2701925"/>
          <p14:tracePt t="33265" x="4927600" y="2713038"/>
          <p14:tracePt t="33287" x="4937125" y="2713038"/>
          <p14:tracePt t="33327" x="4948238" y="2713038"/>
          <p14:tracePt t="33338" x="4948238" y="2733675"/>
          <p14:tracePt t="33351" x="4948238" y="2743200"/>
          <p14:tracePt t="33368" x="4957763" y="2794000"/>
          <p14:tracePt t="33384" x="4957763" y="2835275"/>
          <p14:tracePt t="33401" x="4957763" y="2895600"/>
          <p14:tracePt t="33418" x="4957763" y="2925763"/>
          <p14:tracePt t="33434" x="4957763" y="2946400"/>
          <p14:tracePt t="33450" x="4957763" y="2976563"/>
          <p14:tracePt t="33467" x="4957763" y="2997200"/>
          <p14:tracePt t="33484" x="4957763" y="3027363"/>
          <p14:tracePt t="33500" x="4957763" y="3048000"/>
          <p14:tracePt t="33517" x="4957763" y="3068638"/>
          <p14:tracePt t="33534" x="4957763" y="3089275"/>
          <p14:tracePt t="33550" x="4957763" y="3098800"/>
          <p14:tracePt t="33551" x="4957763" y="3108325"/>
          <p14:tracePt t="33568" x="4957763" y="3119438"/>
          <p14:tracePt t="33584" x="4957763" y="3128963"/>
          <p14:tracePt t="33599" x="4957763" y="3140075"/>
          <p14:tracePt t="33615" x="4957763" y="3149600"/>
          <p14:tracePt t="33615" x="4957763" y="3159125"/>
          <p14:tracePt t="33632" x="4957763" y="3179763"/>
          <p14:tracePt t="33648" x="4957763" y="3200400"/>
          <p14:tracePt t="33665" x="4957763" y="3230563"/>
          <p14:tracePt t="33682" x="4957763" y="3260725"/>
          <p14:tracePt t="33698" x="4937125" y="3281363"/>
          <p14:tracePt t="33714" x="4937125" y="3311525"/>
          <p14:tracePt t="33732" x="4927600" y="3332163"/>
          <p14:tracePt t="33747" x="4927600" y="3352800"/>
          <p14:tracePt t="33765" x="4918075" y="3362325"/>
          <p14:tracePt t="33781" x="4918075" y="3373438"/>
          <p14:tracePt t="33798" x="4918075" y="3382963"/>
          <p14:tracePt t="33799" x="4906963" y="3394075"/>
          <p14:tracePt t="33839" x="4906963" y="3403600"/>
          <p14:tracePt t="33903" x="4897438" y="3413125"/>
          <p14:tracePt t="33943" x="4897438" y="3424238"/>
          <p14:tracePt t="33975" x="4897438" y="3444875"/>
          <p14:tracePt t="33991" x="4886325" y="3454400"/>
          <p14:tracePt t="33999" x="4886325" y="3475038"/>
          <p14:tracePt t="34016" x="4886325" y="3495675"/>
          <p14:tracePt t="34032" x="4886325" y="3514725"/>
          <p14:tracePt t="34049" x="4886325" y="3525838"/>
          <p14:tracePt t="34065" x="4886325" y="3535363"/>
          <p14:tracePt t="34082" x="4886325" y="3546475"/>
          <p14:tracePt t="37088" x="4918075" y="3546475"/>
          <p14:tracePt t="37098" x="4957763" y="3546475"/>
          <p14:tracePt t="37118" x="5089525" y="3556000"/>
          <p14:tracePt t="37133" x="5241925" y="3565525"/>
          <p14:tracePt t="37150" x="5426075" y="3576638"/>
          <p14:tracePt t="37167" x="5629275" y="3576638"/>
          <p14:tracePt t="37168" x="5730875" y="3576638"/>
          <p14:tracePt t="37184" x="5892800" y="3576638"/>
          <p14:tracePt t="37201" x="6035675" y="3576638"/>
          <p14:tracePt t="37219" x="6156325" y="3576638"/>
          <p14:tracePt t="37232" x="6238875" y="3565525"/>
          <p14:tracePt t="37248" x="6299200" y="3556000"/>
          <p14:tracePt t="37265" x="6340475" y="3546475"/>
          <p14:tracePt t="37282" x="6370638" y="3546475"/>
          <p14:tracePt t="37299" x="6391275" y="3535363"/>
          <p14:tracePt t="37315" x="6400800" y="3525838"/>
          <p14:tracePt t="37331" x="6410325" y="3525838"/>
          <p14:tracePt t="37349" x="6421438" y="3514725"/>
          <p14:tracePt t="37365" x="6430963" y="3514725"/>
          <p14:tracePt t="37384" x="6442075" y="3514725"/>
          <p14:tracePt t="37423" x="6461125" y="3514725"/>
          <p14:tracePt t="37432" x="6472238" y="3514725"/>
          <p14:tracePt t="37449" x="6553200" y="3535363"/>
          <p14:tracePt t="37465" x="6715125" y="3616325"/>
          <p14:tracePt t="37481" x="6899275" y="3648075"/>
          <p14:tracePt t="37498" x="6969125" y="3657600"/>
          <p14:tracePt t="37515" x="6989763" y="3657600"/>
          <p14:tracePt t="37632" x="7010400" y="3657600"/>
          <p14:tracePt t="37642" x="7019925" y="3657600"/>
          <p14:tracePt t="37653" x="7040563" y="3648075"/>
          <p14:tracePt t="37668" x="7112000" y="3636963"/>
          <p14:tracePt t="37683" x="7172325" y="3636963"/>
          <p14:tracePt t="37700" x="7213600" y="3636963"/>
          <p14:tracePt t="37717" x="7234238" y="3636963"/>
          <p14:tracePt t="37744" x="7243763" y="3636963"/>
          <p14:tracePt t="37759" x="7254875" y="3636963"/>
          <p14:tracePt t="37768" x="7254875" y="3616325"/>
          <p14:tracePt t="37784" x="7264400" y="3616325"/>
          <p14:tracePt t="37800" x="7285038" y="3606800"/>
          <p14:tracePt t="37816" x="7305675" y="3597275"/>
          <p14:tracePt t="37833" x="7315200" y="3586163"/>
          <p14:tracePt t="37849" x="7324725" y="3586163"/>
          <p14:tracePt t="37920" x="7335838" y="3586163"/>
          <p14:tracePt t="38160" x="7335838" y="3576638"/>
          <p14:tracePt t="38176" x="7324725" y="3565525"/>
          <p14:tracePt t="38200" x="7315200" y="3546475"/>
          <p14:tracePt t="38208" x="7315200" y="3535363"/>
          <p14:tracePt t="38216" x="7305675" y="3535363"/>
          <p14:tracePt t="38233" x="7294563" y="3514725"/>
          <p14:tracePt t="38248" x="7294563" y="3505200"/>
          <p14:tracePt t="38266" x="7273925" y="3495675"/>
          <p14:tracePt t="38287" x="7273925" y="3484563"/>
          <p14:tracePt t="38560" x="7273925" y="3495675"/>
          <p14:tracePt t="38656" x="7273925" y="3505200"/>
          <p14:tracePt t="41344" x="7285038" y="3495675"/>
          <p14:tracePt t="41352" x="7285038" y="3484563"/>
          <p14:tracePt t="41367" x="7285038" y="3463925"/>
          <p14:tracePt t="41369" x="7285038" y="3454400"/>
          <p14:tracePt t="41384" x="7305675" y="3403600"/>
          <p14:tracePt t="41400" x="7315200" y="3343275"/>
          <p14:tracePt t="41416" x="7324725" y="3302000"/>
          <p14:tracePt t="41433" x="7356475" y="3230563"/>
          <p14:tracePt t="41450" x="7375525" y="3179763"/>
          <p14:tracePt t="41467" x="7396163" y="3128963"/>
          <p14:tracePt t="41483" x="7407275" y="3089275"/>
          <p14:tracePt t="41499" x="7416800" y="3048000"/>
          <p14:tracePt t="41515" x="7407275" y="3006725"/>
          <p14:tracePt t="41532" x="7386638" y="2967038"/>
          <p14:tracePt t="41549" x="7345363" y="2916238"/>
          <p14:tracePt t="41566" x="7305675" y="2874963"/>
          <p14:tracePt t="41582" x="7264400" y="2844800"/>
          <p14:tracePt t="41599" x="7243763" y="2824163"/>
          <p14:tracePt t="41599" x="7223125" y="2814638"/>
          <p14:tracePt t="41616" x="7192963" y="2794000"/>
          <p14:tracePt t="41632" x="7153275" y="2763838"/>
          <p14:tracePt t="41649" x="7132638" y="2743200"/>
          <p14:tracePt t="41666" x="7112000" y="2722563"/>
          <p14:tracePt t="41682" x="7091363" y="2713038"/>
          <p14:tracePt t="41699" x="7070725" y="2701925"/>
          <p14:tracePt t="41716" x="7061200" y="2701925"/>
          <p14:tracePt t="41733" x="7040563" y="2701925"/>
          <p14:tracePt t="41750" x="6989763" y="2701925"/>
          <p14:tracePt t="41766" x="6918325" y="2701925"/>
          <p14:tracePt t="41783" x="6858000" y="2733675"/>
          <p14:tracePt t="41784" x="6827838" y="2733675"/>
          <p14:tracePt t="41799" x="6797675" y="2743200"/>
          <p14:tracePt t="41800" x="6746875" y="2743200"/>
          <p14:tracePt t="41816" x="6684963" y="2743200"/>
          <p14:tracePt t="41833" x="6613525" y="2743200"/>
          <p14:tracePt t="41850" x="6543675" y="2743200"/>
          <p14:tracePt t="41866" x="6481763" y="2733675"/>
          <p14:tracePt t="41882" x="6461125" y="2722563"/>
          <p14:tracePt t="42024" x="6461125" y="2733675"/>
          <p14:tracePt t="42040" x="6472238" y="2733675"/>
          <p14:tracePt t="42052" x="6472238" y="2743200"/>
          <p14:tracePt t="42069" x="6481763" y="2763838"/>
          <p14:tracePt t="42085" x="6492875" y="2773363"/>
          <p14:tracePt t="42102" x="6502400" y="2784475"/>
          <p14:tracePt t="42118" x="6502400" y="2794000"/>
          <p14:tracePt t="42160" x="6511925" y="2794000"/>
          <p14:tracePt t="42832" x="6523038" y="2794000"/>
          <p14:tracePt t="42842" x="6573838" y="2803525"/>
          <p14:tracePt t="42853" x="6654800" y="2803525"/>
          <p14:tracePt t="42868" x="6908800" y="2803525"/>
          <p14:tracePt t="42885" x="7335838" y="2844800"/>
          <p14:tracePt t="42901" x="7832725" y="2865438"/>
          <p14:tracePt t="42918" x="8148638" y="2865438"/>
          <p14:tracePt t="42920" x="8280400" y="2865438"/>
          <p14:tracePt t="42935" x="8361363" y="2865438"/>
          <p14:tracePt t="42935" x="8423275" y="2865438"/>
          <p14:tracePt t="42951" x="8453438" y="2865438"/>
          <p14:tracePt t="42952" x="8483600" y="2854325"/>
          <p14:tracePt t="42966" x="8493125" y="2854325"/>
          <p14:tracePt t="42985" x="8575675" y="2854325"/>
          <p14:tracePt t="43001" x="8656638" y="2854325"/>
          <p14:tracePt t="43018" x="8767763" y="2854325"/>
          <p14:tracePt t="43035" x="8869363" y="2854325"/>
          <p14:tracePt t="43051" x="8910638" y="2865438"/>
          <p14:tracePt t="43312" x="8910638" y="2874963"/>
          <p14:tracePt t="43352" x="8910638" y="2886075"/>
          <p14:tracePt t="43362" x="8910638" y="2895600"/>
          <p14:tracePt t="43386" x="8920163" y="2925763"/>
          <p14:tracePt t="43402" x="8940800" y="2955925"/>
          <p14:tracePt t="43419" x="8950325" y="2955925"/>
          <p14:tracePt t="43437" x="8991600" y="2967038"/>
          <p14:tracePt t="43450" x="9001125" y="2967038"/>
          <p14:tracePt t="43468" x="8991600" y="2967038"/>
          <p14:tracePt t="43485" x="8982075" y="2936875"/>
          <p14:tracePt t="43500" x="9012238" y="2916238"/>
          <p14:tracePt t="43519" x="9021763" y="2916238"/>
          <p14:tracePt t="43984" x="9042400" y="2916238"/>
          <p14:tracePt t="43994" x="9042400" y="2905125"/>
          <p14:tracePt t="44008" x="9051925" y="2905125"/>
          <p14:tracePt t="44048" x="9063038" y="2905125"/>
          <p14:tracePt t="44064" x="9063038" y="2895600"/>
          <p14:tracePt t="44680" x="9072563" y="2895600"/>
          <p14:tracePt t="44696" x="9093200" y="2886075"/>
          <p14:tracePt t="44707" x="9113838" y="2886075"/>
          <p14:tracePt t="44721" x="9185275" y="2854325"/>
          <p14:tracePt t="44736" x="9215438" y="2835275"/>
          <p14:tracePt t="44737" x="9266238" y="2824163"/>
          <p14:tracePt t="44754" x="9347200" y="2794000"/>
          <p14:tracePt t="44767" x="9377363" y="2773363"/>
          <p14:tracePt t="44783" x="9448800" y="2752725"/>
          <p14:tracePt t="44784" x="9490075" y="2743200"/>
          <p14:tracePt t="44801" x="9591675" y="2722563"/>
          <p14:tracePt t="44817" x="9702800" y="2682875"/>
          <p14:tracePt t="44833" x="9794875" y="2671763"/>
          <p14:tracePt t="44850" x="9845675" y="2671763"/>
          <p14:tracePt t="44868" x="9896475" y="2671763"/>
          <p14:tracePt t="44885" x="9956800" y="2671763"/>
          <p14:tracePt t="44901" x="9986963" y="2692400"/>
          <p14:tracePt t="44917" x="10017125" y="2713038"/>
          <p14:tracePt t="44933" x="10028238" y="2722563"/>
          <p14:tracePt t="44950" x="10048875" y="2743200"/>
          <p14:tracePt t="44967" x="10048875" y="2784475"/>
          <p14:tracePt t="44968" x="10048875" y="2803525"/>
          <p14:tracePt t="44985" x="10048875" y="2844800"/>
          <p14:tracePt t="45001" x="10048875" y="2905125"/>
          <p14:tracePt t="45018" x="10028238" y="2967038"/>
          <p14:tracePt t="45033" x="10007600" y="3027363"/>
          <p14:tracePt t="45050" x="9986963" y="3078163"/>
          <p14:tracePt t="45067" x="9977438" y="3108325"/>
          <p14:tracePt t="45084" x="9977438" y="3140075"/>
          <p14:tracePt t="45102" x="9966325" y="3170238"/>
          <p14:tracePt t="45117" x="9956800" y="3209925"/>
          <p14:tracePt t="45133" x="9936163" y="3260725"/>
          <p14:tracePt t="45150" x="9896475" y="3332163"/>
          <p14:tracePt t="45167" x="9864725" y="3413125"/>
          <p14:tracePt t="45168" x="9834563" y="3454400"/>
          <p14:tracePt t="45184" x="9825038" y="3495675"/>
          <p14:tracePt t="45200" x="9825038" y="3535363"/>
          <p14:tracePt t="45218" x="9813925" y="3556000"/>
          <p14:tracePt t="45233" x="9804400" y="3576638"/>
          <p14:tracePt t="45250" x="9804400" y="3597275"/>
          <p14:tracePt t="45267" x="9804400" y="3606800"/>
          <p14:tracePt t="45284" x="9804400" y="3616325"/>
          <p14:tracePt t="45633" x="9794875" y="3606800"/>
          <p14:tracePt t="45643" x="9794875" y="3597275"/>
          <p14:tracePt t="45654" x="9783763" y="3586163"/>
          <p14:tracePt t="45669" x="9783763" y="3565525"/>
          <p14:tracePt t="45687" x="9783763" y="3556000"/>
          <p14:tracePt t="46104" x="9783763" y="3546475"/>
          <p14:tracePt t="48424" x="9774238" y="3546475"/>
          <p14:tracePt t="48448" x="9763125" y="3546475"/>
          <p14:tracePt t="48488" x="9753600" y="3546475"/>
          <p14:tracePt t="48521" x="9732963" y="3546475"/>
          <p14:tracePt t="48912" x="9732963" y="3535363"/>
          <p14:tracePt t="48923" x="9732963" y="3514725"/>
          <p14:tracePt t="48939" x="9723438" y="3484563"/>
          <p14:tracePt t="48954" x="9661525" y="3433763"/>
          <p14:tracePt t="48970" x="9642475" y="3403600"/>
          <p14:tracePt t="48986" x="9610725" y="3373438"/>
          <p14:tracePt t="49001" x="9591675" y="3362325"/>
          <p14:tracePt t="49018" x="9580563" y="3352800"/>
          <p14:tracePt t="49035" x="9571038" y="3343275"/>
          <p14:tracePt t="49050" x="9559925" y="3343275"/>
          <p14:tracePt t="49067" x="9550400" y="3332163"/>
          <p14:tracePt t="49088" x="9540875" y="3322638"/>
          <p14:tracePt t="49100" x="9540875" y="3311525"/>
          <p14:tracePt t="49118" x="9520238" y="3281363"/>
          <p14:tracePt t="49134" x="9499600" y="3241675"/>
          <p14:tracePt t="49150" x="9478963" y="3200400"/>
          <p14:tracePt t="49167" x="9469438" y="3179763"/>
          <p14:tracePt t="49184" x="9458325" y="3170238"/>
          <p14:tracePt t="49360" x="9458325" y="3159125"/>
          <p14:tracePt t="49376" x="9458325" y="3149600"/>
          <p14:tracePt t="49385" x="9458325" y="3140075"/>
          <p14:tracePt t="49401" x="9458325" y="3108325"/>
          <p14:tracePt t="49418" x="9458325" y="3098800"/>
          <p14:tracePt t="49784" x="9458325" y="3108325"/>
          <p14:tracePt t="49795" x="9458325" y="3119438"/>
          <p14:tracePt t="49806" x="9448800" y="3128963"/>
          <p14:tracePt t="49819" x="9439275" y="3140075"/>
          <p14:tracePt t="49836" x="9418638" y="3140075"/>
          <p14:tracePt t="51081" x="9407525" y="3140075"/>
          <p14:tracePt t="51112" x="9398000" y="3140075"/>
          <p14:tracePt t="52017" x="9398000" y="3128963"/>
          <p14:tracePt t="52028" x="9407525" y="3108325"/>
          <p14:tracePt t="52041" x="9428163" y="3098800"/>
          <p14:tracePt t="52052" x="9448800" y="3078163"/>
          <p14:tracePt t="52068" x="9478963" y="3057525"/>
          <p14:tracePt t="54393" x="9448800" y="3078163"/>
          <p14:tracePt t="54404" x="9367838" y="3159125"/>
          <p14:tracePt t="54421" x="9113838" y="3382963"/>
          <p14:tracePt t="54438" x="8737600" y="3698875"/>
          <p14:tracePt t="54454" x="8321675" y="4013200"/>
          <p14:tracePt t="54472" x="7915275" y="4338638"/>
          <p14:tracePt t="54473" x="7680325" y="4511675"/>
          <p14:tracePt t="54488" x="7477125" y="4664075"/>
          <p14:tracePt t="54489" x="7285038" y="4784725"/>
          <p14:tracePt t="54505" x="6908800" y="4968875"/>
          <p14:tracePt t="54521" x="6613525" y="5070475"/>
          <p14:tracePt t="54538" x="6308725" y="5140325"/>
          <p14:tracePt t="54554" x="5964238" y="5172075"/>
          <p14:tracePt t="54571" x="5659438" y="5181600"/>
          <p14:tracePt t="54587" x="5384800" y="5181600"/>
          <p14:tracePt t="54607" x="5191125" y="5181600"/>
          <p14:tracePt t="54623" x="5049838" y="5172075"/>
          <p14:tracePt t="54624" x="4999038" y="5151438"/>
          <p14:tracePt t="54636" x="4978400" y="5151438"/>
          <p14:tracePt t="54653" x="4948238" y="5140325"/>
          <p14:tracePt t="54668" x="4948238" y="5130800"/>
          <p14:tracePt t="54696" x="4937125" y="5130800"/>
          <p14:tracePt t="54721" x="4927600" y="5130800"/>
          <p14:tracePt t="54737" x="4927600" y="5110163"/>
          <p14:tracePt t="54747" x="4918075" y="5110163"/>
          <p14:tracePt t="54769" x="4906963" y="5100638"/>
          <p14:tracePt t="54779" x="4906963" y="5089525"/>
          <p14:tracePt t="54792" x="4897438" y="5089525"/>
          <p14:tracePt t="54804" x="4876800" y="5089525"/>
          <p14:tracePt t="54820" x="4816475" y="5070475"/>
          <p14:tracePt t="54836" x="4683125" y="5049838"/>
          <p14:tracePt t="54853" x="4500563" y="5049838"/>
          <p14:tracePt t="54870" x="4308475" y="5038725"/>
          <p14:tracePt t="54886" x="4165600" y="5029200"/>
          <p14:tracePt t="54902" x="4073525" y="5029200"/>
          <p14:tracePt t="54920" x="4043363" y="5029200"/>
          <p14:tracePt t="55289" x="4043363" y="5019675"/>
          <p14:tracePt t="55297" x="4084638" y="4999038"/>
          <p14:tracePt t="55305" x="4144963" y="4978400"/>
          <p14:tracePt t="55319" x="4206875" y="4948238"/>
          <p14:tracePt t="55335" x="4338638" y="4906963"/>
          <p14:tracePt t="55336" x="4389438" y="4886325"/>
          <p14:tracePt t="55353" x="4479925" y="4846638"/>
          <p14:tracePt t="55369" x="4530725" y="4816475"/>
          <p14:tracePt t="55386" x="4551363" y="4795838"/>
          <p14:tracePt t="55402" x="4572000" y="4784725"/>
          <p14:tracePt t="55419" x="4592638" y="4775200"/>
          <p14:tracePt t="55436" x="4613275" y="4754563"/>
          <p14:tracePt t="55452" x="4643438" y="4745038"/>
          <p14:tracePt t="55469" x="4673600" y="4745038"/>
          <p14:tracePt t="55486" x="4673600" y="4733925"/>
          <p14:tracePt t="55503" x="4683125" y="4733925"/>
          <p14:tracePt t="55577" x="4694238" y="4745038"/>
          <p14:tracePt t="55633" x="4694238" y="4754563"/>
          <p14:tracePt t="55921" x="4703763" y="4754563"/>
          <p14:tracePt t="55931" x="4703763" y="4765675"/>
          <p14:tracePt t="55954" x="4745038" y="4795838"/>
          <p14:tracePt t="55970" x="4826000" y="4816475"/>
          <p14:tracePt t="55986" x="4937125" y="4846638"/>
          <p14:tracePt t="56003" x="4968875" y="4867275"/>
          <p14:tracePt t="56019" x="4978400" y="4867275"/>
          <p14:tracePt t="56353" x="4978400" y="4886325"/>
          <p14:tracePt t="56363" x="4987925" y="4897438"/>
          <p14:tracePt t="56373" x="5008563" y="4918075"/>
          <p14:tracePt t="56387" x="5070475" y="4968875"/>
          <p14:tracePt t="56404" x="5202238" y="5029200"/>
          <p14:tracePt t="56420" x="5313363" y="5080000"/>
          <p14:tracePt t="56437" x="5354638" y="5089525"/>
          <p14:tracePt t="56453" x="5384800" y="5110163"/>
          <p14:tracePt t="56849" x="5405438" y="5110163"/>
          <p14:tracePt t="56859" x="5426075" y="5110163"/>
          <p14:tracePt t="56872" x="5465763" y="5110163"/>
          <p14:tracePt t="56873" x="5516563" y="5110163"/>
          <p14:tracePt t="56889" x="5638800" y="5089525"/>
          <p14:tracePt t="56904" x="5730875" y="5080000"/>
          <p14:tracePt t="56905" x="5791200" y="5059363"/>
          <p14:tracePt t="56922" x="5892800" y="5008563"/>
          <p14:tracePt t="56937" x="6003925" y="4968875"/>
          <p14:tracePt t="56952" x="6054725" y="4937125"/>
          <p14:tracePt t="56952" x="6075363" y="4927600"/>
          <p14:tracePt t="56969" x="6146800" y="4886325"/>
          <p14:tracePt t="56985" x="6188075" y="4867275"/>
          <p14:tracePt t="57002" x="6257925" y="4846638"/>
          <p14:tracePt t="57019" x="6340475" y="4816475"/>
          <p14:tracePt t="57036" x="6421438" y="4805363"/>
          <p14:tracePt t="57052" x="6511925" y="4795838"/>
          <p14:tracePt t="57069" x="6553200" y="4795838"/>
          <p14:tracePt t="57086" x="6562725" y="4795838"/>
          <p14:tracePt t="57103" x="6573838" y="4795838"/>
          <p14:tracePt t="57201" x="6562725" y="4795838"/>
          <p14:tracePt t="57217" x="6553200" y="4795838"/>
          <p14:tracePt t="57241" x="6543675" y="4795838"/>
          <p14:tracePt t="57249" x="6543675" y="4805363"/>
          <p14:tracePt t="57281" x="6532563" y="4805363"/>
          <p14:tracePt t="57288" x="6532563" y="4816475"/>
          <p14:tracePt t="57465" x="6543675" y="4816475"/>
          <p14:tracePt t="57474" x="6562725" y="4816475"/>
          <p14:tracePt t="57487" x="6624638" y="4816475"/>
          <p14:tracePt t="57488" x="6675438" y="4805363"/>
          <p14:tracePt t="57503" x="6746875" y="4805363"/>
          <p14:tracePt t="57521" x="7010400" y="4805363"/>
          <p14:tracePt t="57537" x="7204075" y="4805363"/>
          <p14:tracePt t="57554" x="7396163" y="4805363"/>
          <p14:tracePt t="57571" x="7599363" y="4816475"/>
          <p14:tracePt t="57586" x="7751763" y="4835525"/>
          <p14:tracePt t="57602" x="7883525" y="4835525"/>
          <p14:tracePt t="57619" x="8005763" y="4835525"/>
          <p14:tracePt t="57636" x="8107363" y="4835525"/>
          <p14:tracePt t="57653" x="8220075" y="4846638"/>
          <p14:tracePt t="57669" x="8289925" y="4856163"/>
          <p14:tracePt t="57705" x="8301038" y="4856163"/>
          <p14:tracePt t="57744" x="8310563" y="4846638"/>
          <p14:tracePt t="57753" x="8321675" y="4835525"/>
          <p14:tracePt t="57771" x="8331200" y="4816475"/>
          <p14:tracePt t="57788" x="8351838" y="4795838"/>
          <p14:tracePt t="57805" x="8351838" y="4784725"/>
          <p14:tracePt t="57822" x="8361363" y="4775200"/>
          <p14:tracePt t="57838" x="8372475" y="4775200"/>
          <p14:tracePt t="57856" x="8402638" y="4775200"/>
          <p14:tracePt t="57857" x="8412163" y="4775200"/>
          <p14:tracePt t="57873" x="8442325" y="4775200"/>
          <p14:tracePt t="57977" x="8432800" y="4775200"/>
          <p14:tracePt t="57987" x="8402638" y="4775200"/>
          <p14:tracePt t="58006" x="8169275" y="4775200"/>
          <p14:tracePt t="58022" x="7691438" y="4714875"/>
          <p14:tracePt t="58038" x="7396163" y="4652963"/>
          <p14:tracePt t="58265" x="7386638" y="4673600"/>
          <p14:tracePt t="58274" x="7375525" y="4694238"/>
          <p14:tracePt t="58287" x="7335838" y="4683125"/>
          <p14:tracePt t="58304" x="7264400" y="4652963"/>
          <p14:tracePt t="58401" x="7264400" y="4664075"/>
          <p14:tracePt t="58417" x="7254875" y="4664075"/>
          <p14:tracePt t="58428" x="7234238" y="4703763"/>
          <p14:tracePt t="58439" x="7213600" y="4714875"/>
          <p14:tracePt t="58455" x="7153275" y="4784725"/>
          <p14:tracePt t="58457" x="7102475" y="4816475"/>
          <p14:tracePt t="58473" x="7010400" y="4897438"/>
          <p14:tracePt t="58489" x="6950075" y="4937125"/>
          <p14:tracePt t="58490" x="6899275" y="4978400"/>
          <p14:tracePt t="58503" x="6837363" y="5008563"/>
          <p14:tracePt t="58504" x="6807200" y="5019675"/>
          <p14:tracePt t="58520" x="6765925" y="5049838"/>
          <p14:tracePt t="58520" x="6735763" y="5070475"/>
          <p14:tracePt t="58536" x="6715125" y="5080000"/>
          <p14:tracePt t="58537" x="6696075" y="5080000"/>
          <p14:tracePt t="58553" x="6664325" y="5100638"/>
          <p14:tracePt t="58569" x="6634163" y="5110163"/>
          <p14:tracePt t="58586" x="6613525" y="5121275"/>
          <p14:tracePt t="58602" x="6583363" y="5130800"/>
          <p14:tracePt t="58619" x="6573838" y="5151438"/>
          <p14:tracePt t="58636" x="6562725" y="5160963"/>
          <p14:tracePt t="58656" x="6553200" y="5160963"/>
          <p14:tracePt t="58713" x="6543675" y="5172075"/>
          <p14:tracePt t="58725" x="6543675" y="5181600"/>
          <p14:tracePt t="58816" x="6553200" y="5181600"/>
          <p14:tracePt t="58833" x="6562725" y="5181600"/>
          <p14:tracePt t="58857" x="6573838" y="5181600"/>
          <p14:tracePt t="58867" x="6583363" y="5181600"/>
          <p14:tracePt t="58889" x="6613525" y="5160963"/>
          <p14:tracePt t="59041" x="6624638" y="5160963"/>
          <p14:tracePt t="59051" x="6634163" y="5160963"/>
          <p14:tracePt t="59104" x="6634163" y="5172075"/>
          <p14:tracePt t="59114" x="6613525" y="5202238"/>
          <p14:tracePt t="59125" x="6594475" y="5222875"/>
          <p14:tracePt t="59139" x="6532563" y="5273675"/>
          <p14:tracePt t="59155" x="6472238" y="5313363"/>
          <p14:tracePt t="59170" x="6391275" y="5354638"/>
          <p14:tracePt t="59186" x="6319838" y="5375275"/>
          <p14:tracePt t="59204" x="6278563" y="5394325"/>
          <p14:tracePt t="59220" x="6218238" y="5414963"/>
          <p14:tracePt t="59237" x="6188075" y="5426075"/>
          <p14:tracePt t="59253" x="6167438" y="5445125"/>
          <p14:tracePt t="59270" x="6156325" y="5445125"/>
          <p14:tracePt t="59336" x="6137275" y="5445125"/>
          <p14:tracePt t="59353" x="6116638" y="5456238"/>
          <p14:tracePt t="59364" x="6105525" y="5456238"/>
          <p14:tracePt t="59374" x="6096000" y="5456238"/>
          <p14:tracePt t="59388" x="6075363" y="5456238"/>
          <p14:tracePt t="59417" x="6065838" y="5445125"/>
          <p14:tracePt t="59449" x="6065838" y="5435600"/>
          <p14:tracePt t="59457" x="6065838" y="5426075"/>
          <p14:tracePt t="59473" x="6065838" y="5414963"/>
          <p14:tracePt t="59488" x="6065838" y="5405438"/>
          <p14:tracePt t="59489" x="6065838" y="5384800"/>
          <p14:tracePt t="59505" x="6065838" y="5375275"/>
          <p14:tracePt t="59520" x="6054725" y="5364163"/>
          <p14:tracePt t="59521" x="6045200" y="5354638"/>
          <p14:tracePt t="59560" x="6045200" y="5343525"/>
          <p14:tracePt t="59672" x="6045200" y="5334000"/>
          <p14:tracePt t="59689" x="6035675" y="5313363"/>
          <p14:tracePt t="59705" x="6024563" y="5292725"/>
          <p14:tracePt t="59721" x="6024563" y="5283200"/>
          <p14:tracePt t="59737" x="6015038" y="5273675"/>
          <p14:tracePt t="59753" x="6003925" y="5262563"/>
          <p14:tracePt t="59770" x="5994400" y="5262563"/>
          <p14:tracePt t="59788" x="5984875" y="5262563"/>
          <p14:tracePt t="59804" x="5973763" y="5262563"/>
          <p14:tracePt t="59820" x="5964238" y="5262563"/>
          <p14:tracePt t="59848" x="5953125" y="5262563"/>
          <p14:tracePt t="60553" x="5953125" y="5273675"/>
          <p14:tracePt t="60569" x="5964238" y="5273675"/>
          <p14:tracePt t="60578" x="5984875" y="5273675"/>
          <p14:tracePt t="60589" x="6003925" y="5283200"/>
          <p14:tracePt t="60604" x="6054725" y="5303838"/>
          <p14:tracePt t="60621" x="6116638" y="5324475"/>
          <p14:tracePt t="60638" x="6156325" y="5324475"/>
          <p14:tracePt t="60656" x="6176963" y="5324475"/>
          <p14:tracePt t="60656" x="6188075" y="5324475"/>
          <p14:tracePt t="60761" x="6176963" y="5324475"/>
          <p14:tracePt t="60801" x="6156325" y="5324475"/>
          <p14:tracePt t="61089" x="6167438" y="5324475"/>
          <p14:tracePt t="61099" x="6197600" y="5324475"/>
          <p14:tracePt t="61123" x="6472238" y="5324475"/>
          <p14:tracePt t="61140" x="6664325" y="5324475"/>
          <p14:tracePt t="61156" x="6837363" y="5324475"/>
          <p14:tracePt t="61173" x="6888163" y="5324475"/>
          <p14:tracePt t="61190" x="6908800" y="5324475"/>
          <p14:tracePt t="61204" x="6908800" y="5313363"/>
          <p14:tracePt t="61233" x="6908800" y="5303838"/>
          <p14:tracePt t="61249" x="6899275" y="5303838"/>
          <p14:tracePt t="61265" x="6888163" y="5303838"/>
          <p14:tracePt t="61281" x="6878638" y="5303838"/>
          <p14:tracePt t="61289" x="6867525" y="5303838"/>
          <p14:tracePt t="61312" x="6858000" y="5303838"/>
          <p14:tracePt t="61321" x="6848475" y="5313363"/>
          <p14:tracePt t="61521" x="6848475" y="5324475"/>
          <p14:tracePt t="62369" x="6858000" y="5324475"/>
          <p14:tracePt t="62379" x="6878638" y="5324475"/>
          <p14:tracePt t="62390" x="6950075" y="5324475"/>
          <p14:tracePt t="62407" x="7121525" y="5324475"/>
          <p14:tracePt t="62424" x="7305675" y="5334000"/>
          <p14:tracePt t="62425" x="7407275" y="5343525"/>
          <p14:tracePt t="62440" x="7488238" y="5343525"/>
          <p14:tracePt t="62441" x="7559675" y="5343525"/>
          <p14:tracePt t="62457" x="7650163" y="5343525"/>
          <p14:tracePt t="62474" x="7680325" y="5343525"/>
          <p14:tracePt t="62491" x="7691438" y="5343525"/>
          <p14:tracePt t="62601" x="7700963" y="5343525"/>
          <p14:tracePt t="62611" x="7712075" y="5343525"/>
          <p14:tracePt t="62623" x="7721600" y="5343525"/>
          <p14:tracePt t="62641" x="7793038" y="5343525"/>
          <p14:tracePt t="62657" x="7894638" y="5343525"/>
          <p14:tracePt t="62674" x="8067675" y="5354638"/>
          <p14:tracePt t="62689" x="8270875" y="5364163"/>
          <p14:tracePt t="62704" x="8402638" y="5375275"/>
          <p14:tracePt t="62705" x="8524875" y="5384800"/>
          <p14:tracePt t="62721" x="8686800" y="5384800"/>
          <p14:tracePt t="62738" x="8767763" y="5384800"/>
          <p14:tracePt t="62755" x="8778875" y="5384800"/>
          <p14:tracePt t="62777" x="8788400" y="5384800"/>
          <p14:tracePt t="62817" x="8797925" y="5384800"/>
          <p14:tracePt t="62864" x="8809038" y="5375275"/>
          <p14:tracePt t="62881" x="8818563" y="5375275"/>
          <p14:tracePt t="62889" x="8829675" y="5364163"/>
          <p14:tracePt t="62905" x="8848725" y="5354638"/>
          <p14:tracePt t="62921" x="8910638" y="5343525"/>
          <p14:tracePt t="62938" x="9051925" y="5343525"/>
          <p14:tracePt t="62956" x="9305925" y="5343525"/>
          <p14:tracePt t="62973" x="9559925" y="5364163"/>
          <p14:tracePt t="62988" x="9813925" y="5394325"/>
          <p14:tracePt t="63005" x="9947275" y="5394325"/>
          <p14:tracePt t="63023" x="9956800" y="5394325"/>
          <p14:tracePt t="63065" x="9947275" y="5394325"/>
          <p14:tracePt t="63074" x="9926638" y="5394325"/>
          <p14:tracePt t="63089" x="9896475" y="5394325"/>
          <p14:tracePt t="63106" x="9875838" y="5394325"/>
          <p14:tracePt t="63123" x="9855200" y="5394325"/>
          <p14:tracePt t="63473" x="9845675" y="5394325"/>
          <p14:tracePt t="63484" x="9825038" y="5394325"/>
          <p14:tracePt t="63508" x="9490075" y="5384800"/>
          <p14:tracePt t="63520" x="9317038" y="5375275"/>
          <p14:tracePt t="63521" x="9113838" y="5364163"/>
          <p14:tracePt t="63538" x="8707438" y="5343525"/>
          <p14:tracePt t="63554" x="8391525" y="5343525"/>
          <p14:tracePt t="63571" x="8067675" y="5354638"/>
          <p14:tracePt t="63587" x="7864475" y="5375275"/>
          <p14:tracePt t="63604" x="7762875" y="5384800"/>
          <p14:tracePt t="63620" x="7691438" y="5394325"/>
          <p14:tracePt t="63637" x="7629525" y="5414963"/>
          <p14:tracePt t="63653" x="7559675" y="5414963"/>
          <p14:tracePt t="63671" x="7508875" y="5426075"/>
          <p14:tracePt t="63687" x="7467600" y="5426075"/>
          <p14:tracePt t="63704" x="7426325" y="5426075"/>
          <p14:tracePt t="63793" x="7416800" y="5414963"/>
          <p14:tracePt t="63804" x="7407275" y="5414963"/>
          <p14:tracePt t="63824" x="7345363" y="5384800"/>
          <p14:tracePt t="63826" x="7285038" y="5375275"/>
          <p14:tracePt t="63840" x="7213600" y="5354638"/>
          <p14:tracePt t="63854" x="7102475" y="5334000"/>
          <p14:tracePt t="63870" x="7031038" y="5334000"/>
          <p14:tracePt t="63888" x="6980238" y="5334000"/>
          <p14:tracePt t="63889" x="6938963" y="5334000"/>
          <p14:tracePt t="63904" x="6929438" y="5334000"/>
          <p14:tracePt t="63921" x="6918325" y="5343525"/>
          <p14:tracePt t="63936" x="6908800" y="5343525"/>
          <p14:tracePt t="63961" x="6888163" y="5354638"/>
          <p14:tracePt t="63970" x="6867525" y="5354638"/>
          <p14:tracePt t="63988" x="6816725" y="5343525"/>
          <p14:tracePt t="64003" x="6664325" y="5292725"/>
          <p14:tracePt t="64020" x="6410325" y="5191125"/>
          <p14:tracePt t="64037" x="5964238" y="4999038"/>
          <p14:tracePt t="64054" x="5507038" y="4795838"/>
          <p14:tracePt t="64071" x="5222875" y="4664075"/>
          <p14:tracePt t="64087" x="5019675" y="4572000"/>
          <p14:tracePt t="64103" x="4897438" y="4500563"/>
          <p14:tracePt t="64120" x="4816475" y="4449763"/>
          <p14:tracePt t="64121" x="4795838" y="4429125"/>
          <p14:tracePt t="64137" x="4724400" y="4378325"/>
          <p14:tracePt t="64154" x="4613275" y="4297363"/>
          <p14:tracePt t="64170" x="4440238" y="4195763"/>
          <p14:tracePt t="64187" x="4246563" y="4073525"/>
          <p14:tracePt t="64203" x="4022725" y="3932238"/>
          <p14:tracePt t="64220" x="3830638" y="3830638"/>
          <p14:tracePt t="64237" x="3708400" y="3779838"/>
          <p14:tracePt t="64253" x="3667125" y="3759200"/>
          <p14:tracePt t="64270" x="3627438" y="3738563"/>
          <p14:tracePt t="64287" x="3597275" y="3729038"/>
          <p14:tracePt t="64303" x="3546475" y="3698875"/>
          <p14:tracePt t="64304" x="3505200" y="3667125"/>
          <p14:tracePt t="64321" x="3382963" y="3597275"/>
          <p14:tracePt t="64337" x="3241675" y="3514725"/>
          <p14:tracePt t="64353" x="3038475" y="3413125"/>
          <p14:tracePt t="64370" x="2794000" y="3302000"/>
          <p14:tracePt t="64387" x="2519363" y="3209925"/>
          <p14:tracePt t="64403" x="2327275" y="3149600"/>
          <p14:tracePt t="64420" x="2244725" y="3140075"/>
          <p14:tracePt t="64437" x="2214563" y="3128963"/>
          <p14:tracePt t="64453" x="2205038" y="3128963"/>
          <p14:tracePt t="64601" x="2214563" y="3128963"/>
          <p14:tracePt t="64611" x="2225675" y="3128963"/>
          <p14:tracePt t="64624" x="2235200" y="3128963"/>
          <p14:tracePt t="64640" x="2244725" y="3128963"/>
          <p14:tracePt t="64642" x="2255838" y="3128963"/>
          <p14:tracePt t="64657" x="2265363" y="3128963"/>
          <p14:tracePt t="64674" x="2276475" y="3128963"/>
          <p14:tracePt t="64697" x="2295525" y="3128963"/>
          <p14:tracePt t="64713" x="2316163" y="3119438"/>
          <p14:tracePt t="64724" x="2327275" y="3119438"/>
          <p14:tracePt t="64741" x="2378075" y="3089275"/>
          <p14:tracePt t="64755" x="2447925" y="3038475"/>
          <p14:tracePt t="64773" x="2519363" y="3006725"/>
          <p14:tracePt t="64789" x="2590800" y="2987675"/>
          <p14:tracePt t="64806" x="2662238" y="2955925"/>
          <p14:tracePt t="64822" x="2752725" y="2936875"/>
          <p14:tracePt t="64837" x="2824163" y="2895600"/>
          <p14:tracePt t="64853" x="2936875" y="2895600"/>
          <p14:tracePt t="64871" x="3068638" y="2886075"/>
          <p14:tracePt t="64887" x="3230563" y="2886075"/>
          <p14:tracePt t="64905" x="3454400" y="2886075"/>
          <p14:tracePt t="64921" x="3556000" y="2886075"/>
          <p14:tracePt t="64938" x="3636963" y="2886075"/>
          <p14:tracePt t="64955" x="3708400" y="2905125"/>
          <p14:tracePt t="64970" x="3810000" y="2916238"/>
          <p14:tracePt t="64987" x="3921125" y="2936875"/>
          <p14:tracePt t="65003" x="4054475" y="2955925"/>
          <p14:tracePt t="65020" x="4237038" y="2967038"/>
          <p14:tracePt t="65037" x="4429125" y="2976563"/>
          <p14:tracePt t="65054" x="4652963" y="2987675"/>
          <p14:tracePt t="65070" x="4867275" y="2997200"/>
          <p14:tracePt t="65087" x="5029200" y="2997200"/>
          <p14:tracePt t="65105" x="5191125" y="2987675"/>
          <p14:tracePt t="65120" x="5253038" y="2976563"/>
          <p14:tracePt t="65121" x="5283200" y="2976563"/>
          <p14:tracePt t="65137" x="5364163" y="2967038"/>
          <p14:tracePt t="65154" x="5476875" y="2967038"/>
          <p14:tracePt t="65171" x="5608638" y="2967038"/>
          <p14:tracePt t="65188" x="5781675" y="2967038"/>
          <p14:tracePt t="65205" x="6003925" y="2967038"/>
          <p14:tracePt t="65221" x="6257925" y="2976563"/>
          <p14:tracePt t="65237" x="6532563" y="2987675"/>
          <p14:tracePt t="65253" x="6777038" y="2987675"/>
          <p14:tracePt t="65271" x="7040563" y="2997200"/>
          <p14:tracePt t="65273" x="7162800" y="2997200"/>
          <p14:tracePt t="65287" x="7264400" y="2997200"/>
          <p14:tracePt t="65304" x="7569200" y="3006725"/>
          <p14:tracePt t="65320" x="7640638" y="3006725"/>
          <p14:tracePt t="65321" x="7742238" y="3006725"/>
          <p14:tracePt t="65338" x="7915275" y="3006725"/>
          <p14:tracePt t="65355" x="8118475" y="3017838"/>
          <p14:tracePt t="65370" x="8270875" y="3017838"/>
          <p14:tracePt t="65388" x="8432800" y="3027363"/>
          <p14:tracePt t="65403" x="8585200" y="3027363"/>
          <p14:tracePt t="65421" x="8767763" y="3027363"/>
          <p14:tracePt t="65438" x="8950325" y="3027363"/>
          <p14:tracePt t="65455" x="9113838" y="3027363"/>
          <p14:tracePt t="65472" x="9286875" y="3027363"/>
          <p14:tracePt t="65473" x="9377363" y="3027363"/>
          <p14:tracePt t="65488" x="9448800" y="3027363"/>
          <p14:tracePt t="65489" x="9520238" y="3027363"/>
          <p14:tracePt t="65505" x="9661525" y="3027363"/>
          <p14:tracePt t="65522" x="9804400" y="3027363"/>
          <p14:tracePt t="65538" x="9875838" y="3027363"/>
          <p14:tracePt t="65554" x="9915525" y="3027363"/>
          <p14:tracePt t="65572" x="9926638" y="3027363"/>
          <p14:tracePt t="65588" x="9936163" y="3027363"/>
          <p14:tracePt t="65604" x="9947275" y="3027363"/>
          <p14:tracePt t="65673" x="9947275" y="3038475"/>
          <p14:tracePt t="65682" x="9956800" y="3038475"/>
          <p14:tracePt t="65707" x="9986963" y="3057525"/>
          <p14:tracePt t="65722" x="10037763" y="3068638"/>
          <p14:tracePt t="65738" x="10048875" y="3089275"/>
          <p14:tracePt t="65817" x="10048875" y="3098800"/>
          <p14:tracePt t="65857" x="10048875" y="3108325"/>
          <p14:tracePt t="65865" x="10037763" y="3108325"/>
          <p14:tracePt t="65873" x="10037763" y="3119438"/>
          <p14:tracePt t="65889" x="10028238" y="3119438"/>
          <p14:tracePt t="65905" x="10028238" y="3128963"/>
          <p14:tracePt t="66057" x="10017125" y="3140075"/>
          <p14:tracePt t="66073" x="10017125" y="3149600"/>
          <p14:tracePt t="66090" x="10017125" y="3170238"/>
          <p14:tracePt t="66107" x="10007600" y="3190875"/>
          <p14:tracePt t="66129" x="10007600" y="3200400"/>
          <p14:tracePt t="66345" x="10007600" y="3221038"/>
          <p14:tracePt t="66355" x="10007600" y="3241675"/>
          <p14:tracePt t="66374" x="10007600" y="3271838"/>
          <p14:tracePt t="66390" x="10007600" y="3311525"/>
          <p14:tracePt t="66407" x="10007600" y="3332163"/>
          <p14:tracePt t="66424" x="10007600" y="3352800"/>
          <p14:tracePt t="66441" x="10007600" y="3373438"/>
          <p14:tracePt t="66454" x="10017125" y="3382963"/>
          <p14:tracePt t="66470" x="10017125" y="3403600"/>
          <p14:tracePt t="66488" x="10017125" y="3413125"/>
          <p14:tracePt t="66488" x="10028238" y="3424238"/>
          <p14:tracePt t="66512" x="10028238" y="3433763"/>
          <p14:tracePt t="66617" x="10037763" y="3433763"/>
          <p14:tracePt t="66680" x="10028238" y="3433763"/>
          <p14:tracePt t="66697" x="10017125" y="3433763"/>
          <p14:tracePt t="66729" x="10007600" y="3433763"/>
          <p14:tracePt t="66744" x="10017125" y="3433763"/>
          <p14:tracePt t="66755" x="10028238" y="3433763"/>
          <p14:tracePt t="66772" x="10048875" y="3433763"/>
          <p14:tracePt t="66787" x="10067925" y="3433763"/>
          <p14:tracePt t="66804" x="10088563" y="3433763"/>
          <p14:tracePt t="66821" x="10099675" y="3433763"/>
          <p14:tracePt t="79490" x="10088563" y="3433763"/>
          <p14:tracePt t="79500" x="10028238" y="3444875"/>
          <p14:tracePt t="79511" x="9885363" y="3444875"/>
          <p14:tracePt t="79527" x="9317038" y="3444875"/>
          <p14:tracePt t="79542" x="8199438" y="3352800"/>
          <p14:tracePt t="79559" x="6777038" y="3179763"/>
          <p14:tracePt t="79574" x="5049838" y="2886075"/>
          <p14:tracePt t="79591" x="3251200" y="2570163"/>
          <p14:tracePt t="79608" x="1311275" y="2286000"/>
          <p14:tracePt t="79635" x="10869613" y="1300163"/>
          <p14:tracePt t="79645" x="10110788" y="1127125"/>
          <p14:tracePt t="79658" x="9420225" y="1012825"/>
          <p14:tracePt t="79661" x="8799513" y="896938"/>
          <p14:tracePt t="79673" x="8269288" y="828675"/>
          <p14:tracePt t="79676" x="7751763" y="679450"/>
          <p14:tracePt t="79690" x="7280275" y="563563"/>
          <p14:tracePt t="79692" x="6865938" y="460375"/>
          <p14:tracePt t="79706" x="6486525" y="368300"/>
          <p14:tracePt t="79708" x="6164263" y="265113"/>
          <p14:tracePt t="79723" x="5843588" y="149225"/>
          <p14:tracePt t="79725" x="5464175" y="57150"/>
        </p14:tracePtLst>
      </p14:laserTraceLst>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2">
            <a:extLst>
              <a:ext uri="{FF2B5EF4-FFF2-40B4-BE49-F238E27FC236}">
                <a16:creationId xmlns:a16="http://schemas.microsoft.com/office/drawing/2014/main" id="{BB904A8F-42C3-4409-A922-B28313027867}"/>
              </a:ext>
            </a:extLst>
          </p:cNvPr>
          <p:cNvSpPr>
            <a:spLocks noGrp="1" noChangeArrowheads="1"/>
          </p:cNvSpPr>
          <p:nvPr>
            <p:ph type="title"/>
          </p:nvPr>
        </p:nvSpPr>
        <p:spPr>
          <a:xfrm>
            <a:off x="266700" y="304800"/>
            <a:ext cx="11658600" cy="914400"/>
          </a:xfrm>
        </p:spPr>
        <p:txBody>
          <a:bodyPr/>
          <a:lstStyle/>
          <a:p>
            <a:pPr eaLnBrk="1" hangingPunct="1"/>
            <a:r>
              <a:rPr lang="en-US" altLang="en-US" sz="4800" b="1" dirty="0"/>
              <a:t>Robert Willis’ mechanical model</a:t>
            </a:r>
          </a:p>
        </p:txBody>
      </p:sp>
      <p:sp>
        <p:nvSpPr>
          <p:cNvPr id="15362" name="Rectangle 3">
            <a:extLst>
              <a:ext uri="{FF2B5EF4-FFF2-40B4-BE49-F238E27FC236}">
                <a16:creationId xmlns:a16="http://schemas.microsoft.com/office/drawing/2014/main" id="{E1B65C94-19F9-496F-8C42-506FE9DB1615}"/>
              </a:ext>
            </a:extLst>
          </p:cNvPr>
          <p:cNvSpPr>
            <a:spLocks noGrp="1" noChangeArrowheads="1"/>
          </p:cNvSpPr>
          <p:nvPr>
            <p:ph type="body" idx="1"/>
          </p:nvPr>
        </p:nvSpPr>
        <p:spPr>
          <a:xfrm>
            <a:off x="533400" y="1676400"/>
            <a:ext cx="3926305" cy="4876800"/>
          </a:xfrm>
        </p:spPr>
        <p:txBody>
          <a:bodyPr/>
          <a:lstStyle/>
          <a:p>
            <a:pPr marL="0" indent="0" eaLnBrk="1" hangingPunct="1">
              <a:lnSpc>
                <a:spcPct val="90000"/>
              </a:lnSpc>
              <a:buNone/>
            </a:pPr>
            <a:r>
              <a:rPr lang="en-US" altLang="en-US" sz="3600" dirty="0"/>
              <a:t>In 1829, British scientist Robert Willis built models to verify Euler’s theory on voice production, used a reed tongue as the vocal folds, and a  tube as vocal tract.</a:t>
            </a:r>
          </a:p>
        </p:txBody>
      </p:sp>
      <p:pic>
        <p:nvPicPr>
          <p:cNvPr id="3" name="Picture 2" descr="Diagram&#10;&#10;Description automatically generated">
            <a:extLst>
              <a:ext uri="{FF2B5EF4-FFF2-40B4-BE49-F238E27FC236}">
                <a16:creationId xmlns:a16="http://schemas.microsoft.com/office/drawing/2014/main" id="{35710789-1080-4923-A7FE-74081FCACE45}"/>
              </a:ext>
            </a:extLst>
          </p:cNvPr>
          <p:cNvPicPr>
            <a:picLocks noChangeAspect="1"/>
          </p:cNvPicPr>
          <p:nvPr/>
        </p:nvPicPr>
        <p:blipFill>
          <a:blip r:embed="rId4"/>
          <a:stretch>
            <a:fillRect/>
          </a:stretch>
        </p:blipFill>
        <p:spPr>
          <a:xfrm>
            <a:off x="4185165" y="1524000"/>
            <a:ext cx="7708051" cy="4724401"/>
          </a:xfrm>
          <a:prstGeom prst="rect">
            <a:avLst/>
          </a:prstGeom>
        </p:spPr>
      </p:pic>
      <p:pic>
        <p:nvPicPr>
          <p:cNvPr id="4" name="Audio 3">
            <a:hlinkClick r:id="" action="ppaction://media"/>
            <a:extLst>
              <a:ext uri="{FF2B5EF4-FFF2-40B4-BE49-F238E27FC236}">
                <a16:creationId xmlns:a16="http://schemas.microsoft.com/office/drawing/2014/main" id="{E722F4F0-E9D6-42E5-8E5C-C2F62376A56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
        <p:nvSpPr>
          <p:cNvPr id="5" name="Slide Number Placeholder 4">
            <a:extLst>
              <a:ext uri="{FF2B5EF4-FFF2-40B4-BE49-F238E27FC236}">
                <a16:creationId xmlns:a16="http://schemas.microsoft.com/office/drawing/2014/main" id="{8A51D2F9-299E-4521-BC14-B12BC4679431}"/>
              </a:ext>
            </a:extLst>
          </p:cNvPr>
          <p:cNvSpPr>
            <a:spLocks noGrp="1"/>
          </p:cNvSpPr>
          <p:nvPr>
            <p:ph type="sldNum" sz="quarter" idx="12"/>
          </p:nvPr>
        </p:nvSpPr>
        <p:spPr/>
        <p:txBody>
          <a:bodyPr/>
          <a:lstStyle/>
          <a:p>
            <a:fld id="{9EA79254-502E-4142-AA41-D6ED3445DFA1}" type="slidenum">
              <a:rPr lang="en-US" altLang="en-US" smtClean="0"/>
              <a:pPr/>
              <a:t>8</a:t>
            </a:fld>
            <a:endParaRPr lang="en-US" altLang="en-US"/>
          </a:p>
        </p:txBody>
      </p:sp>
    </p:spTree>
    <p:extLst>
      <p:ext uri="{BB962C8B-B14F-4D97-AF65-F5344CB8AC3E}">
        <p14:creationId xmlns:p14="http://schemas.microsoft.com/office/powerpoint/2010/main" val="1092910928"/>
      </p:ext>
    </p:extLst>
  </p:cSld>
  <p:clrMapOvr>
    <a:masterClrMapping/>
  </p:clrMapOvr>
  <mc:AlternateContent xmlns:mc="http://schemas.openxmlformats.org/markup-compatibility/2006">
    <mc:Choice xmlns:p14="http://schemas.microsoft.com/office/powerpoint/2010/main" Requires="p14">
      <p:transition spd="slow" p14:dur="2000" advTm="55172"/>
    </mc:Choice>
    <mc:Fallback>
      <p:transition spd="slow" advTm="551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extLst>
    <p:ext uri="{3A86A75C-4F4B-4683-9AE1-C65F6400EC91}">
      <p14:laserTraceLst xmlns:p14="http://schemas.microsoft.com/office/powerpoint/2010/main">
        <p14:tracePtLst>
          <p14:tracePt t="53875" x="1087438" y="782638"/>
          <p14:tracePt t="53906" x="1096963" y="782638"/>
          <p14:tracePt t="54003" x="1066800" y="782638"/>
          <p14:tracePt t="54011" x="1036638" y="782638"/>
          <p14:tracePt t="54023" x="1006475" y="771525"/>
          <p14:tracePt t="54039" x="854075" y="731838"/>
          <p14:tracePt t="54055" x="609600" y="650875"/>
          <p14:tracePt t="54072" x="173038" y="517525"/>
        </p14:tracePtLst>
      </p14:laserTraceLst>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2">
            <a:extLst>
              <a:ext uri="{FF2B5EF4-FFF2-40B4-BE49-F238E27FC236}">
                <a16:creationId xmlns:a16="http://schemas.microsoft.com/office/drawing/2014/main" id="{BB904A8F-42C3-4409-A922-B28313027867}"/>
              </a:ext>
            </a:extLst>
          </p:cNvPr>
          <p:cNvSpPr>
            <a:spLocks noGrp="1" noChangeArrowheads="1"/>
          </p:cNvSpPr>
          <p:nvPr>
            <p:ph type="title"/>
          </p:nvPr>
        </p:nvSpPr>
        <p:spPr>
          <a:xfrm>
            <a:off x="266700" y="304800"/>
            <a:ext cx="11658600" cy="914400"/>
          </a:xfrm>
        </p:spPr>
        <p:txBody>
          <a:bodyPr/>
          <a:lstStyle/>
          <a:p>
            <a:pPr eaLnBrk="1" hangingPunct="1"/>
            <a:r>
              <a:rPr lang="en-US" altLang="en-US" sz="4800" b="1" dirty="0"/>
              <a:t>Ludimar Hermann’s phonograph study</a:t>
            </a:r>
          </a:p>
        </p:txBody>
      </p:sp>
      <p:sp>
        <p:nvSpPr>
          <p:cNvPr id="15362" name="Rectangle 3">
            <a:extLst>
              <a:ext uri="{FF2B5EF4-FFF2-40B4-BE49-F238E27FC236}">
                <a16:creationId xmlns:a16="http://schemas.microsoft.com/office/drawing/2014/main" id="{E1B65C94-19F9-496F-8C42-506FE9DB1615}"/>
              </a:ext>
            </a:extLst>
          </p:cNvPr>
          <p:cNvSpPr>
            <a:spLocks noGrp="1" noChangeArrowheads="1"/>
          </p:cNvSpPr>
          <p:nvPr>
            <p:ph type="body" idx="1"/>
          </p:nvPr>
        </p:nvSpPr>
        <p:spPr>
          <a:xfrm>
            <a:off x="533401" y="1524000"/>
            <a:ext cx="5410200" cy="4876800"/>
          </a:xfrm>
        </p:spPr>
        <p:txBody>
          <a:bodyPr/>
          <a:lstStyle/>
          <a:p>
            <a:pPr marL="0" indent="0" eaLnBrk="1" hangingPunct="1">
              <a:lnSpc>
                <a:spcPct val="90000"/>
              </a:lnSpc>
              <a:buNone/>
            </a:pPr>
            <a:r>
              <a:rPr lang="en-US" altLang="en-US" dirty="0"/>
              <a:t>In 1890s, Ludimar Hermann studied the phonograph tracks.</a:t>
            </a:r>
          </a:p>
          <a:p>
            <a:pPr marL="0" indent="0" eaLnBrk="1" hangingPunct="1">
              <a:lnSpc>
                <a:spcPct val="90000"/>
              </a:lnSpc>
              <a:buNone/>
            </a:pPr>
            <a:r>
              <a:rPr lang="en-US" altLang="en-US" b="1" dirty="0"/>
              <a:t>(A)</a:t>
            </a:r>
            <a:r>
              <a:rPr lang="en-US" altLang="en-US" dirty="0"/>
              <a:t> In each pitch period, the waveform starts with a sharp pulse, then decays.  </a:t>
            </a:r>
          </a:p>
          <a:p>
            <a:pPr marL="0" indent="0" eaLnBrk="1" hangingPunct="1">
              <a:lnSpc>
                <a:spcPct val="90000"/>
              </a:lnSpc>
              <a:buNone/>
            </a:pPr>
            <a:r>
              <a:rPr lang="en-US" altLang="en-US" b="1" dirty="0"/>
              <a:t>(B) </a:t>
            </a:r>
            <a:r>
              <a:rPr lang="en-US" altLang="en-US" dirty="0"/>
              <a:t>For each vowel, the Fourier coefficients show characteristic peaks, independent of pitch frequency. He coined a term Formant for those peaks. </a:t>
            </a:r>
          </a:p>
          <a:p>
            <a:pPr marL="0" indent="0" eaLnBrk="1" hangingPunct="1">
              <a:lnSpc>
                <a:spcPct val="90000"/>
              </a:lnSpc>
              <a:buNone/>
            </a:pPr>
            <a:endParaRPr lang="en-US" altLang="en-US" dirty="0"/>
          </a:p>
          <a:p>
            <a:pPr marL="0" indent="0" eaLnBrk="1" hangingPunct="1">
              <a:lnSpc>
                <a:spcPct val="90000"/>
              </a:lnSpc>
              <a:buNone/>
            </a:pPr>
            <a:endParaRPr lang="en-US" altLang="en-US" dirty="0"/>
          </a:p>
        </p:txBody>
      </p:sp>
      <p:pic>
        <p:nvPicPr>
          <p:cNvPr id="4" name="Picture 3" descr="Text&#10;&#10;Description automatically generated">
            <a:extLst>
              <a:ext uri="{FF2B5EF4-FFF2-40B4-BE49-F238E27FC236}">
                <a16:creationId xmlns:a16="http://schemas.microsoft.com/office/drawing/2014/main" id="{42D4B9BC-2820-40D9-843C-5890F39FC82C}"/>
              </a:ext>
            </a:extLst>
          </p:cNvPr>
          <p:cNvPicPr>
            <a:picLocks noChangeAspect="1"/>
          </p:cNvPicPr>
          <p:nvPr/>
        </p:nvPicPr>
        <p:blipFill>
          <a:blip r:embed="rId4"/>
          <a:stretch>
            <a:fillRect/>
          </a:stretch>
        </p:blipFill>
        <p:spPr>
          <a:xfrm>
            <a:off x="5871018" y="1524965"/>
            <a:ext cx="5819236" cy="3428035"/>
          </a:xfrm>
          <a:prstGeom prst="rect">
            <a:avLst/>
          </a:prstGeom>
        </p:spPr>
      </p:pic>
      <p:sp>
        <p:nvSpPr>
          <p:cNvPr id="5" name="TextBox 4">
            <a:extLst>
              <a:ext uri="{FF2B5EF4-FFF2-40B4-BE49-F238E27FC236}">
                <a16:creationId xmlns:a16="http://schemas.microsoft.com/office/drawing/2014/main" id="{23F209B0-026B-486F-81B2-F6FA200A8DBF}"/>
              </a:ext>
            </a:extLst>
          </p:cNvPr>
          <p:cNvSpPr txBox="1"/>
          <p:nvPr/>
        </p:nvSpPr>
        <p:spPr>
          <a:xfrm>
            <a:off x="6283125" y="5077740"/>
            <a:ext cx="5375474" cy="1077218"/>
          </a:xfrm>
          <a:prstGeom prst="rect">
            <a:avLst/>
          </a:prstGeom>
          <a:noFill/>
        </p:spPr>
        <p:txBody>
          <a:bodyPr wrap="square" rtlCol="0">
            <a:spAutoFit/>
          </a:bodyPr>
          <a:lstStyle/>
          <a:p>
            <a:r>
              <a:rPr lang="en-US" sz="3200" dirty="0"/>
              <a:t>Samples of phonograph tracks</a:t>
            </a:r>
          </a:p>
          <a:p>
            <a:r>
              <a:rPr lang="en-US" sz="3200" dirty="0"/>
              <a:t>Studied by Ludimar Hermann </a:t>
            </a:r>
          </a:p>
        </p:txBody>
      </p:sp>
      <p:pic>
        <p:nvPicPr>
          <p:cNvPr id="3" name="Audio 2">
            <a:hlinkClick r:id="" action="ppaction://media"/>
            <a:extLst>
              <a:ext uri="{FF2B5EF4-FFF2-40B4-BE49-F238E27FC236}">
                <a16:creationId xmlns:a16="http://schemas.microsoft.com/office/drawing/2014/main" id="{BE9DF6F4-556D-4955-BDFC-0010AC40C56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
        <p:nvSpPr>
          <p:cNvPr id="6" name="Slide Number Placeholder 5">
            <a:extLst>
              <a:ext uri="{FF2B5EF4-FFF2-40B4-BE49-F238E27FC236}">
                <a16:creationId xmlns:a16="http://schemas.microsoft.com/office/drawing/2014/main" id="{8EFDBD06-6F79-446F-8E1F-2A1AC4295274}"/>
              </a:ext>
            </a:extLst>
          </p:cNvPr>
          <p:cNvSpPr>
            <a:spLocks noGrp="1"/>
          </p:cNvSpPr>
          <p:nvPr>
            <p:ph type="sldNum" sz="quarter" idx="12"/>
          </p:nvPr>
        </p:nvSpPr>
        <p:spPr/>
        <p:txBody>
          <a:bodyPr/>
          <a:lstStyle/>
          <a:p>
            <a:fld id="{9EA79254-502E-4142-AA41-D6ED3445DFA1}" type="slidenum">
              <a:rPr lang="en-US" altLang="en-US" smtClean="0"/>
              <a:pPr/>
              <a:t>9</a:t>
            </a:fld>
            <a:endParaRPr lang="en-US" altLang="en-US"/>
          </a:p>
        </p:txBody>
      </p:sp>
    </p:spTree>
    <p:extLst>
      <p:ext uri="{BB962C8B-B14F-4D97-AF65-F5344CB8AC3E}">
        <p14:creationId xmlns:p14="http://schemas.microsoft.com/office/powerpoint/2010/main" val="2592568011"/>
      </p:ext>
    </p:extLst>
  </p:cSld>
  <p:clrMapOvr>
    <a:masterClrMapping/>
  </p:clrMapOvr>
  <mc:AlternateContent xmlns:mc="http://schemas.openxmlformats.org/markup-compatibility/2006">
    <mc:Choice xmlns:p14="http://schemas.microsoft.com/office/powerpoint/2010/main" Requires="p14">
      <p:transition spd="slow" p14:dur="2000" advTm="79825"/>
    </mc:Choice>
    <mc:Fallback>
      <p:transition spd="slow" advTm="798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p:ext uri="{3A86A75C-4F4B-4683-9AE1-C65F6400EC91}">
      <p14:laserTraceLst xmlns:p14="http://schemas.microsoft.com/office/powerpoint/2010/main">
        <p14:tracePtLst>
          <p14:tracePt t="16931" x="681038" y="884238"/>
          <p14:tracePt t="16946" x="681038" y="873125"/>
          <p14:tracePt t="21356" x="690563" y="873125"/>
          <p14:tracePt t="21366" x="731838" y="873125"/>
          <p14:tracePt t="21378" x="854075" y="923925"/>
          <p14:tracePt t="21380" x="1046163" y="995363"/>
          <p14:tracePt t="21393" x="1330325" y="1096963"/>
          <p14:tracePt t="21409" x="2052638" y="1371600"/>
          <p14:tracePt t="21426" x="2662238" y="1616075"/>
          <p14:tracePt t="21427" x="2925763" y="1717675"/>
          <p14:tracePt t="21443" x="3221038" y="1819275"/>
          <p14:tracePt t="21444" x="3556000" y="1920875"/>
          <p14:tracePt t="21458" x="3819525" y="2001838"/>
          <p14:tracePt t="21474" x="4257675" y="2174875"/>
          <p14:tracePt t="21475" x="4479925" y="2225675"/>
          <p14:tracePt t="21492" x="4968875" y="2366963"/>
          <p14:tracePt t="21508" x="5516563" y="2549525"/>
          <p14:tracePt t="21525" x="6015038" y="2763838"/>
          <p14:tracePt t="21542" x="6400800" y="2967038"/>
          <p14:tracePt t="21558" x="6797675" y="3221038"/>
          <p14:tracePt t="21575" x="7234238" y="3495675"/>
          <p14:tracePt t="21592" x="7661275" y="3759200"/>
          <p14:tracePt t="21608" x="8208963" y="4054475"/>
          <p14:tracePt t="21625" x="8747125" y="4318000"/>
          <p14:tracePt t="21642" x="9051925" y="4470400"/>
          <p14:tracePt t="21658" x="9236075" y="4541838"/>
          <p14:tracePt t="21674" x="9356725" y="4602163"/>
          <p14:tracePt t="21675" x="9418638" y="4622800"/>
          <p14:tracePt t="21692" x="9499600" y="4652963"/>
          <p14:tracePt t="21708" x="9571038" y="4683125"/>
          <p14:tracePt t="21724" x="9672638" y="4733925"/>
          <p14:tracePt t="21741" x="9825038" y="4784725"/>
          <p14:tracePt t="21758" x="9986963" y="4846638"/>
          <p14:tracePt t="21775" x="10139363" y="4927600"/>
          <p14:tracePt t="21791" x="10201275" y="4957763"/>
          <p14:tracePt t="21807" x="10210800" y="4957763"/>
          <p14:tracePt t="21868" x="10220325" y="4957763"/>
          <p14:tracePt t="21884" x="10220325" y="4968875"/>
          <p14:tracePt t="21895" x="10231438" y="4968875"/>
          <p14:tracePt t="21915" x="10240963" y="4968875"/>
          <p14:tracePt t="21979" x="10231438" y="4968875"/>
          <p14:tracePt t="21987" x="10201275" y="4968875"/>
          <p14:tracePt t="21996" x="10150475" y="4978400"/>
          <p14:tracePt t="22009" x="10058400" y="4987925"/>
          <p14:tracePt t="22026" x="9906000" y="5008563"/>
          <p14:tracePt t="22042" x="9702800" y="5029200"/>
          <p14:tracePt t="22059" x="9520238" y="5070475"/>
          <p14:tracePt t="22060" x="9418638" y="5089525"/>
          <p14:tracePt t="22076" x="9236075" y="5121275"/>
          <p14:tracePt t="22092" x="9083675" y="5130800"/>
          <p14:tracePt t="22109" x="8950325" y="5140325"/>
          <p14:tracePt t="22124" x="8859838" y="5140325"/>
          <p14:tracePt t="22142" x="8797925" y="5140325"/>
          <p14:tracePt t="22159" x="8778875" y="5140325"/>
          <p14:tracePt t="22175" x="8767763" y="5140325"/>
          <p14:tracePt t="22308" x="8758238" y="5140325"/>
          <p14:tracePt t="22318" x="8747125" y="5151438"/>
          <p14:tracePt t="22339" x="8737600" y="5151438"/>
          <p14:tracePt t="22350" x="8737600" y="5160963"/>
          <p14:tracePt t="22360" x="8716963" y="5160963"/>
          <p14:tracePt t="22377" x="8696325" y="5172075"/>
          <p14:tracePt t="22392" x="8686800" y="5172075"/>
          <p14:tracePt t="22435" x="8677275" y="5172075"/>
          <p14:tracePt t="22443" x="8666163" y="5172075"/>
          <p14:tracePt t="22458" x="8666163" y="5160963"/>
          <p14:tracePt t="22475" x="8645525" y="5130800"/>
          <p14:tracePt t="22476" x="8645525" y="5121275"/>
          <p14:tracePt t="22491" x="8636000" y="5100638"/>
          <p14:tracePt t="22508" x="8615363" y="5080000"/>
          <p14:tracePt t="22524" x="8605838" y="5059363"/>
          <p14:tracePt t="22541" x="8594725" y="5059363"/>
          <p14:tracePt t="22558" x="8585200" y="5049838"/>
          <p14:tracePt t="22574" x="8575675" y="5049838"/>
          <p14:tracePt t="22592" x="8564563" y="5049838"/>
          <p14:tracePt t="23035" x="8564563" y="5038725"/>
          <p14:tracePt t="26036" x="8564563" y="5029200"/>
          <p14:tracePt t="26108" x="8564563" y="5019675"/>
          <p14:tracePt t="26118" x="8564563" y="5008563"/>
          <p14:tracePt t="26129" x="8555038" y="5008563"/>
          <p14:tracePt t="26146" x="8555038" y="4987925"/>
          <p14:tracePt t="26162" x="8555038" y="4978400"/>
          <p14:tracePt t="26179" x="8534400" y="4978400"/>
          <p14:tracePt t="26180" x="8524875" y="4968875"/>
          <p14:tracePt t="26194" x="8513763" y="4968875"/>
          <p14:tracePt t="26212" x="8462963" y="4957763"/>
          <p14:tracePt t="26228" x="8423275" y="4957763"/>
          <p14:tracePt t="26246" x="8351838" y="4948238"/>
          <p14:tracePt t="26262" x="8289925" y="4948238"/>
          <p14:tracePt t="26279" x="8208963" y="4948238"/>
          <p14:tracePt t="26296" x="8077200" y="4957763"/>
          <p14:tracePt t="26311" x="7924800" y="4957763"/>
          <p14:tracePt t="26330" x="7772400" y="4957763"/>
          <p14:tracePt t="26344" x="7578725" y="4948238"/>
          <p14:tracePt t="26359" x="7437438" y="4937125"/>
          <p14:tracePt t="26376" x="7356475" y="4937125"/>
          <p14:tracePt t="26393" x="7285038" y="4937125"/>
          <p14:tracePt t="26410" x="7264400" y="4948238"/>
          <p14:tracePt t="26426" x="7264400" y="4957763"/>
          <p14:tracePt t="26443" x="7243763" y="4957763"/>
          <p14:tracePt t="26572" x="7234238" y="4957763"/>
          <p14:tracePt t="26583" x="7223125" y="4957763"/>
          <p14:tracePt t="26596" x="7172325" y="4968875"/>
          <p14:tracePt t="26611" x="7142163" y="4968875"/>
          <p14:tracePt t="26612" x="7091363" y="4968875"/>
          <p14:tracePt t="26629" x="6980238" y="4968875"/>
          <p14:tracePt t="26646" x="6867525" y="4968875"/>
          <p14:tracePt t="26663" x="6777038" y="4968875"/>
          <p14:tracePt t="26677" x="6735763" y="4968875"/>
          <p14:tracePt t="26693" x="6715125" y="4968875"/>
          <p14:tracePt t="27284" x="6735763" y="4957763"/>
          <p14:tracePt t="27296" x="6746875" y="4957763"/>
          <p14:tracePt t="27313" x="6777038" y="4948238"/>
          <p14:tracePt t="27328" x="6797675" y="4937125"/>
          <p14:tracePt t="27343" x="6807200" y="4927600"/>
          <p14:tracePt t="27359" x="6827838" y="4927600"/>
          <p14:tracePt t="27377" x="6837363" y="4918075"/>
          <p14:tracePt t="27392" x="6848475" y="4918075"/>
          <p14:tracePt t="27410" x="6858000" y="4918075"/>
          <p14:tracePt t="27426" x="6867525" y="4918075"/>
          <p14:tracePt t="27443" x="6888163" y="4906963"/>
          <p14:tracePt t="27444" x="6899275" y="4906963"/>
          <p14:tracePt t="27460" x="6908800" y="4897438"/>
          <p14:tracePt t="27476" x="6929438" y="4897438"/>
          <p14:tracePt t="27493" x="6950075" y="4897438"/>
          <p14:tracePt t="27510" x="6989763" y="4897438"/>
          <p14:tracePt t="27527" x="7010400" y="4897438"/>
          <p14:tracePt t="27543" x="7040563" y="4886325"/>
          <p14:tracePt t="27559" x="7081838" y="4886325"/>
          <p14:tracePt t="27577" x="7112000" y="4886325"/>
          <p14:tracePt t="27593" x="7132638" y="4886325"/>
          <p14:tracePt t="27610" x="7153275" y="4886325"/>
          <p14:tracePt t="27626" x="7162800" y="4886325"/>
          <p14:tracePt t="27643" x="7172325" y="4886325"/>
          <p14:tracePt t="27660" x="7183438" y="4886325"/>
          <p14:tracePt t="27683" x="7192963" y="4886325"/>
          <p14:tracePt t="27708" x="7204075" y="4886325"/>
          <p14:tracePt t="27716" x="7213600" y="4886325"/>
          <p14:tracePt t="27732" x="7223125" y="4886325"/>
          <p14:tracePt t="27748" x="7243763" y="4886325"/>
          <p14:tracePt t="27764" x="7254875" y="4886325"/>
          <p14:tracePt t="27780" x="7264400" y="4886325"/>
          <p14:tracePt t="27792" x="7273925" y="4886325"/>
          <p14:tracePt t="27810" x="7285038" y="4886325"/>
          <p14:tracePt t="27828" x="7294563" y="4886325"/>
          <p14:tracePt t="27844" x="7305675" y="4886325"/>
          <p14:tracePt t="27860" x="7315200" y="4886325"/>
          <p14:tracePt t="27876" x="7335838" y="4886325"/>
          <p14:tracePt t="27893" x="7366000" y="4886325"/>
          <p14:tracePt t="27910" x="7386638" y="4886325"/>
          <p14:tracePt t="27926" x="7407275" y="4886325"/>
          <p14:tracePt t="27943" x="7416800" y="4886325"/>
          <p14:tracePt t="27960" x="7437438" y="4886325"/>
          <p14:tracePt t="27977" x="7446963" y="4876800"/>
          <p14:tracePt t="27992" x="7467600" y="4876800"/>
          <p14:tracePt t="28009" x="7497763" y="4867275"/>
          <p14:tracePt t="28025" x="7527925" y="4867275"/>
          <p14:tracePt t="28042" x="7569200" y="4867275"/>
          <p14:tracePt t="28043" x="7599363" y="4867275"/>
          <p14:tracePt t="28059" x="7610475" y="4867275"/>
          <p14:tracePt t="28060" x="7620000" y="4867275"/>
          <p14:tracePt t="28076" x="7661275" y="4867275"/>
          <p14:tracePt t="28092" x="7670800" y="4867275"/>
          <p14:tracePt t="28109" x="7680325" y="4867275"/>
          <p14:tracePt t="28126" x="7691438" y="4867275"/>
          <p14:tracePt t="28164" x="7700963" y="4867275"/>
          <p14:tracePt t="28180" x="7712075" y="4867275"/>
          <p14:tracePt t="28187" x="7721600" y="4867275"/>
          <p14:tracePt t="28203" x="7742238" y="4867275"/>
          <p14:tracePt t="28219" x="7751763" y="4867275"/>
          <p14:tracePt t="28228" x="7762875" y="4867275"/>
          <p14:tracePt t="28244" x="7772400" y="4867275"/>
          <p14:tracePt t="28259" x="7793038" y="4867275"/>
          <p14:tracePt t="28260" x="7802563" y="4867275"/>
          <p14:tracePt t="28276" x="7832725" y="4867275"/>
          <p14:tracePt t="28293" x="7843838" y="4867275"/>
          <p14:tracePt t="28309" x="7894638" y="4867275"/>
          <p14:tracePt t="28326" x="7915275" y="4867275"/>
          <p14:tracePt t="28342" x="7924800" y="4876800"/>
          <p14:tracePt t="28359" x="7954963" y="4876800"/>
          <p14:tracePt t="28376" x="7975600" y="4876800"/>
          <p14:tracePt t="28393" x="7996238" y="4876800"/>
          <p14:tracePt t="28409" x="8016875" y="4876800"/>
          <p14:tracePt t="28426" x="8026400" y="4876800"/>
          <p14:tracePt t="28443" x="8047038" y="4876800"/>
          <p14:tracePt t="28459" x="8056563" y="4876800"/>
          <p14:tracePt t="28476" x="8067675" y="4876800"/>
          <p14:tracePt t="28499" x="8077200" y="4876800"/>
          <p14:tracePt t="28515" x="8086725" y="4876800"/>
          <p14:tracePt t="28555" x="8097838" y="4876800"/>
          <p14:tracePt t="28572" x="8107363" y="4876800"/>
          <p14:tracePt t="28584" x="8118475" y="4876800"/>
          <p14:tracePt t="28596" x="8128000" y="4876800"/>
          <p14:tracePt t="28613" x="8148638" y="4876800"/>
          <p14:tracePt t="28628" x="8158163" y="4876800"/>
          <p14:tracePt t="28644" x="8188325" y="4876800"/>
          <p14:tracePt t="28660" x="8208963" y="4876800"/>
          <p14:tracePt t="28677" x="8229600" y="4876800"/>
          <p14:tracePt t="28694" x="8250238" y="4876800"/>
          <p14:tracePt t="28710" x="8270875" y="4876800"/>
          <p14:tracePt t="28727" x="8301038" y="4876800"/>
          <p14:tracePt t="28744" x="8331200" y="4876800"/>
          <p14:tracePt t="28760" x="8351838" y="4876800"/>
          <p14:tracePt t="28777" x="8372475" y="4876800"/>
          <p14:tracePt t="28794" x="8391525" y="4876800"/>
          <p14:tracePt t="28810" x="8402638" y="4876800"/>
          <p14:tracePt t="28827" x="8412163" y="4876800"/>
          <p14:tracePt t="28844" x="8423275" y="4876800"/>
          <p14:tracePt t="28860" x="8432800" y="4876800"/>
          <p14:tracePt t="28924" x="8442325" y="4876800"/>
          <p14:tracePt t="30380" x="8453438" y="4876800"/>
          <p14:tracePt t="30396" x="8474075" y="4876800"/>
          <p14:tracePt t="30413" x="8504238" y="4876800"/>
          <p14:tracePt t="30430" x="8564563" y="4876800"/>
          <p14:tracePt t="30446" x="8636000" y="4876800"/>
          <p14:tracePt t="30463" x="8666163" y="4876800"/>
          <p14:tracePt t="30480" x="8707438" y="4876800"/>
          <p14:tracePt t="30497" x="8716963" y="4876800"/>
          <p14:tracePt t="30513" x="8737600" y="4876800"/>
          <p14:tracePt t="30527" x="8747125" y="4876800"/>
          <p14:tracePt t="30544" x="8758238" y="4876800"/>
          <p14:tracePt t="30560" x="8778875" y="4876800"/>
          <p14:tracePt t="30577" x="8809038" y="4876800"/>
          <p14:tracePt t="30594" x="8839200" y="4876800"/>
          <p14:tracePt t="30610" x="8880475" y="4876800"/>
          <p14:tracePt t="30626" x="8910638" y="4876800"/>
          <p14:tracePt t="30643" x="8950325" y="4876800"/>
          <p14:tracePt t="30643" x="8961438" y="4876800"/>
          <p14:tracePt t="30660" x="9012238" y="4876800"/>
          <p14:tracePt t="30676" x="9072563" y="4876800"/>
          <p14:tracePt t="30693" x="9164638" y="4876800"/>
          <p14:tracePt t="30710" x="9224963" y="4876800"/>
          <p14:tracePt t="30727" x="9305925" y="4876800"/>
          <p14:tracePt t="30743" x="9356725" y="4876800"/>
          <p14:tracePt t="30760" x="9388475" y="4876800"/>
          <p14:tracePt t="30777" x="9407525" y="4876800"/>
          <p14:tracePt t="30794" x="9418638" y="4876800"/>
          <p14:tracePt t="30810" x="9448800" y="4876800"/>
          <p14:tracePt t="30827" x="9478963" y="4876800"/>
          <p14:tracePt t="30844" x="9580563" y="4867275"/>
          <p14:tracePt t="30859" x="9621838" y="4856163"/>
          <p14:tracePt t="30860" x="9672638" y="4835525"/>
          <p14:tracePt t="30876" x="9763125" y="4816475"/>
          <p14:tracePt t="30893" x="9825038" y="4805363"/>
          <p14:tracePt t="30909" x="9896475" y="4805363"/>
          <p14:tracePt t="30927" x="9956800" y="4795838"/>
          <p14:tracePt t="30943" x="10017125" y="4795838"/>
          <p14:tracePt t="30960" x="10079038" y="4784725"/>
          <p14:tracePt t="30976" x="10109200" y="4784725"/>
          <p14:tracePt t="30994" x="10129838" y="4784725"/>
          <p14:tracePt t="31010" x="10139363" y="4784725"/>
          <p14:tracePt t="31027" x="10150475" y="4784725"/>
          <p14:tracePt t="31043" x="10160000" y="4784725"/>
          <p14:tracePt t="31060" x="10169525" y="4784725"/>
          <p14:tracePt t="31077" x="10180638" y="4784725"/>
          <p14:tracePt t="31093" x="10201275" y="4784725"/>
          <p14:tracePt t="31110" x="10231438" y="4784725"/>
          <p14:tracePt t="31126" x="10240963" y="4784725"/>
          <p14:tracePt t="31144" x="10282238" y="4784725"/>
          <p14:tracePt t="31160" x="10312400" y="4784725"/>
          <p14:tracePt t="31177" x="10363200" y="4784725"/>
          <p14:tracePt t="31193" x="10414000" y="4784725"/>
          <p14:tracePt t="31210" x="10464800" y="4784725"/>
          <p14:tracePt t="31227" x="10536238" y="4784725"/>
          <p14:tracePt t="31228" x="10566400" y="4795838"/>
          <p14:tracePt t="31243" x="10607675" y="4795838"/>
          <p14:tracePt t="31260" x="10677525" y="4805363"/>
          <p14:tracePt t="31276" x="10698163" y="4805363"/>
          <p14:tracePt t="31293" x="10718800" y="4805363"/>
          <p14:tracePt t="31396" x="10728325" y="4805363"/>
          <p14:tracePt t="31420" x="10739438" y="4805363"/>
          <p14:tracePt t="31431" x="10739438" y="4816475"/>
          <p14:tracePt t="31445" x="10748963" y="4816475"/>
          <p14:tracePt t="31467" x="10748963" y="4826000"/>
          <p14:tracePt t="31564" x="10760075" y="4826000"/>
          <p14:tracePt t="31580" x="10769600" y="4826000"/>
          <p14:tracePt t="31596" x="10779125" y="4826000"/>
          <p14:tracePt t="31636" x="10790238" y="4826000"/>
          <p14:tracePt t="35036" x="10799763" y="4826000"/>
          <p14:tracePt t="37412" x="10820400" y="4826000"/>
          <p14:tracePt t="37423" x="10829925" y="4826000"/>
          <p14:tracePt t="37434" x="10850563" y="4816475"/>
          <p14:tracePt t="37701" x="10861675" y="4816475"/>
          <p14:tracePt t="37861" x="10861675" y="4805363"/>
          <p14:tracePt t="37871" x="10850563" y="4805363"/>
          <p14:tracePt t="37882" x="10829925" y="4805363"/>
          <p14:tracePt t="37896" x="10779125" y="4805363"/>
          <p14:tracePt t="37913" x="10647363" y="4805363"/>
          <p14:tracePt t="37929" x="10464800" y="4805363"/>
          <p14:tracePt t="37946" x="10231438" y="4805363"/>
          <p14:tracePt t="37963" x="9915525" y="4805363"/>
          <p14:tracePt t="37964" x="9682163" y="4784725"/>
          <p14:tracePt t="37978" x="9388475" y="4775200"/>
          <p14:tracePt t="37995" x="8778875" y="4724400"/>
          <p14:tracePt t="37996" x="8453438" y="4683125"/>
          <p14:tracePt t="38013" x="7691438" y="4581525"/>
          <p14:tracePt t="38029" x="6837363" y="4449763"/>
          <p14:tracePt t="38046" x="6045200" y="4318000"/>
          <p14:tracePt t="38063" x="5426075" y="4225925"/>
          <p14:tracePt t="38079" x="5008563" y="4135438"/>
          <p14:tracePt t="38096" x="4703763" y="4073525"/>
          <p14:tracePt t="38112" x="4479925" y="4022725"/>
          <p14:tracePt t="38129" x="4276725" y="3983038"/>
          <p14:tracePt t="38144" x="4124325" y="3941763"/>
          <p14:tracePt t="38161" x="4003675" y="3911600"/>
          <p14:tracePt t="38178" x="3941763" y="3890963"/>
          <p14:tracePt t="38194" x="3902075" y="3881438"/>
          <p14:tracePt t="38211" x="3851275" y="3860800"/>
          <p14:tracePt t="38228" x="3810000" y="3840163"/>
          <p14:tracePt t="38228" x="3779838" y="3819525"/>
          <p14:tracePt t="38245" x="3678238" y="3789363"/>
          <p14:tracePt t="38261" x="3576638" y="3749675"/>
          <p14:tracePt t="38278" x="3484563" y="3708400"/>
          <p14:tracePt t="38294" x="3403600" y="3678238"/>
          <p14:tracePt t="38311" x="3260725" y="3616325"/>
          <p14:tracePt t="38328" x="3078163" y="3525838"/>
          <p14:tracePt t="38344" x="2844800" y="3433763"/>
          <p14:tracePt t="38361" x="2600325" y="3362325"/>
          <p14:tracePt t="38377" x="2378075" y="3302000"/>
          <p14:tracePt t="38394" x="2205038" y="3251200"/>
          <p14:tracePt t="38411" x="2062163" y="3221038"/>
          <p14:tracePt t="38428" x="1939925" y="3179763"/>
          <p14:tracePt t="38428" x="1879600" y="3159125"/>
          <p14:tracePt t="38445" x="1768475" y="3108325"/>
          <p14:tracePt t="38461" x="1616075" y="3038475"/>
          <p14:tracePt t="38477" x="1482725" y="2976563"/>
          <p14:tracePt t="38494" x="1350963" y="2895600"/>
          <p14:tracePt t="38511" x="1239838" y="2865438"/>
          <p14:tracePt t="38528" x="1168400" y="2835275"/>
          <p14:tracePt t="38544" x="1127125" y="2824163"/>
          <p14:tracePt t="38561" x="1076325" y="2824163"/>
          <p14:tracePt t="38578" x="1036638" y="2824163"/>
          <p14:tracePt t="38595" x="944563" y="2814638"/>
          <p14:tracePt t="38611" x="842963" y="2814638"/>
          <p14:tracePt t="38628" x="669925" y="2814638"/>
          <p14:tracePt t="38645" x="600075" y="2814638"/>
          <p14:tracePt t="38661" x="549275" y="2814638"/>
          <p14:tracePt t="38678" x="538163" y="2814638"/>
          <p14:tracePt t="38780" x="528638" y="2814638"/>
          <p14:tracePt t="38788" x="517525" y="2814638"/>
          <p14:tracePt t="38796" x="498475" y="2814638"/>
          <p14:tracePt t="38812" x="447675" y="2814638"/>
          <p14:tracePt t="38829" x="365125" y="2814638"/>
          <p14:tracePt t="38845" x="295275" y="2814638"/>
          <p14:tracePt t="38862" x="274638" y="2814638"/>
          <p14:tracePt t="38879" x="263525" y="2814638"/>
          <p14:tracePt t="38972" x="274638" y="2814638"/>
          <p14:tracePt t="38988" x="284163" y="2814638"/>
          <p14:tracePt t="39013" x="295275" y="2814638"/>
          <p14:tracePt t="39052" x="304800" y="2814638"/>
          <p14:tracePt t="39212" x="314325" y="2814638"/>
          <p14:tracePt t="39252" x="325438" y="2814638"/>
          <p14:tracePt t="39277" x="334963" y="2814638"/>
          <p14:tracePt t="39301" x="346075" y="2814638"/>
          <p14:tracePt t="39324" x="365125" y="2803525"/>
          <p14:tracePt t="39340" x="376238" y="2803525"/>
          <p14:tracePt t="39365" x="385763" y="2803525"/>
          <p14:tracePt t="39376" x="396875" y="2803525"/>
          <p14:tracePt t="39420" x="406400" y="2803525"/>
          <p14:tracePt t="39669" x="415925" y="2803525"/>
          <p14:tracePt t="39837" x="427038" y="2803525"/>
          <p14:tracePt t="39848" x="436563" y="2803525"/>
          <p14:tracePt t="39877" x="447675" y="2803525"/>
          <p14:tracePt t="39892" x="457200" y="2803525"/>
          <p14:tracePt t="39972" x="466725" y="2803525"/>
          <p14:tracePt t="39997" x="477838" y="2803525"/>
          <p14:tracePt t="40007" x="487363" y="2803525"/>
          <p14:tracePt t="40031" x="498475" y="2803525"/>
          <p14:tracePt t="49493" x="508000" y="2803525"/>
          <p14:tracePt t="49504" x="508000" y="2814638"/>
          <p14:tracePt t="49517" x="508000" y="2844800"/>
          <p14:tracePt t="49519" x="508000" y="2886075"/>
          <p14:tracePt t="49534" x="508000" y="2976563"/>
          <p14:tracePt t="49550" x="517525" y="3078163"/>
          <p14:tracePt t="49566" x="549275" y="3209925"/>
          <p14:tracePt t="49582" x="579438" y="3433763"/>
          <p14:tracePt t="49599" x="639763" y="3717925"/>
          <p14:tracePt t="49615" x="681038" y="3952875"/>
          <p14:tracePt t="49630" x="690563" y="4156075"/>
          <p14:tracePt t="49647" x="701675" y="4287838"/>
          <p14:tracePt t="49663" x="701675" y="4389438"/>
          <p14:tracePt t="49681" x="711200" y="4470400"/>
          <p14:tracePt t="49697" x="711200" y="4500563"/>
          <p14:tracePt t="49715" x="720725" y="4521200"/>
          <p14:tracePt t="49730" x="720725" y="4530725"/>
          <p14:tracePt t="49813" x="720725" y="4541838"/>
          <p14:tracePt t="49829" x="720725" y="4551363"/>
          <p14:tracePt t="49839" x="711200" y="4551363"/>
          <p14:tracePt t="49849" x="701675" y="4572000"/>
          <p14:tracePt t="49864" x="690563" y="4592638"/>
          <p14:tracePt t="49881" x="681038" y="4613275"/>
          <p14:tracePt t="49933" x="669925" y="4613275"/>
          <p14:tracePt t="49949" x="660400" y="4613275"/>
          <p14:tracePt t="49957" x="639763" y="4592638"/>
          <p14:tracePt t="49965" x="588963" y="4562475"/>
          <p14:tracePt t="49980" x="538163" y="4479925"/>
          <p14:tracePt t="49996" x="376238" y="4338638"/>
          <p14:tracePt t="49997" x="325438" y="4276725"/>
          <p14:tracePt t="50014" x="223838" y="4186238"/>
          <p14:tracePt t="50029" x="161925" y="4135438"/>
          <p14:tracePt t="50046" x="161925" y="4124325"/>
          <p14:tracePt t="50141" x="173038" y="4124325"/>
          <p14:tracePt t="50158" x="193675" y="4124325"/>
          <p14:tracePt t="50168" x="203200" y="4124325"/>
          <p14:tracePt t="50183" x="233363" y="4124325"/>
          <p14:tracePt t="50200" x="284163" y="4124325"/>
          <p14:tracePt t="50216" x="325438" y="4124325"/>
          <p14:tracePt t="50233" x="365125" y="4124325"/>
          <p14:tracePt t="50250" x="376238" y="4135438"/>
          <p14:tracePt t="50421" x="385763" y="4135438"/>
          <p14:tracePt t="50445" x="396875" y="4135438"/>
          <p14:tracePt t="50456" x="396875" y="4144963"/>
          <p14:tracePt t="50469" x="415925" y="4156075"/>
          <p14:tracePt t="50482" x="415925" y="4165600"/>
          <p14:tracePt t="50500" x="436563" y="4165600"/>
          <p14:tracePt t="50501" x="447675" y="4175125"/>
          <p14:tracePt t="50515" x="457200" y="4175125"/>
          <p14:tracePt t="50533" x="477838" y="4186238"/>
          <p14:tracePt t="50789" x="487363" y="4195763"/>
          <p14:tracePt t="51077" x="487363" y="4186238"/>
          <p14:tracePt t="51093" x="487363" y="4175125"/>
          <p14:tracePt t="51104" x="498475" y="4156075"/>
          <p14:tracePt t="51116" x="508000" y="4144963"/>
          <p14:tracePt t="51131" x="517525" y="4144963"/>
          <p14:tracePt t="67879" x="528638" y="4144963"/>
          <p14:tracePt t="67895" x="538163" y="4144963"/>
          <p14:tracePt t="67911" x="558800" y="4144963"/>
          <p14:tracePt t="67921" x="568325" y="4144963"/>
          <p14:tracePt t="68007" x="558800" y="4144963"/>
          <p14:tracePt t="68017" x="558800" y="4175125"/>
          <p14:tracePt t="68038" x="568325" y="4216400"/>
          <p14:tracePt t="68040" x="579438" y="4257675"/>
          <p14:tracePt t="68055" x="588963" y="4276725"/>
          <p14:tracePt t="68055" x="609600" y="4297363"/>
          <p14:tracePt t="68071" x="639763" y="4359275"/>
          <p14:tracePt t="68084" x="650875" y="4378325"/>
          <p14:tracePt t="68101" x="681038" y="4460875"/>
          <p14:tracePt t="68118" x="690563" y="4541838"/>
          <p14:tracePt t="68118" x="701675" y="4632325"/>
          <p14:tracePt t="68135" x="701675" y="4784725"/>
          <p14:tracePt t="68152" x="701675" y="4937125"/>
          <p14:tracePt t="68169" x="701675" y="5059363"/>
          <p14:tracePt t="68185" x="701675" y="5140325"/>
          <p14:tracePt t="68202" x="701675" y="5202238"/>
          <p14:tracePt t="68219" x="701675" y="5241925"/>
          <p14:tracePt t="68235" x="701675" y="5283200"/>
          <p14:tracePt t="68252" x="701675" y="5313363"/>
          <p14:tracePt t="68269" x="701675" y="5334000"/>
          <p14:tracePt t="68285" x="701675" y="5343525"/>
          <p14:tracePt t="68311" x="701675" y="5354638"/>
          <p14:tracePt t="68335" x="690563" y="5375275"/>
          <p14:tracePt t="68343" x="669925" y="5414963"/>
          <p14:tracePt t="68351" x="650875" y="5456238"/>
          <p14:tracePt t="68368" x="619125" y="5567363"/>
          <p14:tracePt t="68385" x="549275" y="5699125"/>
          <p14:tracePt t="68401" x="517525" y="5821363"/>
          <p14:tracePt t="68418" x="477838" y="5934075"/>
          <p14:tracePt t="68434" x="466725" y="5964238"/>
          <p14:tracePt t="68451" x="466725" y="5994400"/>
          <p14:tracePt t="68469" x="457200" y="6024563"/>
          <p14:tracePt t="68487" x="457200" y="6035675"/>
          <p14:tracePt t="68567" x="466725" y="6045200"/>
          <p14:tracePt t="68591" x="466725" y="6054725"/>
          <p14:tracePt t="68599" x="466725" y="6065838"/>
          <p14:tracePt t="68631" x="466725" y="6075363"/>
          <p14:tracePt t="68647" x="466725" y="6086475"/>
          <p14:tracePt t="68656" x="477838" y="6086475"/>
          <p14:tracePt t="68935" x="477838" y="6075363"/>
          <p14:tracePt t="68975" x="477838" y="6065838"/>
          <p14:tracePt t="69047" x="477838" y="6054725"/>
          <p14:tracePt t="69247" x="477838" y="6045200"/>
          <p14:tracePt t="69262" x="477838" y="6035675"/>
          <p14:tracePt t="69279" x="466725" y="6024563"/>
          <p14:tracePt t="69295" x="457200" y="6015038"/>
          <p14:tracePt t="69383" x="457200" y="6003925"/>
          <p14:tracePt t="69423" x="457200" y="5994400"/>
          <p14:tracePt t="69434" x="457200" y="5984875"/>
          <p14:tracePt t="69456" x="447675" y="5973763"/>
          <p14:tracePt t="69468" x="447675" y="5964238"/>
          <p14:tracePt t="69487" x="447675" y="5953125"/>
          <p14:tracePt t="69903" x="457200" y="5953125"/>
          <p14:tracePt t="78136" x="466725" y="5913438"/>
          <p14:tracePt t="78147" x="508000" y="5811838"/>
          <p14:tracePt t="78157" x="600075" y="5680075"/>
          <p14:tracePt t="78171" x="731838" y="5435600"/>
          <p14:tracePt t="78188" x="833438" y="5324475"/>
          <p14:tracePt t="78204" x="873125" y="5273675"/>
          <p14:tracePt t="78221" x="884238" y="5253038"/>
          <p14:tracePt t="78409" x="893763" y="5253038"/>
          <p14:tracePt t="78424" x="904875" y="5253038"/>
          <p14:tracePt t="78488" x="863600" y="5211763"/>
          <p14:tracePt t="78497" x="741363" y="5121275"/>
          <p14:tracePt t="78506" x="427038" y="4856163"/>
          <p14:tracePt t="78544" x="11260138" y="3025775"/>
          <p14:tracePt t="78554" x="10869613" y="2749550"/>
          <p14:tracePt t="78560" x="10455275" y="2439988"/>
          <p14:tracePt t="78572" x="10006013" y="2174875"/>
          <p14:tracePt t="78576" x="9569450" y="1933575"/>
          <p14:tracePt t="78588" x="9166225" y="1692275"/>
          <p14:tracePt t="78592" x="8821738" y="1484313"/>
          <p14:tracePt t="78604" x="8545513" y="1357313"/>
          <p14:tracePt t="78608" x="8258175" y="1196975"/>
          <p14:tracePt t="78620" x="7981950" y="1047750"/>
          <p14:tracePt t="78623" x="7637463" y="839788"/>
          <p14:tracePt t="78636" x="7350125" y="666750"/>
          <p14:tracePt t="78640" x="7016750" y="495300"/>
          <p14:tracePt t="78653" x="6670675" y="287338"/>
          <p14:tracePt t="78655" x="6291263" y="57150"/>
        </p14:tracePtLst>
      </p14:laserTraceLst>
    </p:ext>
  </p:extLst>
</p:sld>
</file>

<file path=ppt/theme/theme1.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26346</TotalTime>
  <Words>1433</Words>
  <Application>Microsoft Office PowerPoint</Application>
  <PresentationFormat>Widescreen</PresentationFormat>
  <Paragraphs>164</Paragraphs>
  <Slides>34</Slides>
  <Notes>1</Notes>
  <HiddenSlides>0</HiddenSlides>
  <MMClips>34</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34</vt:i4>
      </vt:variant>
    </vt:vector>
  </HeadingPairs>
  <TitlesOfParts>
    <vt:vector size="38" baseType="lpstr">
      <vt:lpstr>Arial</vt:lpstr>
      <vt:lpstr>Calibri</vt:lpstr>
      <vt:lpstr>Times New Roman</vt:lpstr>
      <vt:lpstr>Default Design</vt:lpstr>
      <vt:lpstr>Physiology of human voice production revealed by in-vivo experiments</vt:lpstr>
      <vt:lpstr>Physiology of human voice production Why important?</vt:lpstr>
      <vt:lpstr>Outline</vt:lpstr>
      <vt:lpstr>Physiology of human voice production</vt:lpstr>
      <vt:lpstr>Voice Producing Organs</vt:lpstr>
      <vt:lpstr>Leonhard Euler’s transient resonance theory</vt:lpstr>
      <vt:lpstr>Leonhard Euler’s transient resonance theory</vt:lpstr>
      <vt:lpstr>Robert Willis’ mechanical model</vt:lpstr>
      <vt:lpstr>Ludimar Hermann’s phonograph study</vt:lpstr>
      <vt:lpstr>Peter Ladefoged’s repeating chord concept</vt:lpstr>
      <vt:lpstr>Philippe Fabre’s electroglottograph (EGG) </vt:lpstr>
      <vt:lpstr>Temporal correlation of EGG and voice signals </vt:lpstr>
      <vt:lpstr>Robert Sataloff’s Hand-Clapping Analogy</vt:lpstr>
      <vt:lpstr>Ronald Baken’s Water-Hammer Analogy</vt:lpstr>
      <vt:lpstr>The Source-Filter Theory of Voice Production</vt:lpstr>
      <vt:lpstr>Analysis of the Source-Filter Theory (1)</vt:lpstr>
      <vt:lpstr>Analysis of the Source-Filter Theory (2)</vt:lpstr>
      <vt:lpstr>Analysis of the Source-Filter Theory (3)</vt:lpstr>
      <vt:lpstr>LPC, typical method of source-filter theory</vt:lpstr>
      <vt:lpstr>Deficiencies of the Source-Filter Theory</vt:lpstr>
      <vt:lpstr>Towards a Correct Theory of Voice Production</vt:lpstr>
      <vt:lpstr>The Timbron Theory of Voice Production (1)</vt:lpstr>
      <vt:lpstr>The Timbron Theory of Voice Production (2)</vt:lpstr>
      <vt:lpstr>The Timbron Theory of Voice Production (3)</vt:lpstr>
      <vt:lpstr>The Timbron Theory of voice production (4) </vt:lpstr>
      <vt:lpstr>In-vivo measurements of supra- and subglottic pressures </vt:lpstr>
      <vt:lpstr>In-vivo measurements of supra- and subglottic pressures </vt:lpstr>
      <vt:lpstr>Interpretations of in-vivo supra- and subglottic pressures</vt:lpstr>
      <vt:lpstr>Pitch-synchronous analysis of voice signals (1)</vt:lpstr>
      <vt:lpstr>Pitch-synchronous analysis of voice signals (2)</vt:lpstr>
      <vt:lpstr>Automatic pitch-synchronous segmentation</vt:lpstr>
      <vt:lpstr>Pitch-synchronous spectrogram</vt:lpstr>
      <vt:lpstr>Pitch-asynchronous spectrogram</vt:lpstr>
      <vt:lpstr>Summary: Timbron Theory of Voice Production</vt:lpstr>
    </vt:vector>
  </TitlesOfParts>
  <Company>Columbia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Physics of Human Voice Production</dc:title>
  <dc:creator>Julian Chen</dc:creator>
  <cp:lastModifiedBy>Julian Chen</cp:lastModifiedBy>
  <cp:revision>105</cp:revision>
  <dcterms:created xsi:type="dcterms:W3CDTF">2012-11-17T23:29:38Z</dcterms:created>
  <dcterms:modified xsi:type="dcterms:W3CDTF">2022-02-28T02:07:45Z</dcterms:modified>
</cp:coreProperties>
</file>