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Action1.xml" ContentType="application/vnd.ms-office.inkAction+xml"/>
  <Override PartName="/ppt/notesSlides/notesSlide3.xml" ContentType="application/vnd.openxmlformats-officedocument.presentationml.notesSlide+xml"/>
  <Override PartName="/ppt/ink/inkAction2.xml" ContentType="application/vnd.ms-office.inkAction+xml"/>
  <Override PartName="/ppt/ink/ink1.xml" ContentType="application/inkml+xml"/>
  <Override PartName="/ppt/ink/ink2.xml" ContentType="application/inkml+xml"/>
  <Override PartName="/ppt/ink/inkAction3.xml" ContentType="application/vnd.ms-office.inkAction+xml"/>
  <Override PartName="/ppt/ink/inkAction4.xml" ContentType="application/vnd.ms-office.inkAction+xml"/>
  <Override PartName="/ppt/ink/inkAction5.xml" ContentType="application/vnd.ms-office.inkAction+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Action6.xml" ContentType="application/vnd.ms-office.inkAction+xml"/>
  <Override PartName="/ppt/ink/inkAction7.xml" ContentType="application/vnd.ms-office.inkAction+xml"/>
  <Override PartName="/ppt/notesSlides/notesSlide6.xml" ContentType="application/vnd.openxmlformats-officedocument.presentationml.notesSlide+xml"/>
  <Override PartName="/ppt/ink/ink4.xml" ContentType="application/inkml+xml"/>
  <Override PartName="/ppt/notesSlides/notesSlide7.xml" ContentType="application/vnd.openxmlformats-officedocument.presentationml.notesSlide+xml"/>
  <Override PartName="/ppt/ink/inkAction8.xml" ContentType="application/vnd.ms-office.inkAction+xml"/>
  <Override PartName="/ppt/notesSlides/notesSlide8.xml" ContentType="application/vnd.openxmlformats-officedocument.presentationml.notesSlide+xml"/>
  <Override PartName="/ppt/ink/inkAction9.xml" ContentType="application/vnd.ms-office.inkAction+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Action10.xml" ContentType="application/vnd.ms-office.inkAction+xml"/>
  <Override PartName="/ppt/notesSlides/notesSlide16.xml" ContentType="application/vnd.openxmlformats-officedocument.presentationml.notesSlide+xml"/>
  <Override PartName="/ppt/ink/inkAction1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394" r:id="rId2"/>
    <p:sldId id="316" r:id="rId3"/>
    <p:sldId id="390" r:id="rId4"/>
    <p:sldId id="367" r:id="rId5"/>
    <p:sldId id="368" r:id="rId6"/>
    <p:sldId id="370" r:id="rId7"/>
    <p:sldId id="371" r:id="rId8"/>
    <p:sldId id="369" r:id="rId9"/>
    <p:sldId id="373" r:id="rId10"/>
    <p:sldId id="378" r:id="rId11"/>
    <p:sldId id="372" r:id="rId12"/>
    <p:sldId id="379" r:id="rId13"/>
    <p:sldId id="380" r:id="rId14"/>
    <p:sldId id="381" r:id="rId15"/>
    <p:sldId id="374" r:id="rId16"/>
    <p:sldId id="387" r:id="rId17"/>
    <p:sldId id="376" r:id="rId18"/>
    <p:sldId id="382" r:id="rId19"/>
    <p:sldId id="377" r:id="rId20"/>
    <p:sldId id="385" r:id="rId21"/>
    <p:sldId id="383" r:id="rId22"/>
    <p:sldId id="391" r:id="rId23"/>
    <p:sldId id="388" r:id="rId24"/>
    <p:sldId id="353" r:id="rId25"/>
    <p:sldId id="364" r:id="rId26"/>
    <p:sldId id="366" r:id="rId27"/>
    <p:sldId id="389" r:id="rId28"/>
    <p:sldId id="392" r:id="rId29"/>
    <p:sldId id="395" r:id="rId30"/>
    <p:sldId id="3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0"/>
    <p:restoredTop sz="96327"/>
  </p:normalViewPr>
  <p:slideViewPr>
    <p:cSldViewPr snapToGrid="0" snapToObjects="1">
      <p:cViewPr varScale="1">
        <p:scale>
          <a:sx n="186" d="100"/>
          <a:sy n="186" d="100"/>
        </p:scale>
        <p:origin x="416" y="20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17:17:14.406"/>
    </inkml:context>
    <inkml:brush xml:id="br0">
      <inkml:brushProperty name="width" value="0.05292" units="cm"/>
      <inkml:brushProperty name="height" value="0.05292" units="cm"/>
    </inkml:brush>
  </inkml:definitions>
  <inkml:trace contextRef="#ctx0" brushRef="#br0">28250 8579 0,'29'0'0,"-29"0"0,28 0 0,0 0 0,-28 0 0,0 0 0,-28 0 0,0 0 0,28 29 0,-29-29 0,1 0 0,28 0 0,-28 0 0,0 0 0,28 28 0,-28-28 0,-1 28 0,1-28 0,28 0 0</inkml:trace>
</inkml:ink>
</file>

<file path=ppt/ink/ink2.xml><?xml version="1.0" encoding="utf-8"?>
<inkml:ink xmlns:inkml="http://www.w3.org/2003/InkML">
  <inkml:definitions>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17:17:14.406"/>
    </inkml:context>
    <inkml:brush xml:id="br0">
      <inkml:brushProperty name="width" value="0.05292" units="cm"/>
      <inkml:brushProperty name="height" value="0.05292" units="cm"/>
    </inkml:brush>
  </inkml:definitions>
  <inkml:trace contextRef="#ctx0" brushRef="#br0">28363 8664 0,'0'0'0,"-28"0"0,0 0 0,28 0 0,-28 0 0,28 28 0,-29-28 0,1 0 0,28 0 0,-28 28 0,28 1 0,-28-29 0,0 0 0,-1 0 0,29 28 0,-28-28 0,28 0 0,-28 0 0,28 0 0</inkml:trace>
  <inkml:trace contextRef="#ctx0" brushRef="#br0">28307 8692 0,'0'28'0,"0"-28"0,0 0 0,-28 0 0,28 0 0,-29 0 0,1 29 0,0-29 0,28 0 0,-28 0 0,0 0 0,-1 28 0,-27-28 0,56 28 0,-57-28 0,29 28 0,0-28 0,0 0 0,28 29 0,-57-29 0,57 0 0,-28 0 0,-28 28 0,27-28 0,-27 28 0,0-28 0,27 0 0,1 28 0,0-28 0,28 0 0,-28 0 0,-1 0 0,29 0 0,-28 0 0,28 28 0,-56-28 0,28 0 0,28 29 0,-29-29 0,1 0 0,28 0 0,0 28 0,-28-28 0,0 0 0,28 0 0,-29 0 0,29 28 0,0 0 0,-56-28 0,56 0 0,-28 0 0,-29 29 0,57-29 0,-56 28 0,56-28 0,-28 0 0,-1 28 0,-27-28 0,0 28 0,-1-28 0,-28 28 0,29 1 0,0-29 0,-1 0 0,-28 28 0,1-28 0,56 28 0,-29-28 0,-28 0 0,57 0 0,-56 28 0,55-28 0,-27 0 0,-29 0 0,57 29 0,-28-29 0,-1 0 0,29 0 0,0 0 0,-1 0 0,-27 28 0,28-28 0,0 0 0,28 0 0,-57 0 0,57 0 0,-28 0 0,0 0 0,-1 28 0,-27-28 0,28 0 0,-29 28 0,29-28 0,-28 0 0,-1 0 0,29 0 0,-57 28 0,57-28 0,0 29 0,0-29 0,-29 0 0,29 28 0,0-28 0,0 0 0,-1 0 0,1 0 0,0 28 0,-29 0 0,29-28 0,0 0 0,-57 0 0,57 0 0,0 29 0,0-29 0,-1 0 0,-27 28 0,0-28 0,27 0 0,1 0 0,-28 28 0,27-28 0,-27 0 0,0 28 0,27-28 0,-27 0 0,-1 0 0,1 0 0,28 28 0,-29-28 0,29 0 0,-28 0 0,27 0 0,-55 0 0,27 29 0,29-29 0,-28 0 0,-1 28 0,-27-28 0,55 0 0,-27 0 0,-1 0 0,1 0 0,28 0 0,-57 0 0,57 0 0,0 0 0,-1 0 0,1 0 0,-28 0 0,56 0 0,-28 0 0,-1 0 0,29 0 0,-28 0 0,0 0 0,0 0 0,-29 56 0,29-56 0,28 0 0,-28 0 0,0 0 0,-1 0 0,1 0 0,0 0 0,0 0 0,-1 0 0,29 0 0,-28 0 0,28 29 0,-28-29 0,0 0 0,-29 0 0,29 28 0,0-28 0,28 0 0,-28 0 0,28 0 0,-29 0 0,1 0 0,0 0 0,0 0 0,0 0 0,28 0 0,-29 0 0,-27 0 0,56 0 0,-57 28 0,57-28 0,-28 0 0,28 0 0,-28 0 0,0 0 0,28 0 0,-28 0 0,28 0 0,-29 0 0,29 0 0,-28 0 0,0 0 0,28 0 0,-28 0 0,28 0 0,-29 0 0,1 0 0,28 0 0,0 0 0,0 0 0,28 0 0,-28-28 0</inkml:trace>
</inkml:ink>
</file>

<file path=ppt/ink/ink3.xml><?xml version="1.0" encoding="utf-8"?>
<inkml:ink xmlns:inkml="http://www.w3.org/2003/InkML">
  <inkml:definitions>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22:26:28.961"/>
    </inkml:context>
    <inkml:brush xml:id="br0">
      <inkml:brushProperty name="width" value="0.05292" units="cm"/>
      <inkml:brushProperty name="height" value="0.05292" units="cm"/>
      <inkml:brushProperty name="color" value="#FF0000"/>
    </inkml:brush>
  </inkml:definitions>
  <inkml:trace contextRef="#ctx0" brushRef="#br0">339 254 0,'0'0'32,"0"0"-8,0 0 0,0 0-15,56 0-2,-56 0 26,28 0-10,-28 0 1,29 0-16,-1 0 16,-28 0 0,28 28-8,-28-28 0,28 0 16,-28 0-8,28 0 16,1 0 40,-29 0-70,0 0 124</inkml:trace>
</inkml:ink>
</file>

<file path=ppt/ink/ink4.xml><?xml version="1.0" encoding="utf-8"?>
<inkml:ink xmlns:inkml="http://www.w3.org/2003/InkML">
  <inkml:definitions>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22:27:41.109"/>
    </inkml:context>
    <inkml:brush xml:id="br0">
      <inkml:brushProperty name="width" value="0.05292" units="cm"/>
      <inkml:brushProperty name="height" value="0.05292" units="cm"/>
      <inkml:brushProperty name="color" value="#FF0000"/>
    </inkml:brush>
  </inkml:definitions>
  <inkml:trace contextRef="#ctx0" brushRef="#br0">536 197 0,'0'0'136,"0"0"-96,28 0-8,-28 0 56,29 0 16,-1 0-86,-28 0 36,28 0 26,-28 0-16,28 0 120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2-06T18:51:21.781"/>
    </inkml:context>
    <inkml:brush xml:id="br0">
      <inkml:brushProperty name="width" value="0.05292" units="cm"/>
      <inkml:brushProperty name="height" value="0.05292" units="cm"/>
      <inkml:brushProperty name="color" value="#FF0000"/>
    </inkml:brush>
  </inkml:definitions>
  <iact:action type="add" startTime="10306">
    <iact:property name="dataType"/>
    <iact:actionData xml:id="d0">
      <inkml:trace xmlns:inkml="http://www.w3.org/2003/InkML" xml:id="stk0" contextRef="#ctx0" brushRef="#br0">3358 4402 0,'29'0'247,"-1"0"-93,-28 0-28,28 0-60,-28 0-44,0 0 27,28 0-26,-28 0-7,0 0-8,29 0 16,-1 0-16,-28-28 16,28 28 1,-28 0-18,0 0 9,28 0 42,0 0 68,-28 0-61,29 0-26,-29 0 1,28 0-32,-28 0 8,28 0-8,0 0 0,1 0 2,-29 0-3,28 0 2,0 0-3,-28 0 3,28 0-1,-28 0-1,28 0 4,1 0 2,-29-28 6,28 28-6,-28 0 3,28 0 0,-28 0 8,28 0-8,1 0 24,-29 0 17,28 0-34,-28 0 17,28 0-16,0 0-8,-28 0 16,28 0-24,-28 0 9,29 0-2,-1 0 10,0 0-18,-28 0 17,28 0-16,-28 0 16,29 0-7,-1 0-10,-28 0 26,28 28-25,-28-28 24,28 0-1,-28 0-22,0 28-2,28-28 41,-28 29-8,0-29 16,29 0-32,-29 28-16,0-28 40,0 28 16,0-28 0,0 28-23,0-28 46,0 29-54,28-29-26,-28 0 1,0 0 0,0 28 8,28-28 0,-28 0 9,0 28 6,0 0 17,28-28-28,-28 0-16,0 28 22,0-28 45,0 29-44,0-29 9,0 28-19,0-28-2,0 28 1,0-28 0,0 28 8,29-28 0,-29 29-12,0-1 8,0-28-12,0 28 0,0-28 0,0 28 0,0-28 8,0 28 0,0 1 8,0-29-8,0 28 0,-29 0-8,1 0 0,28-28 8,0 29-8,0-29 8,-28 28 1,28 0-2,-28 0 1,28-28 0,-29 28-8,29 1 8,-28-29 3,28 28-14,-28-28 11,28 28 0,0 0-8,-28-28 8,0 0-8,28 29 8,0-29 0,-29 0-7,29 0-2,0 28 1,-56-28 0,56 28 0,-28-28 0,-1 28 0,29-28 8,-28 28-8,28-28 0,-28 0 8,28 0-8,0 0 8,-28 0 0,28 29-8,-28-29 32,-29 0 16,57 0 72,-28 0-96,28 0-16,-28 0 1,28-29 14,-29 29-14,29 0-9,-28 0 39,0-28-22,28 0 6,-28 28 33,0 0-48,28-28 0,0 28 16,-29 0 4,29-28-32,0 28 20,0 0-16,0-29 16,-28 29-8,28-28-8,-28 28 8,28-28 0,-28 0 16,28-1 8,0 29-16,-29 0 9,29-28-26,0 28 9,0-28 20,0 0-8,-28 28-12,28-28 8,0 28 1,0-29-10,0 1 1,0 28-8,0-28 8,-28 28 0,28-28-8,0 28 8,0-29-8,0 1 1,0 28 6,-28-28-7,28 28 0,0-28 0,0 0 1,-28-1-2,28 29 2,0-56-2,0 56 1,0-28 3,0 28-6,0-29 3,-29 1-1,29 28 2,0-28-2,0 28 10,0-28-9,0 28 8,0-28 8,0-1-8,-28 29 7,28-28 10,0 28 215</inkml:trace>
    </iact:actionData>
  </iact:action>
  <iact:action type="add" startTime="28963">
    <iact:property name="dataType"/>
    <iact:actionData xml:id="d1">
      <inkml:trace xmlns:inkml="http://www.w3.org/2003/InkML" xml:id="stk1" contextRef="#ctx0" brushRef="#br0">3161 11684 0,'0'-28'264,"0"-1"-216,0 29-16,0-28-16,0 28 0,0-28 0,0 0-1,0 28 1,0-29 1,0 1-1,0 0 0,0 0-8,0 28-1,0-28 2,0-1 7,0 1-8,0 28 0,0-28 8,0 0 0,0 28 0,0-29 8,0 29-8,0-28 0,0 28-1,28 0-7,-28-28 17,0 0-9,0 28 48,0 0-48,0-28 0,0 28 56,0-29-56,28 1 0,-28 28-9,0-28 1,0 28 9,0-28-1,0 28-8,29 0 0,-29-57-1,28 29 14,-28 0-17,0 28 4,0-28-1,0 28 2,28-29-2,-28 29 2,0-28 7,28 28 0,-28 0 7,28 0 138,-28 0 134,29 0-215,-29 0 64,28 0-124,-28 0 9,28 0-3,0 0 11,-28 0 3,29 0-8,-29 0 8,28 0 17,0 0-10,-28 0-30,0 0-10,28 0 33,-28 0-32,28 0 16,-28 0-16,29 0 0,-1 0 1,-28 0 23,0 0-25,28 0 2,-28 28 6,28-28-7,1 0 17,-29 0-18,28 0 1,-28 0 0,28 29 3,-28-29-6,56 0 4,-56 0-1,29 0 1,-1 28-3,0-28 3,-28 0 6,0 28-7,28-28 0,-28 0 8,0 0 0,29 0-8,-1 28 8,-28-28 0,28 0 1,-28 0-10,0 0 1,28 28 8,0 1 0,-28-29 0,29 0-8,-29 28 1,28-28 0,0 28 7,-28-28-10,28 0 2,-28 28 1,0 1 7,0-29-9,29 0 1,-29 28 7,0-28-5,0 28-3,28 0 2,-28-28 6,28 28 1,-28-28-7,0 0-1,0 29-1,28-29 2,-28 0-2,0 28 9,0-28 0,0 28-8,0-28 56,0 28-24,0-28-16,0 29-7,28-29-10,-28 28 9,0-28 0,0 28 24,0-28-16,0 28-8,0-28 8,29 0-16,-29 28 0,0 1 0,0-29 8,0 28-8,0-28 8,0 28-8,0 0 1,0-28-2,0 29 1,0-29 1,0 28-2,0-28 1,0 56 0,-29-28 1,29 1-2,0-1 1,0 0 1,0 0-1,-28-28-1,28 29 1,0-1 8,0-28-8,-28 28 16,28-28 0,0 28 24,-28-28 24,0 0-24,28 0-40,0 28 8,-57-28 8,57 29-16,-28-29 32,28 0-32,-28 0 32,28 28-32,-29-28 24,29 0-8,-28 0-8,0 0-8,28 28 0,-28-28 16,28 28-16,0-28 16,-28 0-8,28 0 8,0 29 0,-57-29 16,29 0 16,28 0-24,-28 0-23,28 0 22,-29 0-7,29 0 24,-28 0-32,0 0 16,28 0-24,-28 0 16,28 0 0,-28 0-7,28 0 38,-29 0-15,1 0-23,28 0 46,-28 0-39,28 0 0,-28 0 16,-1 0 9,1 0-13,28 0-17,-28 0 0,0 0 18,28 0-29,-28 0 8,28 0 8,0-29-16,-57 29 8,57-28-8,0 28 0,-28 0 0,28-28 0,-28 28 8,-1 0-8,29-28 0,-28-1 8,0 29-8,0 0 0,28-28 12,-28 28-16,28-28 4,-57 0 8,57 28 0,0 0 0,-28-28-6,28 28 4,0-29 26,-28 29-32,28 0 8,-29-28 64,1 28 0,28-28-72,0 28 120,0 0-72,0-28-24,0 28 40,28 0 40,-28-29-72,0 29 200,0 0-192</inkml:trace>
    </iact:actionData>
  </iact:action>
  <iact:action type="add" startTime="40147">
    <iact:property name="dataType"/>
    <iact:actionData xml:id="d2">
      <inkml:trace xmlns:inkml="http://www.w3.org/2003/InkML" xml:id="stk2" contextRef="#ctx0" brushRef="#br0">3923 14337 0,'0'0'449,"28"0"-402,-28 0 97,28 0-120,-28 0 16,0 0-16,29 0 24,-1 0 24,-28 28-32,0-28-32,28 0 64,-28 28-64,0-28 32,0 0-24,28 0-8,-28 28 0,0-28 0,0 0 0,28 29 11,1-29-14,-1 28 3,-28-28 8,28 28 0,0-28 7,-28 0-14,29 28-1,-29-28 8,28 0-9,0 28 10,-28-28-1,28 29 0,-28-29 0,0 0-8,28 0 8,-28 0-8,0 28 8,0-28 8,29 0-16,-1 28 27,-28-28 34,0 28-29,0 1-16,0-29-8,0 28 17,0-28-18,0 28 17,0 0 4,0-28-15,0 28-14,0-28 2,0 29 6,0-29-7,0 28 8,0 0-8,0-28 0,0 28 0,0 1 0,0-1 8,0 0-8,0 0 0,0-28 0,0 28-1,0 1 10,0-1-9,0-28 8,0 28-8,0-28 0,0 28 24,0-28-9,0 29-6,0-1 7,0-28-17,0 28 10,-28-28-1,28 0 0,0 28 0,0 0 8,-29-28-16,29 0 8,0 29-9,0-29 2,0 28-2,-28-28 2,28 0 7,0 0-1,0 28-6,-56-28 47,56 28-48,-28-28 17,28 0-10,0 29 9,-29-29 17,-27 0-3,56 0 11,0 28-38,-28 0 9,28-28-11,-29 0 10,29 0-6,0 0-5,-56 0 17,0 0-2,56 28-16,-29-28 9,29 0-8,-28 0 0,-28 0 19,56 28-6,-29-28-12,29 0-2,-28 0 22,0 0-26,28 0 22,-28 0-9,28 0 8,-28 0-13,28 0 1,-29 0-4,1 0 0,28 0 8,-28 0-8,28 0 8,-28 0-8,28 0 0,-29 0 9,29 0-2,-28-28-7,28 28 1,0 0 6,-28-28 2,28 28-2,0-28-6,-28 28 15,0 0-13,28-28-6,0 28 18,-29 0-15,29-29 11,0 29 3,-28-28-3,0 0-6,28 28-6,0-28 11,-28 28-12,28-57 2,0 57 1,0-28-1,-29 28-1,29-28 1,0 0 1,0-1-2,-28 29 1,28-28 0,0 0 0,-28 28 0,28-28 0,0-1 0,-28 29 0,28-28 0,0 0 0,0 0 0,0 28 0,0-28 0,0-1 0,-28 1 8,28 0 0,-29 28 4,29-28-7,0-1 2,0 29-7,0-28 9,0 0-2,0 28 11,0-28 0,0 28-14,0-28 20,0-1-15,0 29 23,0-28-25,0 28 9,0-28 8,0 28-16,0-28 26,0-1-36,0 29 26,0-28 8,29 28-32,-29 0 1,0-28-2,28 0 9,-28 28-8,0 0 0,0-28 1,0 28-2,0-29 1,56 29 0,-56 0 8,0-28-8,28 0 0,-28 28 8,29 0-8,-1-28 3,-28 28-6,28 0 11,-28-29-8,0 29 1,28 0 0,-28-28 5,29 28 58,-29 0-24,28 0-16,-28 0 24,0 0-48,28 0 25,-28 0-10,28 0-3,0 0-8,-28 0 12,29 0-16,-1 0 3,0 0-6,0 0 3,-28 0 8,29 0-8,-1 0 4,-28 0-8,28 0 12,0 0-8,0 0 8,-28 0 0,29 0-8,-29 0 0,28 0 0,0 28 0,-28-28 8,28 0-7,-28 29 6,29-29-7,-29 0 0,0 0 1,28 0-2,0 0 1,-28 0 0,0 28 0,28-28 8,-28 0 8,0 0 9,0 0 280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8T19:29:46.272"/>
    </inkml:context>
    <inkml:brush xml:id="br0">
      <inkml:brushProperty name="width" value="0.05292" units="cm"/>
      <inkml:brushProperty name="height" value="0.05292" units="cm"/>
      <inkml:brushProperty name="color" value="#FF0000"/>
    </inkml:brush>
  </inkml:definitions>
  <iact:action type="add" startTime="26911">
    <iact:property name="dataType"/>
    <iact:actionData xml:id="d0">
      <inkml:trace xmlns:inkml="http://www.w3.org/2003/InkML" xml:id="stk0" contextRef="#ctx0" brushRef="#br0">16284 13970 0,'0'0'63,"28"0"-47,1 0 1,-29 0-1,28 0-1,-28 0 1,28 0 1,0 0-10,1 0 1,55 0 1,-27 0-1,27 0-1,1 0 3,0-57-4,-1 57 5,1 0-5,0-28 1,-57 28 4,57 0-4,-1-28 1,57 0-2,-84-1 4,56 29-3,-29 0 0,1-28 1,28 0 1,0 28-2,-29 0 1,1 0 2,0 0-4,-1 0 2,-27 0 2,28 0-4,-1 0 5,-56 0-6,29 0 6,-1 0-5,1 0 1,27 0 2,1 0-1,28 0-1,-85 0 1,142 28 0,-1 29 0,-56-29 1,84 28-1,-56 1-1,57-29 1,-29 0 0,57-28 0,-57 0 1,-84 0-1,-85-28-1,198 28 1,-85 0 4,-29 0-7,1 0 2,0 0 1,-29 0 0,0 0 0,29 0 1,-28 0-1,-1 0-1,0 0 3,29 0-4,28 0 3,56 0-2,-56 28 1,28-28 0,-28 28 0,28 1 3,-28-1-5,0 0 3,28-28-3,-28 0 5,56 28-6,-56-28 3,0 0 0,57 0 1,-29 0 0,-28 0 0,28 0-3,-57 0 2,29-28-1,-56 28 1,-1-56 3,-28 56-6,29 0 4,-29-29-2,0 29 1,-28-28 1,28 28-1,-28 0-1,57 0 3,-57-28-4,28 28 3,0 0-2,1 0 1,27-28 1,-28 28-1,29-28-1,-1 28 3,29-29 0,-1 29-5,1 0 2,-28 0 1,27 0 1,-27 0-1,27 0-1,29-28 1,-28 28 0,-29 0 1,29 0-2,28 0 1,-28 0 0,-1 0 1,-27 0 0,27 0-3,-55 0 2,-1 0 1,0 0-2,0 0 1,0 0 0,1 0 0,-1 0 8,0 0 0,0 0-8,1 0 8,-29 0-7,28 0 8,-28 0-11,28 0 2,0 0 1,0 0-2,-28 0 1,29 0 0,55 0 1,-55 0-1,27 0-1,0 0 1,29 28 1,28-28-2,0 0 1,0 0 3,28 29-6,0-29 3,0 56 0,-28-56 1,-57 0-2,29 0 1,-57 0 1,57 0-1,-85 0-1,56 0 1,1 0 0,-29 0 1,0 0-2,1 0 1,27 0 0,-28 0 1,0 0 0,1 0-3,-1 0 3,28 0 6,-56 0-7,29 0 3,-1 0-6,-28 0 4,56 0-2,-28 0 1,1 0 1,-1 0-2,-28 0 1,56 0 0,-27 0 0,-1 0 0,28 0 3,-28 0-5,1 0 2,-1 0-1,28 0 2,1 0-2,-1 0 1,29 0 0,28 28 0,0 0 2,-85-28-4,28 0 3,-27 0-2,55 0 1,-84 0 1,28 0-2,-28 0 1,29 0 3,-1 0 5,-28 0-3,28 0-5,-28 0 8,28 0-7,1 0 7,-1 0-9,0 0 1,0 0 0,0 0 0,1 0 0,-1 0 0,28 0 1,1 0-1,-29 0-1,28 0 1,29 0 0,-28 0 0,-1 0 0,0 0 0,29 0 1,-28 0-2,-1 0 2,-28 0-2,0 0 1,-28 0 1,29 0-2,-29 0 26,28 0-18,-28 0 9,28 0-16,0 0 0,1 0 1,-29 0-2,28 0 1,0 0 0,-28 0 1,28-28-2,-28 28 1,28 0 0,1 0 1,-29 0 6,0 0 162,-29 28-170</inkml:trace>
    </iact:actionData>
  </iact:action>
  <iact:action type="add" startTime="32206">
    <iact:property name="dataType"/>
    <iact:actionData xml:id="d1">
      <inkml:trace xmlns:inkml="http://www.w3.org/2003/InkML" xml:id="stk1" contextRef="#ctx0" brushRef="#br0">2766 15296 0,'0'0'10,"0"0"4,0 0 3,28 0-7,0 0-3,-28 0 3,28 0 11,-28 0-13,0 0-1,57 0 1,-29 0 0,29 0 2,-1 28-1,57-28 1,0 0 0,56-28-8,-56 0 6,113 0-1,0-29 4,-29 29-6,29 28 4,0 0-1,-57-28 0,29 28-1,-57 0 5,28 0-8,-56 0 4,-28 0 0,27 0 2,-55 0-3,28 0 0,-29 0 2,-28 0-2,57 0 2,-57 0-2,57 0 2,-29 0 0,1 0-3,27-28 3,1 28-2,0 0 1,-1 0 0,1 0 2,0 0-4,-1 0 2,-55 0 0,27 0 0,29 0 1,-29 0-1,1 0 3,-57 0-7,56 0 7,-56 0-5,28 0 1,-28 0 1,28 0 0,29 0 8,-57 0-8,56 0 9,-56 0-10,0 0 1,29 0 1,27 56 7,-28-56-9,29 0 1,56 57 0,-29-29 0,1 0 1,0 0 0,27 0 1,114 1-6,-85 27 8,0-28-8,1 1 8,27-1-8,-28 0 4,-28 0 3,-113 57-5,85-57 1,-1 0 2,-27-28-2,-1 29 1,-28-29 1,-28 0-2,57 0 1,-57 0 0,28 0 0,0 0 8,0 0-8,29 0 8,-1 0 0,-56 0-6,29 0-4,-29 0 2,28 0 0,-28 0 0,28 0 1,0 0 0,0 0-3,-28 0 2,29 0 0,-1 0 0,0 0 0,-28 0 2,28-57-4,1 57 2,55-28 0,-27 28 0,-1 0 0,57-57 0,-28 57 0,-29-56 0,85 56 1,-56 0-2,0-28 2,-1 28-2,86-28 1,-114 28 0,85 0 0,-56-29 1,28 1-2,0 28 1,-1-56 1,-55 56-2,-1 0 3,1-29-4,-57 29 2,28 0 0,0 0 0,0 0 8,-28 0 0,29 0 8,-29-28 8,28 28 0,0 0 32,-28 0-16,28 0 16,1 0 640,-1 0-679,-28 0-16,0 0-3,28 0 11,0 0-15,0 0 6,-28 0 3,29 0-7,27 0 14,-56-28-14,28 28 6,-28 0-1,29 0-4,-1 0 4,-28 0-1,28 0-1,-28 0 1,28 0 9,0 0-9,1 0 23,-29 0-23,28 0 40,0 0-40,-28 0 8,28 0 14,-28 0-28,29 0 14,-29 0-8,56 0 16,-56 0 0,28 0-16,-28 0 16,28 0-16,1 0 0,-29 0 0,28 0 0,0 0 0,0 0 0,1 0 0,-1 0 0,0 0 0,0 0 0,-28 0 1,28 0-2,1 0 5,-29 0-8,28 0 4,-28 0 8,56 0-8,-56 0 8,29 0-8,-29 0 0,56 0 0,-28 0 0,0 0 0,29 0 0,-1 0 0,-27 0 0,-1 0 0,56 0 0,-55 0 0,-1 0 0,28 0 1,-27 0-2,-1 0 9,0 0-7,-28 0-2,28 0 2,0 0-2,-28 0 1,29 0 0,-29 0 0,28 0 0,-28 0 1,56 0 6,-56 0 1,29 0-8,-1 0 9,-28 0-10,28 0 1,-28 0 0,28 0 0,0 0 0,1 0 0,-1 0 0,57 0 0,-57 0 1,56 28-2,-55-28 1,-29 0 0,28 0 3,0 0-5,-28 0 33,28 0-23,-28 0 17,29 0-24,-29 0 5,28 0-6,0 0 0,-28 0 0,56 0 1,1 0-2,-1 0 1,1 0 0,-1 28 1,29-28-2,-29 29 1,1-29 0,-29 0 0,28 0 0,-56 28 8</inkml:trace>
    </iact:actionData>
  </iact:action>
  <iact:action type="add" startTime="38534">
    <iact:property name="dataType"/>
    <iact:actionData xml:id="d2">
      <inkml:trace xmlns:inkml="http://www.w3.org/2003/InkML" xml:id="stk2" contextRef="#ctx0" brushRef="#br0">15494 15324 0,'0'0'56,"28"0"-40,0 0 1,-28 0-9,29 0-1,27 0 1,1 0 0,27 0 0,86 0 0,-86-28 0,1 28 0,0 0 0,27 0 0,-27-28 0,84 28 0,-56 0 0,28 0 0,29 0 1,-57 0-2,0 0 1,28 0 4,-57 0-8,1-28 4,0 28 1,-1 0 1,1 0-3,0 0 0,-29 0 1,57 0-1,-28 0 1,-1 0 0,29 0 0,-28 0 0,0 0 0,-1 0 0,1 0 0,0 0 0,27 0 2,58 0-4,-57 28 2,-29-28 0,1 0 0,0 28 0,-29-28 0,57 0 2,-57 0-3,-27 0 0,27 0 1,1 0 0,-29 0 4,-28 0-8,28 0 5,0 0-2,29 0 1,-57 0 0,28 0 1,28 0-2,-56 0 1,29 0 2,-1 0-4,0 0 2,57 0 2,-1 0-4,29 28 2,0-28 0,56 29 0,-27-29 1,27 0-2,0 28 4,29-28-5,-57 0 1,28 28 1,-56-28 0,28 0 0,-56 0 1,28 0-1,-57 0-1,1 0 1,-29 28 1,0-28-2,0 0 5,1 0-8,-1 0 4,0 0 0,0 0 2,29 0-4,-29 0 2,85 0 0,-29 0 0,29 0 0,0 0 2,28 0-3,0 0 0,-84 0 1,112 0 1,-28 0-2,-28 0 3,0 0-4,-28 0 6,-1 0-6,1 0 1,-28 0 0,-1 0 1,29 0 0,-1 0 0,1 0 0,0 29 0,-1-29 1,-27 0-2,56 0 1,-29 0 0,29 0 0,-28 0 0,0 0 0,-29 0 0,29 0 0,-29 0 1,29 0-2,-29 0 4,29 0-4,28 0-1,-57 0 2,1 0-1,-29 0 1,57 0 0,-29 0 1,0 0-1,1 0 1,-29 0-2,57 0 1,-57 0-1,0 0 2,0 0 0,57 0-2,-28 0 1,27 0 0,1 0 0,0 0 1,-1 0-3,1 0 3,0 0-1,-29 0 1,29 0-2,-29 0 3,-28 0-4,29 0 2,-1 0 0,1 0-1,-29 0 2,28 0-1,1 0 0,27 0-1,-55 0 2,27 0 0,-28 0-3,57 0 2,-57 0 1,0 0-1,29 0 0,-29 0 0,-28 0 0,57 0 0,-57 0 0,56 0 0,-56 0 0,28 0 0,0 0 1,1 0-2,27 0 1,-56 0 0,28 0 3,29 0-7,-29 0 4,28 0 1,1 0 2,28 0-6,-29 0 3,0 0 1,29 0-3,-28 0 3,-1 0-2,29 0 2,-85 0-2,56 0 2,-28 0-1,1 0 0,-1 0 1,0 0-2,0 0 0,29 0 2,-1 0-1,1 0 0,-29 0 0,28 0 2,29 0-4,-85 0 2,56 0 0,-27 0 1,27-29-2,-56 29 0,28 0 4,0 0-6,-28-28 4,29 28-2,-29 0 1,28 0 0,0 0 11,-28 0-5,28 0-6,29 0 8,-57 0-8,28 0 0,28 0 0,-27-28 0,27 28-1,-28 0 2,29 0-1,27 0 0,1 0 1,28 0-3,-28 0 2,28 0 0,-57 0 1,29 0-1,-29 0 1,29 0-3,-1 0 3,-27 0 0,-29 0 1,-28 0-5,28 0 3,1 0 35,-29 0-15,28 0-3,-28 0-18,56 0 2,-56 0-2,28 0 2,1 0-2,-1 0 1,-28-28 1,28 28-2,-28 0 2,28 0 0,1 0 5,-29-29-5,0 29 23,28 0-16,0 0 16,0 0 7,-28 0 1,28 0-7,-28 0-9,0 0 103,0 29-111</inkml:trace>
    </iact:actionData>
  </iact:action>
  <iact:action type="add" startTime="55736">
    <iact:property name="dataType"/>
    <iact:actionData xml:id="d3">
      <inkml:trace xmlns:inkml="http://www.w3.org/2003/InkML" xml:id="stk3" contextRef="#ctx0" brushRef="#br0">16651 18118 0,'28'0'10,"29"0"0,-57 0 10,28 0-10,-28 0 4,28 0-6,0 0 24,-28 0 0,29 0-8,-29 0-8,56 0 8,-56 0 8,28 0-23,-28 0 6,57 0 9,-57 0-7,28 0-8,-28 0-3,56 0 10,-56 0-8,29 0 0,27 0 0,-28-28 0,1 28 0,55 0 0,-84 0 1,28 0 0,1 0-3,-1 0 2,0 0 0,0 0 0,1 0 1,-1 0-2,28 0 1,1-28 0,-1 28 1,1 0-2,-1 0 1,29-28 0,-1 28 0,1 0 2,-29 0-4,29-28 2,-28 28 2,-29 0-1,56 0-4,-55 0 3,-1-29 0,28 29 0,-27 0 0,-1 0 0,56 0 0,-84 0 0,29 0 0,-29 0 0,28 0 1,0-28-2,0 28 1,-28 0 0,57 0 0,-29 0 8,0 0-8,0 0 0,29 0 0,28 0 0,-1 0 0,29 0 0,0 0 0,56 0 0,-56 0 0,0 0 0,-28 0 0,-29 0 0,-28 0 0,1 0 0,-1 0 8,0 0 0,-28 0-8,28 0 16,-28 0-8,29 0 8,-29 0-8,28 0-8,0 0 8,0 0-8,-28 0 0,28 0 0,1 0 0,-1 0 0,0 0 0,29 0 0,-57 0 1,56 0-2,-28 0 1,29 0 1,-1 0 1,1 0-5,-29 0 3,0 0-1,0 0 2,0 0-1,1 0 0,-1 0 1,0 0 0,-28 0-3,28 0 3,29 0-2,-29 0 1,28 0 1,1 0-2,-29 0 1,29 0 0,-1 0 0,0 0 0,1 0 0,-29 0 3,29 0-5,27 0 2,29 0 0,0 28-1,56 1 1,29 27 0,84-28-1,-169 0 1,-57-112 1,142 84-1,-85 0 0,56 0-1,-84 0 4,-29 0-5,-27 0 2,27 0-1,-28 0 2,0 0-1,-28 0 8,29 0-8,-29 0 32,28 0-24,0 0-5,-28 0 2,28 0-5,1 0 0,-1 0 0,28 0-1,1 0 2,27 0 0,29 0-2,-56 0 1,56 0 2,-57 0-4,29 0 2,-1 0 0,-55 0 0,27 0 0,-28 0 1,0 0-2,1 0 1,-29 0 1,28 0 6,-28 0 9,28 0 11,-28 0 74,28 0-101,-56 0 0,56 0-1,-28 0 10,0 0-1,29 0 83,-29 0 123</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8T20:26:27.646"/>
    </inkml:context>
    <inkml:brush xml:id="br0">
      <inkml:brushProperty name="width" value="0.05292" units="cm"/>
      <inkml:brushProperty name="height" value="0.05292" units="cm"/>
      <inkml:brushProperty name="color" value="#FF0000"/>
    </inkml:brush>
  </inkml:definitions>
  <iact:action type="add" startTime="11349">
    <iact:property name="dataType"/>
    <iact:actionData xml:id="d0">
      <inkml:trace xmlns:inkml="http://www.w3.org/2003/InkML" xml:id="stk0" contextRef="#ctx0" brushRef="#br0">1976 3443 0,'0'0'240,"0"0"-217,28 0 9,-28 28 16,0-28-8,0 28-16,0-28 9,0 29-18,0-1 3,0-28-4,0 28-6,0-28 17,0 28-18,0-28 10,0 28-10,0 1 1,0-29 0,0 28 1,0-28 6,0 28-1,0 0-12,0 1 22,0-29-16,0 28 8,0 0-8,0 0 0,0-28 1,0 57 9,0-57-13,0 28 3,0-28 1,0 28-2,0 0 1,0-28 0,0 29 2,0-29-3,0 56 8,0-56 1,0 28-8,0 0 1,0 1 11,0-1-17,0-28 5,0 28 0,0 0 0,0 1 0,0-1 0,0 0 8,0 0-7,0-28 0,0 28 1,0 1-6,0-1 4,0-28 0,0 56 1,0-56-1,0 57-1,0-1 9,0-56-8,0 28 1,-28 1-2,28-1 1,0 0 0,0 0 2,0 1-3,-29 27 1,29-28-1,0 0 1,0 1 0,0-1 0,0 28 8,0-56-7,0 29-2,-28-1 1,28 0 1,0 0-2,0-28 1,0 57 0,0-57 0,0 28 0,0-28 0,0 28 0,0 0 1,0 1-2,0-29 1,0 28 1,0 0-2,0-28 1,0 28 0,-28-28 0,28 57 0,0-57 0,0 28 0,0-28 0,0 28 0,0 0 0,-28 1 0,28-29 0,0 56 0,0-56 0,0 28 0,0 29 0,0-29 0,0 0 0,-29 29 2,29-57-4,-28 56 2,28 0 0,0-27 4,0-1-8,0 28 4,-28-56 0,28 29 0,0-1 0,0 0 0,0-28 0,0 28 0,0-28 8,0 28 0,0 1-8,0-29 16,0 28-16,0-28 16,0 28-16,0-28 1,0 28-2,0 1 1,0-29 0,0 28 4,0-28-8,0 28 4,0 0 12,0 0-7,0 1-6,0-1 9,0 0-8,0-28 0,0 28 0,0 1 0,0-29 0,-28 28 0,28-28 0,0 28 1,0 0-2,0-28 1,0 28 0,0-28 0,0 29 0,0-1 0,0 0 3,0-28-6,0 28 3,-28 1 0,28-1 0,0 0 0,0 0 0,0 0 0,0 1 1,0-1-1,0-28-1,0 28 1,0 0 2,0-28-4,-29 29 2,29-1 3,0 0-6,0 0 3,0-28 0,0 28 2,0-28-4,0 57 3,0-57 6,0 28-5,0-28-4,0 28 4,0 1-3,0-29 0,0 28 2,0-28-2,0 28 1,0 0 0,0 0 1,0-28-2,0 57 1,0-29 0,0 0 0,0 1 2,0-29-4,0 56 4,0-56-4,0 28 2,0-28 1,0 28-1,0-28-1,0 29 10,0-1-10,0-28 17,0 28-16,29-28 1,-29 0-2,0 28 9,0 1-7,0-29 6,0 0 1,0 28 0,28-28 0,-28 28 1,0-28-2,28 28-7,-28 0 0,0 29 1,0-29-2,0 0 1,0 29 0,0-29 1,28 0-2,-28 29 3,0-57-4,0 28 2,0-28 0,0 28 1,0-28 6,0 28-7,0-28 8,28 0 4,-28 29-16,0-29 12,0 28 3,29-28-14,-29 0 3,0 28 0,0 0 8,56-28-8,-56 28 0,0-28 16,0 0 88,0 0-72,0 29-8,0-1-24,0 28 0,85 57 0</inkml:trace>
    </iact:actionData>
  </iact:action>
  <iact:action type="add" startTime="20165">
    <iact:property name="dataType"/>
    <iact:actionData xml:id="d1">
      <inkml:trace xmlns:inkml="http://www.w3.org/2003/InkML" xml:id="stk1" contextRef="#ctx0" brushRef="#br0">2596 9257 0,'0'0'8,"0"0"8,29 0 1,-29 0-10,0 0 9,28 0-8,-28 28 8,0-28 1,0 28-8,28-28 5,-28 28 3,0-28-10,0 29 9,0-1-8,0-28 0,28 28 4,-28-28 0,0 28-4,0 0 10,0-28-11,0 29 8,29-29-7,-29 28 0,0 0 1,28 29-2,-28-57 1,0 28 0,0 28 3,0-28-6,0 1 4,0 27-2,0-56 1,0 28 0,0 1 2,0-1-4,0 0 4,0 0-4,0 0 2,0 1 0,0-1 0,0-28 0,0 28 3,0-28 10,0 28-13,0-28 0,0 57 8,0-57-8,0 28 0,0-28 0,0 56 1,-28-27-2,28 27 1,0 1 1,0-1-2,-29-28 1,29 29 0,-28 27 0,0-55 0,28-1 0,0 0 0,0 0 2,-28 0-4,28-28 2,0 29 0,0-1 0,0-28 1,0 0-2,0 28 1,0-28 128,-29 28-32,29 1-32,-28-29 88,28 0-152,-28 0 32,28-29-32,-28 29 4</inkml:trace>
    </iact:actionData>
  </iact:action>
  <iact:action type="add" startTime="25461">
    <iact:property name="dataType"/>
    <iact:actionData xml:id="d2">
      <inkml:trace xmlns:inkml="http://www.w3.org/2003/InkML" xml:id="stk2" contextRef="#ctx0" brushRef="#br0">2568 11260 0,'28'0'33,"-28"0"16,0 29 13,29-29-54,-29 0 40,0 0-7,0 28-26,0 0 10,0-28 6,28 0 1,-28 28-24,0-28 16,0 29 9,0-1-18,0-28-7,0 28 8,0-28-8,28 28 0,-28-28 8,0 28-4,0 1-8,0-29 4,0 28 8,0-28-8,0 28 0,0 0 0,0 1 0,0-29 0,0 56 0,0-56 0,0 28 0,0 29 8,0-57-8,0 28 0,0-28 8,0 28-8,0 0 11,0-28-6,0 29 79,0-29-72,0 28-4,0 0-8,0 0 13,-28-28-18,28 28 5,0 1 0,0-1 12,0-28-16,0 0 4,0 56 11,0-56 10,-28 29-5,28-29-7,0 28-9,0 0-1,0-28 1,0 28 0,0 0 1,-29-28 0,29 29-2,0-1 0,0 0 2,0-28-2,0 28 2,-28 1-2,28-1 2,0-28-2,0 56 2,0-56-2,0 28 1,0-28 0,0 29 0,0-1 0,0-28 8,-28 0 124,28 0-32,0 0-52,0-28-16,-28 28-24</inkml:trace>
    </iact:actionData>
  </iact:action>
  <iact:action type="add" startTime="32734">
    <iact:property name="dataType"/>
    <iact:actionData xml:id="d3">
      <inkml:trace xmlns:inkml="http://www.w3.org/2003/InkML" xml:id="stk3" contextRef="#ctx0" brushRef="#br0">2455 13151 0,'29'0'480,"-29"0"-200,0 0-208,0 0 240,28 0-256,-28 29-16,0-29-8,0 0-8,28 28 68,-28-28-56,0 0 44,0 28-48,0 0 32,0-28-32,28 0-15,-28 28 38,28-28-47,-28 0 8,0 29 8,29-29-8,-29 0-8,0 28 0,0-28 8,0 28 0,0-28-7,28 0-2,-28 28 17,0-28-8,28 29-8,-28-1 8,0-28 0,0 28 19,0-28-22,0 28 3,28-28-8,-28 28 17,0 1-10,0-29 1,0 56 8,29-56 8,-29 28-8,0-28 0,0 29-16,0-1 0,0-28-1,0 28 2,0 0-1,0 0 1,0 1-3,28-1 11,-28 0 2,0 0-14,0 1 11,0-29-8,0 28 11,0-28-14,0 28 14,0 0 37,0-28 45,0 28-77,0-28 8,0 29 0,0-29 0,0 28 17,0 0-34,0-28 17,0 28-16,0-28 32,0 29 8,0-1-8,0-28 8,0 28-48,0-28 16,0 28 11,0 0-22,0-28 3,0 29 0,0-29 72,0 28-21,-28-28-38,-1 0 483,1 0-496,0 0 11,-29 0-14</inkml:trace>
    </iact:actionData>
  </iact:action>
  <iact:action type="add" startTime="40766">
    <iact:property name="dataType"/>
    <iact:actionData xml:id="d4">
      <inkml:trace xmlns:inkml="http://www.w3.org/2003/InkML" xml:id="stk4" contextRef="#ctx0" brushRef="#br0">2681 17046 0,'0'0'64,"0"0"17,28 0-34,-28 28 2026,0-28-1818,0 28-230,0-28-8,0 0 14,0 29-8,0-29-5,0 28-4,0 0-2,29-28-6,-29 28 0,0-28 2,0 29 0,0-1 0,0-28 1,0 28-2,0 0 13,0 0-15,0-28 2,0 29 1,0-29 0,0 28 10,0-28-12,0 28 10,0 0-8,0-28 8,0 29 1,0-1-2,0 0-7,0 0 16,0-28 0,0 28-7,0 1-2,0-29 2,0 28 0,0-28-2,0 28-8,0-28 1,0 28 1,0 1 6,0-29-7,0 28 8,0-28-8,0 28 12,0 0-12,0-28-4,0 28 4,0-28 0,0 29 0,0-29 1,0 28 7,0 0 3,0-28-15,0 28 4,0-28 0,0 29 8,-29-29-8,29 28 0,0-28 16,0 28 0,0-28 41,0 28-22,0-28-7,0 0 204,0 0-216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17:17:14.406"/>
    </inkml:context>
    <inkml:brush xml:id="br0">
      <inkml:brushProperty name="width" value="0.05292" units="cm"/>
      <inkml:brushProperty name="height" value="0.05292" units="cm"/>
      <inkml:brushProperty name="color" value="#FF0000"/>
    </inkml:brush>
  </inkml:definitions>
  <iact:action type="add" startTime="4852">
    <iact:property name="dataType"/>
    <iact:actionData xml:id="d0">
      <inkml:trace xmlns:inkml="http://www.w3.org/2003/InkML" xml:id="stk0" contextRef="#ctx0" brushRef="#br0">1086 6105 0,'0'0'8,"0"0"16,32 0-16,-32 0 8,32 0-8,-32 0 0,64 32 0,-64-32 8,32 0-8,-32 0 0,32 0 0,0 0 0,-32 0 8,32 0-7,-32 32-2,32-32 9,0 0-8,-32 0 0,32 0 0,-32 0 8,32 0 0,-32 32 0,0-32 8,32 0 0,0 0 0,-32 0-16,-32 0 9,32 0-10,0 0 1,0-64 0,32 64 0,0 0 16,-32 0 0,32 0-16,-32 0 16,32 0-14,-1 0 28,-31 0-30,32 0 0,0 0 16,0 0-8,0 0-8,-32 0 8,32 0-7,0 0-2,0 0 1,-32 0 0,32 0 0,-32-32 0,32 32 8,-32 0 0,32 0-8,-32-32 0,64 32 2,-64-64-4,0 64 2,32 0 0,-32 0 16,32 0-8,-32 0 8,32 0 0,-32 0-16,32 0 2,-32 0-4,32 0 2,-32 0 0,32 32 8,0-32-6,-32 0 4,31 0 18,1 0 8,0 32-16,-32-32-8,32 0 8,-32 0 8,32 0-24,0 32 32,-32 0-23,32-32-10,0 0 25,0 0-14,-32 0-4,32 0-6,-32 32 8,0-32 0,32 0 0,0 0 16,-32 0-24,32 0 0,-32 0 0,32 32 8,-32-32-8,0 0 8,32 0 8,0 32 8,-32-32-16,32 0 0,-32 32-8,0-32 16,32 0 56,-32 0 296,-64 0-320</inkml:trace>
    </iact:actionData>
  </iact:action>
  <iact:action type="add" startTime="10261">
    <iact:property name="dataType"/>
    <iact:actionData xml:id="d1">
      <inkml:trace xmlns:inkml="http://www.w3.org/2003/InkML" xml:id="stk1" contextRef="#ctx0" brushRef="#br0">959 7575 0,'0'0'7,"32"0"18,-32 0-18,0 0 1,31 0 9,-31 0-9,0 0-1,32 0 34,0 0-2,-32 0-15,32 0-16,-32 0 0,64 0 8,-64 0-7,0 0-2,32 0 10,-32 0-9,32 0-1,0 0 9,0 0-7,0 0-2,0 0 2,32 0-2,-32 0 2,0 0-2,32 0 4,0 0-6,-1 0 4,1 0-2,96 0 4,-64 0-5,-32 0 4,-64 0-4,64 0 3,-64 0 5,32 0 2,-32 0 16,32 32-23,0-32-2,-32 0 2,0 0-2,32 0 1,-1 32 0,1-32 3,32 32-6,0-32 4,0 64-2,-32-64 2,-32 0-2,32 0 4,-32 32-5,64-32 1,-64 0 9,32 0-7,0 0 6,0 0-4,-32 0-6,32 0 27,-32 0-8,32 0 24,0 0-8,-32 0-7,0 32-26,32-32 1,-32 0 8,32 0-7,-1 0-2,1 0 4,-32 0-6,32 0 11,-32 0-7,32 0 9,0 0 3,-32 0-5,0 32-5,32-32 35,-32 0 9,0 0 9,0 0 433,0 0-441,0 0 0</inkml:trace>
    </iact:actionData>
  </iact:action>
  <iact:action type="add" startTime="16757">
    <iact:property name="dataType"/>
    <iact:actionData xml:id="d2">
      <inkml:trace xmlns:inkml="http://www.w3.org/2003/InkML" xml:id="stk2" contextRef="#ctx0" brushRef="#br0">959 11155 0,'32'0'9,"-32"0"134,31 0-78,-31 0-41,32 0-15,0 0 7,0 0-8,0 0 0,0 0-2,32 0 3,-64 0-2,32 0 4,32 0-5,-32 0 2,0 0-1,-32 0 1,32 0 0,0 0 1,0 0 9,0 0-10,32 0-2,-32 0 2,63 0 2,-31 0-5,0 0 6,-32 0-4,0 0 0,0 0 1,-32 0-1,32 0 10,0 0-2,-32 0 1,32 0 2,-32 0-12,32 0 2,0-32 0,-32 32 0,32 0 1,0 0-2,0 0 2,0 0 7,-32 0-8,32 0 2,-1 0-5,-31 0 3,32 0 0,32 0 1,-32 0-2,0 0 1,32 0 3,32-32-3,0 32-1,-32 0 2,0 0-3,-32 0 3,0 0-3,-1 0 3,1 0 1,-32 0 4,0 0-6,32 0 7,-32 0 41,32 0-32,-32 0-7,0 32 30,0-32 163,0 0-196,0 0-6,-32 0 145,32 0-137</inkml:trace>
    </iact:actionData>
  </iact:action>
  <iact:action type="add" startTime="21550">
    <iact:property name="dataType"/>
    <iact:actionData xml:id="d3">
      <inkml:trace xmlns:inkml="http://www.w3.org/2003/InkML" xml:id="stk3" contextRef="#ctx0" brushRef="#br0">959 12817 0,'0'32'10,"32"-32"36,-1 0-30,-31 0-8,0 0 8,32 0 2,-32 0 4,32 0 2,-32 0-16,0 32 8,32-32-8,0 0 8,-32 0 0,32 0 8,-32 0-16,64 0 18,-64 0-12,32 0 18,-32 32-24,32-32 16,0 0-8,-32 0 8,32 0 0,32 32-16,-64-32 8,32 0-8,-32 0 8,64 0-8,-64 0 0,32 0 0,-32 0 0,64 0 0,-64 0 0,31 0 3,-31 0-6,32 0 3,0 0 0,-32 0 0,32 0 8,0 0-5,0 0-6,-32 0 3,32 0 0,-32 0 8,32 0 2,0 0-4,-32 0 2,32 0 8,-32 0-16,32 0 2,-32 0 12,32 0-6,0 0-6,-32 0 20,32 0-6,-32 0 16,32 0-30,-32 0-4,32 0 2,0 0 0,-32 0 0,32 0 0,0 0 0,0 0 0,-32 0 0,31 0 8,33 0-8,-64 0 8,32 0-8,0 0 3,-32 0-6,32 0 6,0 0-6,0 0 3,-32 0 0,32 0 0,0 0 0,0 0 3,-32 0-6,32-32 3,-32 32 0,32 0 2,-32 0-4,32 0 2,0 0 0,0 0 11,-32 0-14,32 0 3,0 0 0,-32 0 0,32 0 2,-32 0-4,63 0 2,-63 0 0,32 0 2,0 0-4,0 0 2,0 0 8,-32 0-8,32 0 16,0 0-8,-32 0 0,0 0 264,0 0-264</inkml:trace>
    </iact:actionData>
  </iact:action>
  <iact:action type="add" startTime="26631">
    <iact:property name="dataType"/>
    <iact:actionData xml:id="d4">
      <inkml:trace xmlns:inkml="http://www.w3.org/2003/InkML" xml:id="stk4" contextRef="#ctx0" brushRef="#br0">1214 14543 0,'0'0'16,"32"0"72,0 0-70,-32 0 68,32 0-70,-32 0 16,32 0-16,0 0 18,-32 0-20,32 0 12,-32 0-12,32 0 4,-32 0-12,64 0 12,-64 0-4,32 0-6,-32 0 8,32 0-8,0 32 0,-32-32 8,32 0-8,-32 0 8,63 0-5,-63 0-6,32 0 3,0 0 0,0 0 0,32 0 2,-32 0-4,0 0 2,-32 0 0,32 0 3,-32 0-6,32 0 5,-32 0-4,32 0 2,0 0 0,-32 0 0,32 0 2,0 0-4,0 0 4,-32 0-4,32 0 2,-32 0 0,32 0 0,0 0 8,-32 0 0,32 0 10,-32 0-12,31 0 2,1 0 0,0 0 0,-32 0-8,32 0 0,-32 0 0,32 0 8,0 0-8,-32 0 0,32 0 16,-32 0 0,32 0 32,0 0-30,-32 0 188,0 0 122</inkml:trace>
    </iact:actionData>
  </iact:action>
  <iact:action type="add" startTime="31648">
    <iact:property name="dataType"/>
    <iact:actionData xml:id="d5">
      <inkml:trace xmlns:inkml="http://www.w3.org/2003/InkML" xml:id="stk5" contextRef="#ctx0" brushRef="#br0">1086 16141 0,'32'0'64,"-32"0"23,32 0-6,-32 0-66,64 0 2,-64 0 6,32 0-14,0 0-1,0 0 1,0 0-1,32 0-1,0 0 0,0 0 3,0 0-1,31 0-1,1 0 0,32 0-2,0 0 2,-32 0-1,0 0 1,31 0 1,33 0-1,-64 0 0,-64 0 2,0 0 6,0 0 5,-32 0 19,0 0 233</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17:17:14.406"/>
    </inkml:context>
    <inkml:brush xml:id="br0">
      <inkml:brushProperty name="width" value="0.05292" units="cm"/>
      <inkml:brushProperty name="height" value="0.05292" units="cm"/>
    </inkml:brush>
  </inkml:definitions>
  <iact:action type="add" startTime="10761">
    <iact:property name="dataType"/>
    <iact:actionData xml:id="d0">
      <inkml:trace xmlns:inkml="http://www.w3.org/2003/InkML" xml:id="stk0" contextRef="#ctx0" brushRef="#br0">5532 8466 0,'0'0'16,"28"0"0,-28 0-8,0 0 0,28 0 10,-28 0 4,28 0-14,0 0 0,1 0 2,-1 29-2,28-1-2,29 28 2,-29-27 0,57 55 2,-28-27-2,84 27 0,-28 29-2,113-28 2,0 56 2,57 0-4,-29 0 1,29-28 2,-57 28-1,-57-56 0,1-29 2,-29-27-4,-113-1 2,29-28 0,-85 0 0,28 0 0,29 0 0,-57 0 0,28 0 0,-28 0 0,56 0 2,-56 0-5,29 0 4,-1 0 1,0 0-2,0 0-2,-28 0 1,29 0 2,27 0-1,-28 0-1,0 0 1,29 0 3,-29 0-3,57 0-3,28 0 6,28 0-5,56 0 4,-27 0-4,27 0 2,57 0 0,-84 0 0,-29 0 0,0 28 0,0-28 0,-85 0-1,-27 0 2,-1 0-2,0 0 2,0 0-2,-28 0 18,28 0-9,-28 28 7,0-28 2,29 0-1,-1 0-9,-28 0 1,28 0 1,-28 28-10,28-28 154,-28 0-129,29 0 0,-1 0-25,-28 29 2,0-29-2,56 0 1,1 56 1,-29-28-1,28-28 2,1 29-5,-29-29 4,0 0 7,-28 0 56,28 28-46,-28-28-4,29 0-14,-29 28 25,28-28-2,-28 0-7,28 0-8,-28 0-8,28 0 0,-28 28 2,29-28 4,-1 0-4,-28 0 11,28 0-10,-28 0 35,0 0 90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17:17:14.406"/>
    </inkml:context>
    <inkml:brush xml:id="br0">
      <inkml:brushProperty name="width" value="0.05292" units="cm"/>
      <inkml:brushProperty name="height" value="0.05292" units="cm"/>
      <inkml:brushProperty name="color" value="#FF0000"/>
    </inkml:brush>
  </inkml:definitions>
  <iact:action type="add" startTime="13773">
    <iact:property name="dataType"/>
    <iact:actionData xml:id="d0">
      <inkml:trace xmlns:inkml="http://www.w3.org/2003/InkML" xml:id="stk0" contextRef="#ctx0" brushRef="#br0">11825 9821 0</inkml:trace>
    </iact:actionData>
  </iact:action>
  <iact:action type="add" startTime="15053">
    <iact:property name="dataType"/>
    <iact:actionData xml:id="d1">
      <inkml:trace xmlns:inkml="http://www.w3.org/2003/InkML" xml:id="stk1" contextRef="#ctx0" brushRef="#br0">8608 8241 0,'28'28'9,"-28"-28"1,28 0-5,-28 28 4,28-28-2,-28 28 9,29-28-1,-29 0-6,28 0-1,-28 29 0,56-29 6,-27 28-11,-1 0 4,28 28 2,1 1-2,84 56 1,56 28 0,-27 56 0,84 29 3,0-56-6,28 27 2,-28 1 2,-57-57 0,29-28-2,-141-29 1,28 1-1,-57-85 4,-28 28-4,1-28 0,-29 28 2,28-28-1,-28 0-2,28 29 27,-28-29-9,28 0 3,-28 28-5,0-28-15,0 28 1,29-28 3,-1 0-6,-28 0 2,28 28 3,-28-28-3,28 0 0,0 29 9,-28-29 1,0 0 398,-28 0-391</inkml:trace>
    </iact:actionData>
  </iact:action>
  <iact:action type="add" startTime="20558">
    <iact:property name="dataType"/>
    <iact:actionData xml:id="d2">
      <inkml:trace xmlns:inkml="http://www.w3.org/2003/InkML" xml:id="stk2" contextRef="#ctx0" brushRef="#br0">14196 11543 0,'0'0'31,"0"0"-15,-28 0-8,28 0 1,0 0 8,-57 0 13,57 0 10,-28 0-31,28 0-2,-57 0 1,29 0 0,0 0 0,-28 0 0,27 0 0,1 0 0,0 0 0,0 0 10,-1 0-4,29 28 2,-56-28 8,28 28-8,0-28-7,-1 0-1,1 0-1,28 0 1,-28 0 3,0 0-6,-1 0 3,29 0 8,-28 0-8,0 0 13,0 0-18,0 0 9,-1 0-8,1 0 4,-28-28 0,27 28 2,-27 0-3,0 0 5,27 0-9,-27 0 5,-1-28 0,-27 28 0,56 0 0,-29-29 0,1 29 2,-1-28-3,57 28 0,-56 0 1,28-28 0,-1 28 0,1 0 0,-28 0 0,56-28 2,-29 28-4,1-28 10,28 28 0,0 0 24,0 0 136,0 0-104</inkml:trace>
    </iact:actionData>
  </iact:action>
  <iact:action type="add" startTime="23262">
    <iact:property name="dataType"/>
    <iact:actionData xml:id="d3">
      <inkml:trace xmlns:inkml="http://www.w3.org/2003/InkML" xml:id="stk3" contextRef="#ctx0" brushRef="#br0">15889 14393 0,'0'0'63,"-28"0"-44,0 0 18,28 0-21,-29 0 1,1 0-2,28 28-3,-28-28 8,-28 0-4,27 29-7,1-29 1,-28 0-3,27 0 1,1 0-1,-28 0 1,28 0 3,-1 0-6,-27 0 2,-1 0 1,29 0 0,-28 0 0,-1 0 0,29 0 0,0 0 0,0 0 0,-1 0 1,1 0-2,-56 0 2,55 0-2,1 0 3,-28 0-3,-1 0 0,1 0 1,-1 0 1,1 0-2,-1 0 4,1 0-5,28 0 2,-29 0-1,29 0 3,28 0-4,-56 0 3,56 0-1,-29 0-1,-27 0 1,56-29 0,-56 29 0,56 0 0,-29 0 0,1 0 2,0-28-4,-29 28 3,57 0-2,-56 0 3,28 0-2,0 0-2,-1 0 3,29-28-2,-56 28 1,56 0 0,-28 0 8,-1 0 8,1 0-8,28 0-7,-28 0 9,28 0-5,-28 0 5,0 0 7,28 0-20,-29 0 11,29 0-8,-28-28 17,28 28-2,-28 0-15,0 0 0,28 0 0,-29 0 0,29 0 0,-28 0 1,0 0-2,28 0 9,-28 0 3,28 0-14,-28 0 3,28 0 1,-29 0 7,1 0 10,0 0-3,28 0-17,-57 0 10,57 0-8,-28 0 0,28 0 0,-28 0 8,0 0-8,28 0 0,-28 0 0,28 0 0,-29 0 8,1 0 0,0 0 3,28 0-13,0 0 1,-28 0 1,-1 0 0,29 0 0,-28 0 1,28 0 6,-28 0 1,28 0-8,-28 0 0,0 0 0,-1 0 8,29 0-8,-28 0 0,0 0 11,28 0 18,-28 0-5,28 0 40,-29 0-48,29 0 8,0 0 72,0 0-48</inkml:trace>
    </iact:actionData>
  </iact:action>
  <iact:action type="add" startTime="31727">
    <iact:property name="dataType"/>
    <iact:actionData xml:id="d4">
      <inkml:trace xmlns:inkml="http://www.w3.org/2003/InkML" xml:id="stk4" contextRef="#ctx0" brushRef="#br0">14817 16990 0,'0'0'9,"28"0"10,-28 0-16,28 0 16,-28 0-6,28 0 3,1 28 50,-29-28-52,0 0 10,28 0-14,-28 0 20,28 0-21,0 0 46,-28 0-47,28 0 24,-28 28-16,29-28-8,-1 0 8,0 0 0,-28 0-8,28 0 24,-28 0-16,29 0 0,-1 0-4,-28 0-8,28 0 12,0 0 0,29 0-8,-29 0 0,28 0 0,-27 0 0,-1 0 0,0 0 0,0 0 0,0 0 0,1 0 3,-29 0-6,28 0 4,0 0-2,0 0 3,-28 0-4,57 0 6,27 0-8,1 0 4,-28-28 0,84 28 0,-28 0 1,56 0-2,-56 0 1,84 0 1,-84 0-2,0 0 4,-28 0-6,-1 0 3,-55 0 2,-1 0-4,28 0 3,-56 0-1,29 0-1,-1 0 1,0 0 0,-28 0 1,28 0-2,29 0 1,-29 0 0,28 0 0,1 28 3,-1 0-5,1-28 2,-29 0-1,0 0 1,0 0 1,1 28-1,-1-28-1,-28 0 1,28 0 1,0 0 6,0 29-7,-28-29 1,29 0-2,-1 0 1,0 0 3,0 0-6,-28 0 3,29 0 0,-29 0 0,28 0 0,0 0 19,-28 0-6,28 0 11,-28 0-16,28 0 8,1 0 16,-29 0-24,28 0 0,-28 0 96,0 0 16</inkml:trace>
    </iact:actionData>
  </iact:action>
  <iact:action type="add" startTime="39591">
    <iact:property name="dataType"/>
    <iact:actionData xml:id="d5">
      <inkml:trace xmlns:inkml="http://www.w3.org/2003/InkML" xml:id="stk5" contextRef="#ctx0" brushRef="#br0">23904 13744 0,'0'0'16,"57"0"8,-57 0-8,28 0-6,-28 0 4,28 0 2,0 0-7,-28 0 6,29 0-7,-29 0 0,56 0 4,-56 0-8,28 0 4,57 0 0,-57-28 1,29 28-2,27 0 1,-27 0 2,56 0-4,-29 0 3,29 0-2,-28 0 2,84 0-2,29 0 1,-85 0 1,-29 0-2,1 0 1,0 0 0,-29 0 0,-28 0 1,0 0-2,-28 0 1,29 0 3,-1 0 2,0 0-5,57 0 0,-29 0 0,57 0 3,-28 0-5,-29 0 1,1 0 4,-29-57-6,-28 57 3,85 0 0,-57-28 0,56 28 0,-55 0 0,27 0 2,1-28-4,-1 0 3,-28 28-2,0 0 4,1 0-5,-1 0 9,0 0-7,0 0 0,57 0 0,0 0 0,28 28 0,84-28 2,1 0-3,-1 0 0,-27 0 1,-29 0 1,-57 0-2,29 0 1,-56 0 0,-29 0 2,0 0-1,0 0 6,1 0-6,-1 0-4,-28 0 3,28 0 0,0 0 0,0 0 8,-28 0-8,57 0 1,-29 0-2,29 0 1,-1 0 1,29 0-1,-29 0 1,29 0-3,-85 0 3,0 0-1,28 28-1,57-28 1,-1 0 0,1 0 1,56 28-2,-28-28 1,56 29 3,-84-29-5,-29 28 1,29-28 1,-57 0 1,-28 0 6,29 0-7,-1 0 8,0 0-8,0 0 0,0 0 0,57 0 3,0 0-6,-1 0 3,-55 0 0,-1 0 0,-28 0 0,28 0 16,-28 0 128,0 28-117,-56-28 58</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22:10:18.5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36084">
    <iact:property name="dataType"/>
    <iact:actionData xml:id="d0">
      <inkml:trace xmlns:inkml="http://www.w3.org/2003/InkML" xml:id="stk0" contextRef="#ctx0" brushRef="#br0">14111 8636 0,'28'0'24,"-28"0"-16,29 0 16,-1 0-13,-28 0 1,28 0-3,28 0 7,-27 0 0,-1 0-9,-28 0 2,28 0-1,0 0 4,1 0-9,-1 0 6,-28 0-2,28 0 2,0 0 2,29 0-6,-29 0 3,0 0 0,29 0 0,27 0 0,1 0 0,0 0 0,-1 0 0,1 0-1,0 0 2,-1 0-1,57 0 0,-56 0-1,28 0 2,56 0 2,-56 0-7,28 28 5,-28-28 2,-56 0-7,-1 0 5,0 0-2,1 28 2,-29-28-2,0 0 5,-28 0-8,29 0 5,-29 0-2,28 0 2,0 0-2,-28 0 1,28 0 1,-28 0-1,57 0 0,-57 0-1,28 0 5,0 0-4,0 0-3,1 0 2,-29 0 2,56 0 2,-28 0-2,0 0-6,1 0 10,-1 0-9,28 28 4,-27-28 3,-1 0-6,0 0 2,57 0 2,-57 0 2,0 0-6,29 29 2,-29-29 2,0 0-2,57 0 2,-29 0-2,1 0 5,-29 0-8,28 0 4,1 28 1,-29-28-2,28 28 2,-27 0-2,-1-28 2,-28 0-2,28 0 9,-28 0 56,28 0-48,-28 0-8,28 0-7,1 0-1,-29 0 15,28 0-7,-28 0 241,-28 0-249</inkml:trace>
    </iact:actionData>
  </iact:action>
  <iact:action type="add" startTime="52735">
    <iact:property name="dataType"/>
    <iact:actionData xml:id="d1">
      <inkml:trace xmlns:inkml="http://www.w3.org/2003/InkML" xml:id="stk1" contextRef="#ctx0" brushRef="#br0">5983 12869 0,'28'0'8,"-28"0"79,29 0-78,-29 0 70,0 0-71,28 0 9,0 0 6,-28 28-14,0-28 22,28 29-22,-28-29 6,28 0 10,-28 28-2,29-28-15,-29 0 17,28 0-18,-28 0 18,0 28-14,28-28 2,-28 28-5,0-28 0,0 0 7,28 0-6,1 0 14,-29 28-15,0-28 9,0 0 6,28 0-15,-28 0 1,0 29-1,28-29 0,-28 0-1,0 0 2,28 0-1,0 0 0,-28 56 3,0-56-6,29 0 3,-29 0 0,0 0-1,28 28 9,0-28-8,-28 0 9,0 0-10,28 0 18,-28 0-9,29 0 32,-29 29-41,0-29 57,28 0 44,0 0-87,-28 0 123,28 0-120,-28 0-8,28 0-1,1 0-6,-29 0-2,28 0 2,-28 0-2,56 0 6,-27 0-1,-1 0-4,0 0 0,-28 0-1,28 0 2,-28-29-1,57 29 0,-57 0-1,56 0 2,-56 0-2,28 0 2,-28 0-1,29 0 0,-29 0-1,56 0 1,-28 0 1,0 0-1,29 0 0,-29 0-1,0 0 2,29 0-2,-29 0 2,0 0-2,29 0 2,-29-28-2,0 28 3,0 0-3,-28-28 1,57 28-1,-29 0 10,0 0 7,-28 0-17,0-28 50,28 28-17,-28 0-24,29 0 0,-29 0-8,28 0 4,0 0-9,-28-29 10,28 29 14,-28 0-19,0 0 9,29 0-2,-1 0-7,-28 29 17,28-29-9,-28 0 0,28 0 7,-28 0 1,0 0 241,0 0-249,0-29 0,0 1-8</inkml:trace>
    </iact:actionData>
  </iact:action>
  <iact:action type="add" startTime="73986">
    <iact:property name="dataType"/>
    <iact:actionData xml:id="d2">
      <inkml:trace xmlns:inkml="http://www.w3.org/2003/InkML" xml:id="stk2" contextRef="#ctx0" brushRef="#br0">13857 16397 0,'28'0'8,"29"0"17,-29 0-2,-28 0-15,28 28 1,0-28-2,-28 0 1,0 0 0,29 0 9,-29 0-2,28 0-7,0 0 4,-28 0-7,28 0 2,1 0 1,-1 28 0,0-28 0,-28 0 1,56 0-1,-27 0-1,-1 0 1,0 0 0,0 0 1,1 0-2,27 0 5,0 0-4,1 0-4,28 0 5,27 0-2,1 0 1,85 0 0,56 0 0,-28 0 1,-1 0-2,58 29 1,-29-29 0,0 28 0,-29-28 0,-55 0 0,-86 0 0,1 0 0,-57 0 0,1 0 2,-29 0-4,28 0 6,-28 0 0,28 0-4,0 0 12,-28 0-8,28 0 4,-28 0-8,57 0 0,-29 0 0,-28 0 0,28 0 0,29 0 0,27-28 0,1 28 0,0 0 1,-29-29-2,-28 29 1,29 0 0,-29 0 0,0 0 1,29 0-2,-29 0 1,0 0 0,0 0 0,57 0 1,-28 0-2,84 0 1,28 0 0,113 0 0,85 0 1,113 29-2,-226-29 1,-57 28 0,-112-28 0,-28 0 1,-57 0 46,0 0 625,-29 0-664</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22:26:06.347"/>
    </inkml:context>
    <inkml:brush xml:id="br0">
      <inkml:brushProperty name="width" value="0.05292" units="cm"/>
      <inkml:brushProperty name="height" value="0.05292" units="cm"/>
      <inkml:brushProperty name="color" value="#FF0000"/>
    </inkml:brush>
  </inkml:definitions>
  <iact:action type="add" startTime="12448">
    <iact:property name="dataType"/>
    <iact:actionData xml:id="d0">
      <inkml:trace xmlns:inkml="http://www.w3.org/2003/InkML" xml:id="stk0" contextRef="#ctx0" brushRef="#br0">4882 6942 0,'0'29'96,"0"-29"-24,29 0-56,-1 0 40,-28 0-32,28 0 0,-28 0-8,28 0 0,-28 0 0,29 0-8,-1 0 0,-28 0 8,28 0-8,-28 0 0,28 0 0,0 0-1,1 0 2,-29 0-1,56 0 0,-56 0 0,28 28 1,1-28 0,-1 28-1,28-28 0,1 28-2,27 1 4,-27-29-4,27 56 2,29-28 0,0 0 0,28-28-1,57 29 2,-29-1-2,-28 0 2,29-28-1,-86 28 0,-27-28-1,-1 0 2,1 0-1,-57 0 0,28 0-1,-28 0 2,28 0-2,0 29 2,-28-29-1,29 0 8,-29 0-9,28 0 2,0 0-1,0 0 0,-28 0 0,57 0-1,-57 0 2,28 0-1,28-29 0,1 29 0,-29-28-1,57 28 2,-29-28-1,1 28 0,27-28-1,-27 28 2,-1-29-1,29 1 0,-1 28 0,-55 0 0,27 0 0,-56 0 0,57-28 0,-57 0 0,28 28 0,0 0-1,0 0 2,29-28-1,-29 28 2,28-57-5,29 57 6,-29-28-5,-27-29 2,55 57-1,-55-28 1,27 0 0,0 28 1,29-28-2,-57 0 2,29-1-2,27 29 1,-27-28 1,-29 0-1,29 28 2,-1-28-4,-56 28 1,56 0 3,-56 0-3,29 0 1,-1 0 0,0-29-1,0 29 2,1 0-1,27 0 0,-28 0 1,-28 0-2,57 0 1,-1 0 0,-28 0-1,1 0 1,-1 0 0,0 0 1,0 0-1,0 0 0,1 0-1,-1 0 4,0 0-6,29 0 4,-29 0-2,-28 29 2,56-29-1,-56 0 0,57 0 0,-57 0-1,28 0 2,0 0-2,0 0 2,1 0 7,-1 0-9,0 0 2,-28 0-1,28 0 10,0 0-12,1 0 10,-1 0-8,0 28 0,29-28-1,-1 0 2,-28 0-2,29 0 2,27 0-2,1 28 2,0-28-2,-29 0 4,1 0-5,-1 0 1,0 0 2,1 0-2,-57 28 2,28-28-1,0 0 0,-28 0-1,29 0 4,-29 0-5,28 0 9,-28 0-7,56 0 0,-56 0 4,28 0-7,1 0 10,-1 0-7,0 0 0,0 0 1,-28 0-2,29 0 2,27 0-2,-28 0 4,0 0-5,29 0 1,-29 0 2,0 0-2,57-28 2,-85 28-2,28 0 2,29 0-2,-29 0 1,28 0 0,1 0 1,27-28 0,-55 28-3,27 0 2,1 0 1,-1 0-1,0 0 0,-27-28-1,27 28 1,29 0 0,-29 0 0,1 0 0,-1 0 0,1 0 0,27 0 2,-27 0-4,56 0 2,-1 0 1,-27 0-1,28 0 0,56 0-1,-84 0 1,0 0 0,-1 0 0,-27 0 0,-1 0 1,-28 0-2,1 0 1,27 0 0,-28 0 0,-28 0 1,57 0-1,-57 0-1,28 0 1,28 0 0,-56 0 1,29 0-2,-1 0 1,28 0 0,-56 0 0,29 0 1,27 0-2,0 0 1,1 0 0,-29 0 1,57 0-1,-29 0 0,1 0-1,27 0 2,29 0-2,-28 0 2,0 0-2,27 0 1,30 0 0,-30 0 1,1 0-1,0 0-1,28 0 3,-84 0-4,27 0 2,-27 0 1,-1 0 0,1 0-3,-57 0 2,28 0 1,28 0 0,-56 0-3,57 0 2,-57 0 0,28 0 1,0 0-1,1 0-1,-1 0 9,0 0 1,0 0-7,-28 0-5,28 0 6,-28 0-5,29 0 2,-1 0 0,0 0-1,-28 0 1,57 0 0,-29 0 1,0 0-2,0 0 1,0 0 0,1 0 4,27 0-7,-28 0 2,1 0 4,27 0-3,-28 0-2,0 0 2,-28 0 0,29 0-1,-1 0 1,0 0 0,0 0 1,29 0 1,27 0-1,-27 0-2,28 28 1,-1-28-2,29 0 2,56 0-1,-56 28 1,57 0 0,-57-28 1,-1 0-2,1 0 1,0 29 0,-56-29 3,-29 0-5,28 0 1,-56 0 1,29 0 0,-29 0 0,56 0 1,-28 0-2,-28 0 1,28 0 0,1 0 0,27 0 1,1 0-2,-1 0 1,0 0 0,-27 0 1,84 0-1,-57 0-1,29 0 1,-1 0 0,29 0 2,0 0-3,0 0 0,0 0 1,0 0 0,0 0 3,0 0-5,-57 0 1,29 0 1,-29 0 0,29 0 1,-29 0-1,1 0 0,-29 0-1,0 0 1,0 0 0,1 0 1,-1 0-2,0 0 1,0 0 0,-28-29 0,57 29 0,-1 0 0,-28 0 0,29 0 0,-1 0 0,-28 0 1,29 0-2,-1 0 1,29 0 0,28 0 0,-28 0 1,-1 0-2,29 29 1,0-29 0,56 0 0,-56 28 1,57-28-2,-58 28 1,-27-28 0,0 0 0,-29 0 1,-28 0-2,1 0 1,-1 0 2,-28 0-4,56 0 3,-27 0 6,-29 0-7,56 0 0,-56 0 1,56 0-2,-56 0 1,29 0 0,27 0 3,1 0-5,-1 0 1,0 0 1,1 0 0,28 0 0,-57 0 0,28 0 0,-28 0 0,57 0 0,-57 0 2,1 0-3,27 0 0,0 0 1,-27 0 0,-1 0 0,0 0 0,0 0 0,1 0 0,-1 0 9,0 0-2,0 0 4,0 0-14,1 0 4,-29 0-2,28 0 5,0 0-8,0 0 12,1 0-8,-1 0 0,0 0 0,0 0 1,29 28-1,-57-28-1,28 0 1,28 0 0,-27 0 2,-1 0-3,0 0 0,-28 0 1,56 0 0,-27 0 3,-1 0-5,28 0 1,-27 0 1,-1 0 0,0 0 4,0 0-7,0 0 2,29 0 1,-29 0 0,29 0 4,-29 0-7,0 0 3,0 0-1,0 0 1,-28 0 0,29 0 1,-1 28-2,0-28 5,-28 0-8,57 0 8,-57 0-7,28 0 3,0 0-1,0 0 2,-28 0-1,28 0 1,29 0 5,-29 0-6,0 0 0,1 0 1,-1 0-2,28 0 4,-28 0-2,-28 0-5,57 0 5,-57 0-2,28 0 1,29 0 4,-29 0-8,0 0 6,28 0-4,1 0 2,-29 0 0,29 0 0,-1 0 1,-28 0-2,0 0 1,29 0 0,-29 0 3,0 0-5,29 0 1,-29 0 1,-28 0 0,56-28 0,1 28 1,-29 0-2,29 0 5,-1 0-8,-28 0 8,0 0-7,1 0 2,-1 0 1,0 0 0,0-28 3,1 28-5,-29 0 1,28 0 1,0 0 3,0 0 10,0 0-9,1 0 0,-1 0-3,0 0-2,0 0 1,1 0 0,-1 0 0,0 0 1,0 0-2,0 0 1,29 0 0,-57 0 0,28 0 1,29 0 2,-57 0-7,56 0 4,-56 0 0,28 0 0,0 0 0,1 0 4,-1 0-8,-28 0 4,28 0 8,0 0 0,-28 0-8,29 0 0,-29 0 9,28 0-10,-28 0 10,28 0-10,0 0 9,-28 0-8,28 0 1,1 0 6,-1 0 1,-28 0-7,28 0 10,0 0-15,1 0 13,-29 0-10,28 0 1,0 0 0,0 0 0,0 0 1,-28 0-2,29 0 1,-1 0 0,-28 0 0,28 0 1,0 0-2,1 0 1,-29 0 0,28 0 0,0 0 1,0 0-2,-28 0 1,28 0 0,-28-28 0,29 28 0,-1 0 0,0 0 0,0 0 0,-28 0 0,29 0 1,-1 0-2,-28 0 1,28 0 0,0 0 0,0 0 1,-28 0-2,29 0 1,-29 0 0,28 0 4,0 0-7,0 0 6,-28 0-7,29 0 4,-1 0 4,-28 0-8,28 0 4,0 0 0,0 0 17,1 0-10,-29 0-7,28 0 0,0-28 1,-28 28 6,28 0 17,-28 0 216,57 0-240,-57-29 0</inkml:trace>
    </iact:actionData>
  </iact:action>
  <iact:action type="add" startTime="23224">
    <iact:property name="dataType"/>
    <iact:actionData xml:id="d1">
      <inkml:trace xmlns:inkml="http://www.w3.org/2003/InkML" xml:id="stk1" contextRef="#ctx0" brushRef="#br0">11853 11373 0,'0'29'24,"29"-29"-16,-1 0 16,0 0 0,-28 0-16,28 0 16,0 28-8,-28-28-8,29 0 8,-1 0 0,0 0-8,0 0 0,-28 0 0,57 0 0,-57 0 0,28 0 0,0 0 0,0 0 8,-28 0-8,29 0 3,-29 0-6,28 0 13,0 0-12,0 0 2,-28 0 0,29 0 0,-29 0 0,56 0 0,-56 0 0,28 0 0,0 0 3,29 0 5,-29 0-9,0 0 2,1 0-4,-1 0 3,0 0 0,28 0 0,-56 0 0,57 0 0,-1 0 0,29 0 0,-57 0 0,0 0 0,1 0 0,27 0 0,-56 0 0,57 0 0,-29 0 0,-28 0 0,28 0 3,28 0-6,-27 28 3,-1-28 0,0 0 0,0 0 2,29 0-4,-29 0 2,0 0 0,0 0 0,1 0 0,27 28 0,29-28 0,-29 0 0,1 0 0,27 28 2,-27-28-4,27 0 2,-55 0 0,27 0 0,1 0 3,27 0-6,-56 0 3,1 0 0,-1 0 2,0 0-4,0 0 4,29 0-4,-57 0 2,28 0 0,0 0 0,0 0 0,1 0 0,-29 0 0,28-28 0,0 28 0,0 0 0,1-28 0,27 28 0,-56 0 0,56-56 3,-56 56-6,29 0 6,-1 0-3,0 0-3,29-57 5,-57 57-4,56 0 2,-28 0 0,0-28 3,29 0-3,-57 28-3,56 0 3,1-29 0,-29 29 0,0-28 8,0 28-8,1 0 3,-29 0 2,28 0 3,-28 0 0,28 0 16,-28 0 0,28 0-8,1 0-16,-29 0 16,28 0 32,-28 0-40,0 0 0,28 0-5,0 0-3,0 0 21,-28 0-13,29 0-6,-1 28-1,-28-28-4,28 0 3,0 0 0,1 0 0,27 0 0,-28 0 3,-28 0-6,28 0 3,1 0 0,-1 0 0,-28 0 0,28 0 0,0 0 0,1 0 0,-29 0 0,56 0 2,-56 0-4,28 0 2,57 0 3,-85 0-6,28 0 3,29 0 0,-57 0 0,28 0 2,-28 0-4,28 0 2,0 0 0,-28 0 0,28 0 0,-28 0 0,29 0 0,-1 0 0,-28 29 0,28-29 8,-56 0 157</inkml:trace>
    </iact:actionData>
  </iact:action>
  <iact:action type="add" startTime="31713">
    <iact:property name="dataType"/>
    <iact:actionData xml:id="d2">
      <inkml:trace xmlns:inkml="http://www.w3.org/2003/InkML" xml:id="stk2" contextRef="#ctx0" brushRef="#br0">7253 12728 0,'0'0'8,"28"0"8,-28 28-8,29-28 24,-29 0-24,28 0 10,0 0-4,0 0 13,29 0-14,-57 0-5,28 0 11,-28 0-14,28 0 3,0 0 0,-28 0 1,29 0 0,-29 0-3,56 0 4,0 0-2,-27 0-1,27 0 3,1 0-5,27 0 3,1 0 2,0 0-3,-1 28 0,1-28 1,0 0 0,-1 0 0,1 0 0,-57 0 3,57 0-5,-29 0 3,-28 0-3,1 0 2,-29 0 0,28 0 0,0 0 0,0 0 0,1 0 1,-1 0 0,0 0 8,-28 0-4,0-28-3,28 28-4,-28 0 10,28 0 0,1 0 2,-29 0-3,28 0 8,-28 0-6,28 0-2,0 0-7,1 0 16,-29 0-8,28 0-8,0 0 1,-28 0-2,28 0 4,0 0-3,-28 0-3,57 0 3,-57 0 0,56 0 0,-27 0 0,-1 0 2,28 0-3,-28 0 2,1 0 0,-1 0-4,-28 0 3,28 0 1,0 0 1,1 0-5,-29-28 6,56 28-4,0 0 7,-27 0 5,-1 0-14,28 0 11,1 0 0,-29 0 1,28 0-10,-27 0 1,55 0 8,-84 0-7,57 0 1,-57 0-5,56 0 3,-56 0 1,28 0-1,1 0-1,-1 0 1,0 0 3,-28 0-6,28 0 3,1 0 0,-29 0 0,28 0 0,28 0 9,-56 0-2,57 0 1,-57 0-8,28 0 0,0 0 0,0 0 0,1 0 0,-29 0 0,28 0 3,0 0-6,0 0 3,-28 0 8,28 0-5,-28 0 2,29 0 3,-1 0 0,-28 0-8,28 0 8,-28 0-8,57 0 8,-57 0-8,28 0 8,0 0-8,0 0 0,-28 0 0,28 0 8,-28 0-8,29 0 11,-1 0-14,-28 0 11,28 0-5,-28 0-6,28 0 11,1 0 3,27 0-6,29 0-5,-85 0 0,28 0 3,0 0-3,0 0-3,1 0 3,-1 0 0,-28 0 0,28 0 0,0 0 0,0 0 0,-28 0 0,29 0 0,-1 0 0,0 0 8,29 0-8,-57 0 0,28 0 0,-28 0 0,28 0 8,0-28-8,-28 28 0,28 0 0,-28 0 8,29 0-8,-29 0 0,28 0 0,-28 0 0,28 0 8,-28 0-8,28 0 8,-28 0 0,57 0 0,-57 0 8,28 0-14,-28 0 4,56 0 5,-27 0-6,-1 0 3,-28 0-8,28 0 0,-28 0 0,28 0 3,-28 0-6,57 0 3,-57 0 0,56 0 0,-56 0 0,28 0 3,1 0-3,-29 0-3,28 0 3,0 0 0,0 0 0,-28 0 0,57 0 2,-57 0-4,56 0 2,-28 0 8,-28 0-8,29 0 0,-1 0 0,-28 0 8,28 0 1,-28 0-10,28 0 17,1 0-16,-1 0 16,-28 0-16,28 0 0,0 0 0,0 0 8,1 0-8,-1 0 0,28 0 8,-56 0-8,29 0 3,-1 0 2,0 0-5,-28 0 0,28 0 13,-28 0-17,28 0 6,1 0-5,-1 0 3,-28 0 0,28 0 0,-28 0 0,28 0 3,1 0-3,-29 0-3,28 0 6,0 0-6,0 0 6,-28 0-6,28 0 3,-28 0 0,29 0 3,-29 0 2,28 0-5,0 0 0,-28 0 0,0 0 0,28 0 0,-28 0 0,29 0 24,-1 0-16,-28 0 8,28 0-8,-28 0-8,28 0 8,-28 0-8,28 0 0,1 0 8,27 0 0,-56 0-8,0 0 0,28 0 0,-28 0 0,57 0 8,-57 0-8,28 0 0,0 0 0,0 0 1,1 0-2,-1 0 1,57 0 0,-29 0 8,-28 0-5,0 0-3,-28 0-3,29 0 5,-1 0-4,0 0 10,-28 0-8,28 0 8,-28 0-8,29 0 8,-29 0-8,56 0 11,-56 0-14,28 0 11,0 0 0,1 0-7,-29 0 6,28 0 1,-28 0 0,28 0 0,0 0-6,29 0 4,-57 0-6,28 0 8,-28 0-8,28 0 8,0 0 0,1 0 0,-29 0-8,28 0 0,-28 0 0,28 0 0,0 0 8,-28 0-8,29 0 3,-29 0-6,28 0 6,0 0-3,0 0-3,29 0 6,-29 0-6,28 0 3,1 0 0,27 0 0,-55 0 0,-1 0 3,28 0-6,-56 0 3,29 0 11,-29 0 2,28 0-2,-28 0 10,28 0-21,0 0 16,-28 0 24,0 0-24,28 0 0,-28 0-8,29 0 0,-1 0-8,-28 0 16,28 0 0,0 0 8,1 0-24,-29 0 16,28 0-16,-28 0 0,56 0 0,-28 0 0,1 0 0,-1 0 0,0 0 0,0 0 0,-28-28 0,29 28 3,-29 0-6,28 0 11,0 0-5,-28 0 10,28 0-2,-28 0-14,28 0 11,1 0 16,-29 0 24,28 0-29,-28 0-14,28 0 3,-28 0 24,0 0-32,28 0 24,1 0 32,-29 0 56,0 0-64,28 0 32,-28 0-48,28 0 16,0 0-40,-28 0 24,0 28-16</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2-06T19:01:30.056"/>
    </inkml:context>
    <inkml:brush xml:id="br0">
      <inkml:brushProperty name="width" value="0.05292" units="cm"/>
      <inkml:brushProperty name="height" value="0.05292" units="cm"/>
      <inkml:brushProperty name="color" value="#FF0000"/>
    </inkml:brush>
  </inkml:definitions>
  <iact:action type="add" startTime="18781">
    <iact:property name="dataType"/>
    <iact:actionData xml:id="d0">
      <inkml:trace xmlns:inkml="http://www.w3.org/2003/InkML" xml:id="stk0" contextRef="#ctx0" brushRef="#br0">1609 1072 0,'0'0'11,"28"0"-6,-28 0 35,0 0 66,28 0-100,-28 28 58,0 1-32,0-29-23,0 0-2,0 28 2,0-28-2,0 56 1,0-56 1,0 29-2,0 27 1,0-28 0,0 0 3,0 1-6,0-1 3,0 0 0,0 29 0,0-57 0,0 28 0,0-28 0,0 28 0,0 0 0,0-28 0,0 28 0,0 29 11,0-57-6,0 56-5,0-56 8,0 29-8,0-1 16,0 0-8,0-28 0,0 28 0,0-28 0,0 0-8,0 28 0,0-28 8,0 29 0,0-1 0,0-28 8,0 28-16,0-28 1,0 28 14,0 1-15,0-29 8,0 28-8,0-28 8,0 28 9,0-28-18,0 28 17,0 0 0,0-28 0,0 29 0,0-29-16,0 28 8,0 0-8,28-28 17,-28 0-18,0 28 12,0-28 26,29 0-21,-29 29 40,0-29-48,0 28 8,0 0 0,0-28 0,0 28-4,0-28-8,0 0 92,0 0-72,0 0-8,-29 0-12,29 0-8,-84 0 13</inkml:trace>
    </iact:actionData>
  </iact:action>
  <iact:action type="add" startTime="43567">
    <iact:property name="dataType"/>
    <iact:actionData xml:id="d1">
      <inkml:trace xmlns:inkml="http://www.w3.org/2003/InkML" xml:id="stk1" contextRef="#ctx0" brushRef="#br0">2032 9003 0,'0'28'16,"0"-28"24,28 0-19,-28 0-2,0 28 13,0-28 0,28 0-8,-28 28 0,0-28-16,0 29 16,0-1-16,0-28 8,0 28-7,0 0-2,0 0 1,0-28 0,0 29 0,0-29 0,0 28 1,0-28-2,0 56 9,0-56-9,0 29 2,0-1-1,0 0 0,0 0 0,0 0 0,0-28 0,0 29 0,0-29 0,0 28 0,0-28 0,0 28 0,0 0 2,0-28-4,0 29 2,0-29 0,0 28 0,0 0 0,0 0 0,0-28 0,0 28 0,0 1 8,0-29-8,0 28 0,0-28 8,0 28-8,0-28 0,-28 0 0,28 28 0,0 1 0,0-1 0,0-28 0,0 56 1,0-28-2,-28 29 1,28-1 1,-28-56-2,28 29 1,0-1 3,0-28-7,0 28 5,0 0-1,0 0 8,0-28 8,-28 29-16,28-1-1,0 0 10,0-28-9,-29 57-1,29-1 2,0-28-1,0 0 0,0 1 1,0-1-2,0 0 1,0 0 0,0 1 0,0-29 0,0 28 0,0 0 2,0-28-4,0 28 2,0-28 0,0 28 11,0-28-14,0 29 3,0-1 0,0-28 0,0 28 0,0-28 8,0 57-4,0-57 0,0 28-4,-28-28 0,28 28 8,0 0-8,0-28 1,0 28 6,0-28-8,0 29 1,0-1 1,0 0-1,0 0 0,0-28-1,0 29 6,0-1-9,0 28 12,0-56-8,0 28 8,0-28-8,0 29 1,0-1 6,0 28-7,0-56 0,0 29-1,0-1 3,0 0-3,0-28 2,0 28-3,0-28 3,0 28 1,0 1-4,-28-29 2,28 28-1,0-28 2,0 28-1,0 0 0,0 1-1,0-1 2,0 0-1,0 0 1,0-28-3,0 57 2,0-57 1,0 28-1,0 0 0,0 0 0,0-28 0,0 29 0,0-29-1,0 28 2,0-28 7,0 28 0,0 0-9,0-28 1,0 28 1,0-28 6,0 29-7,0-29 1,0 28 10,0-28 18,0 28-2,28-28-14,-28 0-14,0 28 2,0-28 7,0 29 16,0-29-8,0 28-8,28-28 16,-28 0-16,29 28 8,-29-28-9,0 28 2,0 0-9,0-28 8,28 29-8,-28-29 8,0 28-1,0-28 9,0 28-15,0 0-2,0-28 10,28 29-9,-28-29 8,0 28 0,0-28-8,0 28 0,28-28 7,-28 0-7,0 28 17,0-28-1,0 28 16,0-28 168,0 0-184,-28-28-16,28 28 0,0-28 0,0 0-1,0 28 1,0-28 0</inkml:trace>
    </iact:actionData>
  </iact:action>
  <iact:action type="add" startTime="57208">
    <iact:property name="dataType"/>
    <iact:actionData xml:id="d2">
      <inkml:trace xmlns:inkml="http://www.w3.org/2003/InkML" xml:id="stk2" contextRef="#ctx0" brushRef="#br0">2173 13716 0,'0'28'89,"0"-28"190,0 0 25,0 28-296,0 0 8,0-28-8,0 29 0,0-29 0,0 28-1,0 0 2,28-28-2,-28 28 3,0-28-4,0 29 10,0-29-7,0 28-2,0 0 13,0-28-16,0 28 13,0-28-10,0 28 10,0-28-10,0 29 6,0-1-1,0-28-4,0 28 7,0-28-7,0 28 0,0 1 1,0-1-2,0-28 1,0 56 0,0-56 1,0 28-1,0 1 0,0-1 8,0 0-8,0 0 3,0-28 2,-28 29-6,28-1 1,0 0 1,0-28-2,0 28 2,0 0 0,0 1-2,0-29 9,0 28 0,0-28 0,0 28-8,0-28 0,0 28 8,0 1-8,0-1 0,0-28-1,0 28 1,0 0 1,0 0 7,0-28-1,0 29-7,0-1 9,0-28-9,0 28 8,0-28-9,0 28 9,0 1-8,0-1 0,0-28 1,0 56-1,0-28-1,0 1 4,0 27-5,0 1 1,0-29 1,0 0 1,0 0-2,0 0 2,0 1-2,0-29 1,0 28 8,0-28-8,0 28 8,28 0-7,-28-28-2,0 29 13,0-1-16,0 0 4,0 28 1,0 1-2,0-29 2,0 0-2,0 57 1,0-57 0,0 0 0,0 1 0,0-29 0,0 28 0,0 0 0,0-28 17,0 28-18,0-28 9,0 29-7,0-29-2,0 28 1,0 0 1,0 0 0,0-28-3,0 57 2,0-1 0,0-56 1,0 57-2,0-57 1,0 28 0,0-28 1,0 28-2,0-28 10,0 28 7,0 0 11,0-28-31,0 29 13,0-29-10,0 56 17,0-56-8,0 28 0,0-28-8,0 29 1,0-29-2,0 28 1,0 0 12,0-28-16,0 28 4,0 0 8,0-28-8,0 29 0,0-29 8,0 28 0,0-28 8,0 28-8,0 0 18,0-28-28,0 29 18,0-29-16,0 28 1,0 0 14,0 0-7,0 0 18,0 1-12,0-29-14,0 28 0,0 0 8,0 0 8,0-28-16,0 29 24,0-29-24,0 28 8,0-28-8,0 28 0,0 0 0,0-28 16,0 0-16,0 28 0,0-28 17,-28 0-18,28 29 2,0-1 6,0-28 9,0 28 0,0-28-16,0 28 21,0-28-18,0 29-3,0-1 32,0-28-24,0 28 1,0-28-10,0 56 1,28-56 1,-28 29 8,0-29-3,0 0 274,-28 0-248,28 0-8,0 0-15,-28 0-10,28 0 2,-28 0-2,-1-29 1,29 29 1,-28 0-1,0 0-1,28-28 1,-28 28 8</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7T22:26:06.347"/>
    </inkml:context>
    <inkml:brush xml:id="br0">
      <inkml:brushProperty name="width" value="0.05292" units="cm"/>
      <inkml:brushProperty name="height" value="0.05292" units="cm"/>
      <inkml:brushProperty name="color" value="#FF0000"/>
    </inkml:brush>
  </inkml:definitions>
  <iact:action type="add" startTime="58928">
    <iact:property name="dataType"/>
    <iact:actionData xml:id="d0">
      <inkml:trace xmlns:inkml="http://www.w3.org/2003/InkML" xml:id="stk0" contextRef="#ctx0" brushRef="#br0">3189 13010 0,'0'0'32,"0"0"48,28 0-15,-28 28 469,0-28-508,29 0 5,-29 0 40,28 0 17,-28 0-8,28 0-24,0 0-23,-28 0-2,28 29-6,1-29 30,-1 0-23,-28 0-16,28 0 1,-28 28-1,57-28 0,-57 0-1,0 0-7,28 0 1,-28 56 7,28-56-9,28-28 9,-27 28-8,-29 0 0,28 0 18,-28 0-11,28 0 1,-28 0-1,28 0-5,-28 0 14,29 0-10,-29 0 2,28 0 0,-28 0 8,28 0 0,0 0-16,-28 0 10,28 28-3,-28-28-8,29 0 2,-1 0-1,0 0-1,-28 0 2,57 0-1,-1 0-1,-28 0 1,29 0 1,-29 0-2,28 0 2,-27 0-2,-1 29 4,-28-29-6,28 0 4,-28 0-2,56 0 1,-56 28 0,29-28 0,-29 0 1,28 0-1,0 0-1,0 0 1,-28 28 1,57 0 0,-29-28-3,0 0 2,29 28 1,-57-28-2,56 29 1,-28-29 0,1 28 0,-1-28 0,0 0 0,0 28 0,0-28 1,1 28-2,-1-28 1,0 0 0,29 29 1,-57-29-2,28 0 2,28 0-2,-56 28 1,28-28 1,1 0-1,27 28-1,-84-28 1,28 0 0,85 0 8,-57 0-8,28 0 0,1 0 0,-1 0 0,-28 0 1,1 28-2,-1-28 2,0 0 1,-28 0-4,28 0 1,29 28 10,-57 1-1,28-29-9,0 0 1,0 0 8,29 0-5,-57 0-5,56 0 1,1 0 1,-29 0 0,0 0 1,29 0-2,-57 0 1,28 0 0,28 0 1,1 0-2,-29 0 2,28 0-2,-27 0 1,-1-29 0,28 29 0,1 0 0,-29 0 1,28-28-2,29 28 3,-29 0-4,1-28 3,-29 28-2,57 0 1,-1 0 0,1 0 0,-28 0 0,-1 0 3,0 0-5,1 0 2,28 0-1,-1 0 1,-27 0 0,27 0 0,1 0 0,0 0 0,-1 0 0,-27 0 1,56 0-2,-29 0 1,1 0 0,-29 0 1,1 0-2,-1 0 1,1 0 0,-1 0 1,-28 0-2,29 0 1,-1 0 1,1 0-1,-29 0-1,28 0 1,1 0 0,-1 0 0,-27 0 1,27 0-2,0 0 1,-27 0 0,27 0 0,1 0 2,-1 0-4,0 0 3,1 0-2,-29 0 1,29 0 0,27 0 1,-27 0 0,-29 0-3,28 0 3,1 0-1,56 0-1,-85 0 2,0 0-2,29 0 1,-29 0 1,0 0-1,0 0-1,57 28 2,-57-28-2,0 0 1,29 0 0,-1 0 0,1 0 2,-1 0-4,1 0 5,-1 0-6,0 0 4,1 0-2,-1 0 1,1 0 0,-29 0 1,0 0-2,29 0 1,-29 0 0,0 0 0,29 0 1,-1 0-2,-28 0 1,29 0 0,27 0 0,1-28 1,-29 0-2,1 28 1,28 0 0,-1-28 1,1 28-2,-57-29 2,57 29-1,-29 0 0,1 0-1,-1 0 1,1 0 0,-1 0 0,0-28 0,1 28 1,-1 0-2,-27 0 1,27 0 0,29 0 0,-29 0 1,1 0-2,27 0 1,-27 0 1,27-28-2,1 28 1,0 0 0,56 0 1,-57-28-1,-27 28-1,28-29 1,-29 29 1,0 0-2,1 0 1,28 0 1,-29 0-1,29 0-1,-29 0 1,29-28 0,56 28 0,-56-28 0,-1 28 0,1 0 0,28 0 0,0 0 0,84 0 1,-112 0-2,56 0 1,0 0 0,-28 0 0,85 0 1,-57 0-2,-28 0 1,-1 0 0,1 0 0,-28 0 2,0 0-4,-29 0 2,1 0 0,-29 0 0,28 0 1,1 0-2,-29 0 1,28-28 1,-27 28-2,-1 0 1,0 0 3,0 0-6,29-28 3,-29 28 3,57 0-6,-29 0 3,0 0 0,29 0 0,0-29 0,28 29 0,28-28 0,-28 28 0,0 0 0,28-28 0,-28 0 0,-29 28 0,1-29 0,0 29 0,27 0 0,-27 0 0,-28 0 0,55 0 0,-55 0 0,-1 0 0,29 0 0,-57 0 0,29 0 0,-1 0 0,1 0 0,27 0 1,-27 0-2,-29 0 1,57 0 1,-29 0-1,0 0-1,29 0 1,0 0 1,28 0-2,-29 0 1,29 0 0,0 0 1,-28 0-2,-29 0 4,57 0-5,-56 0 1,-57 0 1,56 0 2,-28 0-3,0 0 1,1 0-1,-29 0 1,28 0 1,0 0-2,0 0 1,29 0 0,-57 0 1,28 0-2,28 0 1,-56 0 1,57 0-1,-29 0-1,29-28 1,-1 28 0,0 0 0,57 0 0,-56 0 0,-1 0 0,1 0 0,-1 0 0,1 0 3,-1 0-6,0 0 3,-27 0 0,27 0 0,-28 0 0,1 0 0,-29 0 0,28 0 0,0 0 0,-28 0 0,28 0 8,0 0-8,-28 0 8,29 0-8,-29 0 1,56 0-2,-56 0 1,57 0 2,-29-28-1,0 28-4,0 0 4,0 0-2,1 0 1,-1 0 0,28-28 0,-56 28 0,57 0 0,-1 0 0,1 0 0,27 0 0,1 0 0,-29 0 1,29 0-2,0 0 2,84 0-2,-56 0 1,0 0 1,56 0-2,-28 0 1,29 0 0,-57 0 1,-1 0-2,58 0 1,-57 0 0,-113 0 0,56 0 3,29 0-6,-29 0 5,-56 0-4,57 0 2,-57 0 0,28 0 1,28 0-2,-56 0 1,57 0 0,-29 0 0,0 0 0,0 0 0,1 0 0,-1 0 0,0 0 1,0 0-2,1 0 1,-1 0 0,0 0 0,0 0 0,-28 0 0,28 0 0,29 0 0,-29 0 0,29 0 0,-29 0 0,28 0 0,-28 0 3,29 0-6,-29 0 4,0 0-2,1 0 4,-1 0-6,0 0 3,0 0 0,0 0 0,1 0 0,27 0 8,-28 0-8,1 0 8,55 0-8,-27 0 8,-29 0-8,0 0 0,57 0 0,-57 0 1,28 0 0,1 0-3,-29 0 2,29 0 0,-1 0 0,0 0 0,86 0 0,-58 28 0,-27 0 0,56-28 0,-29 0 0,1 28 1,0-28-2,-29 0 1,29 0 0,-29 0 0,-28 0 1,29 0-2,-29 0 1,-28 0 0,56 0 1,-27 0-2,-1 0 1,0 0 1,-28 0-2,57 0 1,-57 0 0,28 0 0,28 0 0,-28 0 8,1 0-8,-1 0 0,0 0 0,0 0 1,-28 0-2,57 0 1,-57 0 0,28 0 0,28 0 0,1 0 0,-1 0 0,1 0 0,27 0 1,-27 0-2,28 0 1,-29 0 0,-28 0 0,57 0 0,-29 0 0,57 0 0,-28 0 0,-29 0 1,29 0 0,28 29-3,-28-29 2,-29 0 0,29 0 2,28 0-4,28 0 3,-28 28-2,56-28 2,-56 0-2,-29 0 3,1 28-4,-28-28 2,-1 0 0,29 0 0,-57 0 1,-28 0-2,28 0 1,0 0 0,1 0 1,-1 0 6,-28 0-7,28 0 10,0 0-4,0 0 2,-28 0-8,29 0 8,-29 0 0,28 0-8,-28 0 0,28 0 0,0 0 0,1 0 0,27 0 0,0-28 0,57 28 0,0-28 0,28 28 0,-56 0 0,56-29 0,-84 29 1,-29 0-2,0 0 1,-28 0 0,28 0 0,-28 0 0,28 0 0,1 0 0,-1 0 0,0 0 1,0 0-2,29 0 1,-29 0 1,28 0-2,1 0 1,-57 0 1,28 0-2,0-28 1,1 28 0,27 0 0,-28 0 0,0-28 0,1 28 1,-1 0-2,-28 0 1,28 0 0,0 0 0,1-28 3,-1 28-5,-28 0 1,0 0 1,28 0 0,0 0 0,-28 0 24,57 0-15,-57 0 86,-29 0-95,29 141 0</inkml:trace>
    </iact:actionData>
  </iact:action>
  <iact:action type="add" startTime="67543">
    <iact:property name="dataType"/>
    <iact:actionData xml:id="d1">
      <inkml:trace xmlns:inkml="http://www.w3.org/2003/InkML" xml:id="stk1" contextRef="#ctx0" brushRef="#br0">3838 14675 0,'0'0'16,"0"0"0,28 0 0,-28 0 0,0 29 16,29-29-8,-29 28-8,0-28-8,28 0 0,-28 0 0,28 0 0,0 0 2,1 28-3,-29-28 0,56 0 1,-28 0 1,0 0-2,29 28 1,-57-28 0,56 0 0,1 0 2,27 28-4,-27-28 2,-1 29 0,-27-29 0,55 0 0,-27 56 0,27-56 0,1 0 0,-29 0 0,1 0 0,28 28 0,-29-28 0,0 0 0,1 0 0,-1 0 0,-27 0 0,27 0 0,0 0 0,1 0 0,-29 0 0,57 0 0,-29 0 0,-28 0 0,57 0 0,-28 0 0,-1 0 0,0 0 0,29 0 0,-28 0 0,-1 0 0,57 0 0,-57 0 0,1 0 0,-1 0 0,29 0 0,0 0 0,-29 0 0,57 0 0,-57 0 0,29 0 0,-57 0 0,29 0 0,-1 0 0,29 0 0,-1 0 0,-55-28 0,55 0 0,1 28 2,0 0-3,-1 0-1,1 0 3,28 0-2,-28 0 2,-29 0-2,0-28 2,29 28-1,-57-29 0,29 29-1,-1 0 2,-28 0-2,57-28 3,-28 28-3,-1-28 1,29 0-1,-1 28 2,-27-28-1,-1 28 0,29-57 0,-29 57 0,29-28 0,0 28 0,28 0 0,-29-28-1,-27 28 2,27-29-1,1 29 0,0 0 0,-1 0 0,-27 0 1,-1-28-2,29 28 0,-29 0 2,29 0-2,-29 0 4,29 0-5,-28 0 2,27 0-1,29 0 2,-28 0-1,84 0 0,0 57 0,57-57 0,-28 28 1,-1 28-2,57-27 1,-56-29 0,-57 28 0,28-28 0,-56 28 0,28-28 0,-56 0 0,0 0 0,28 0 0,-29 0-1,1 0 2,-29 0-2,29 0 2,-29 0-2,29 0 2,-28 0-2,-1 0 2,-28 0-2,29 0 2,-1 0-1,1-56 0,-1 27 0,29 29 0,-1 0-1,29-28 2,-56 28-1,-1 0 0,1-28 0,-29 28 0,28 0 0,-28 0-1,29-28 2,-1 28-2,-27 0 1,55 0 0,-56 0 1,57-29-2,0 29 2,-85 0-1,84 0 0,-55 0-1,55 0 2,-27 0-2,27 0 2,1-28-2,0 28 2,-29 0-2,29-28 2,0 0 0,-29 28-2,-28 0 0,57-28 5,-57-1-7,29 29 2,-29 0 2,-28 0-1,28 0 0,0 0-1,29 0 1,-29 0 0,0 0 1,29 0-1,-1 0 0,0 0-1,1 0 1,28 0 0,27 57 1,1-57-2,0 0 2,0 28 0,28-28-3,-28 0 2,0 0 0,0 0 1,0 0-1,-29 0-1,29 0 1,-28 0 1,-57 0-2,29 0 1,-29 0 1,28 0-1,-56 0-1,57 0 2,-29 0-1,0 0 0,0 0-1,1 0 2,27 0-2,-28 0 2,1 0-1,27-28-1,-28 28 1,-28 0 0,57 0 1,-29 0-2,0 0 1,0 0 0,-28 0 2,57 0-2,27 0-2,1 0 3,-28 0-2,27 0 3,29 0-4,-56 0 3,27 0-1,-27 0 1,27 0-3,-27 0 3,-29 0-1,0 0-1,0 0 2,1 0-1,-1 0-1,0 0 1,29 0 0,-29 0 0,28 0 0,-28 0 0,1 0 1,27-28-2,29 28 1,-1 0 0,1 0 0,0 0 1,-29 0-1,29 0 2,0 0-5,-29 28 4,0-28-1,1 0 0,-1 28-1,29-28 1,0 28 1,-1 0-2,29 1 1,0-29 0,28 0 3,-56 0-5,-29 28 1,1-28 1,-29 0 2,28 56-4,-27-56 2,-29 29 0,56-29 1,-28 0-2,-28 0 1,29 0 3,-1 0-4,-28 0-1,28 0 2,-28 0 9,28 0-10,0 0 1,-28 0 8,29 0-7,-1 0-2,0 0 10,0 0-10,-28 0 1,57 0 0,-29 0 1,0 0-2,29 0 1,-29 0 0,0 0 2,0 0-4,29 28 2,-1-28 0,-28 0 0,57 0 0,-28 0 0,-29 0 0,56 0 0,-27 0 4,28 0-7,-29 0 2,0 0 1,-27 0 1,27 0-2,1-28 1,-1-1 0,-28 29 1,85 0-2,-85-28 1,29 28 1,-1 0-2,29-28 1,-29 0 1,-27 28-2,27 0 1,0-29 0,-27 1 0,-1 28 0,57 0 0,-57 0 0,0-28 0,0 28 0,-28 0 0,57-28 3,-29 28-6,0 0 3,-28 0 0,28 0 4,1 0-8,-1 0 4,0 0 1,0 0 6,0 0 1,1 0 0,-1 0-8,-28 0 0,28 0 0,29 0 0,-1 0 0,29 0 0,-29 0 0,1 0 0,27 0 0,-27 0 0,-29 0 0,0 0 0,-28 0 0,28 0 8,-28 0 2,29 28 4,-1-28-14,-28 0 8,28 0-8,-28 0 8,28 0-8,0 0 0,-28 0 0,0 28 0,29-28 0,27 0 8,-56 0-8,57 0 0,-29 0 0,-28 0 0,56 28 1,-28-28-2,1 0 1,-1 0 8,-28 0 0,28 0-8,0 0 10,-28 0 4,29 0 10,-29 0 0,28 0-16,0 0 1,-28 0-10,28 0 1,-28 0 1,57 0-2,-29 0 1,28 0 0,29 0 0,-57 0 0,57 0 2,-57 0-4,0 0 2,1 0 0,-29 0 16,28 0 48,0 0 0,-28 0-56,28 0 88,0 0 8,1-112-104</inkml:trace>
    </iact:actionData>
  </iact:action>
  <iact:action type="add" startTime="73055">
    <iact:property name="dataType"/>
    <iact:actionData xml:id="d2">
      <inkml:trace xmlns:inkml="http://www.w3.org/2003/InkML" xml:id="stk2" contextRef="#ctx0" brushRef="#br0">25202 14647 0,'0'0'10,"29"0"27,-29 0-5,28 0-7,-28 0-1,56 0 24,-56 0-1,29 0-30,-29 0-10,56 0 28,-56 0-14,28 0-11,-28 0 5,57 0 0,-57 0 2,28 0-8,0 0-2,0 0 0,1 0 1,27 0 0,-28 0 0,57 0 0,-57 0 1,0 0-1,1 0-1,-29 0 2,56 0-1,-56 0-1,28 0 1,29 0 0,-29 0 3,0 0-6,0 0 4,-28 0-2,57 0 1,-29 0 8,0 0-8,-28 0 0,28 0 0,-28 0 0,57 0 0,-1 0 8,1 0-8,-29 0 0,0 0 0,29 0 0,-1 0 0,-28 0 0,29 0 1,27 0-2,-27 0 1,-1 0 1,1 0-2,-29 0 1,57 0 0,-1 0 0,1 0 0,-29 0 0,-27 0 0,55 0 0,-27 0 0,-29 0 0,28 0 0,1 0 0,-1 0 0,1 0 0,-29 0 1,28 0-2,-27 0 1,-1 0 1,28 0-1,-27 0-1,-29 0 1,56 0 0,-28 0 0,0 0 8,1 0-8,-1 0 0,-28 0 0,28 0 4,0 0-8,-28 0 4,29 0 0,27 0 1,-56 0-2,28 0 1,29 0 0,-29 0 0,0-28 0,29 28 0,-1 0 0,-28 0 0,29 0 1,-1 0-1,-28 0-1,1 0 2,27 0-2,-28 0 9,0 0-7,-28 0 6,29 0-7,-29 0 0,28 0 8,0 0-8,-28 0 8,28 0 0,-28 0-8,29 0 0,-29 0 0,28 0 0,0 0 1,28 0-1,-27 0-1,-29 0 2,56 0-1,-28 0-1,1 0 1,55 0 1,-56 0-1,29 0-1,-1 28 1,1-28 1,-1 0-2,-28 0 1,29 0 1,-1 0-2,-56 0 1,29 0 0,-29 0 0,28 0 2,0 0-4,0 28 2,-28-28 0,28 0 0,1 0 0,-1 0 0,-28 0 0,28 0 0,0 0 1,1 0 6,-29 0-7,28 0 8,0 0 0,-28 0 48,28 0-56,-28 0 16,28 0-8,-28 0 8,29 0-16,-1 0 32,-28 0-24,28 0-8,-28 0 16,28 0-7,1 0 6,-29 0-6,28 0 6,-28 0 1,28 0-8,-28 0 0,28 0 8,0 0 0,-28 0 24</inkml:trace>
    </iact:actionData>
  </iact:action>
  <iact:action type="add" startTime="102221">
    <iact:property name="dataType"/>
    <iact:actionData xml:id="d3">
      <inkml:trace xmlns:inkml="http://www.w3.org/2003/InkML" xml:id="stk3" contextRef="#ctx0" brushRef="#br0">3471 16312 0,'29'0'102,"-29"0"-54,28 0-16,-28 0 0,28 0 9,-28 0-18,28 0-14,0 0 0,-28 0 1,29 0 2,-29 0-4,28 0 8,0 0 1,-28 0-10,28 0 10,29 0 3,-29 0-14,0 0-1,-28 0 3,28 0 0,1 0 0,-1 0 0,-28 0 0,28 0 0,-28 0 0,28 0 8,-28 0-8,29 0 8,-1 0-8,-28 0 8,28 0 0,-28 0 0,28 0 0,0 0-8,-28 0 8,29 0-8,-29 0 0,28 0 0,-28 0 0,28 0 0,0 0 0,1 0 0,-1 0 8,0 0-5,0 0 2,0 0 3,1 0-8,-29 0 0,28 0 0,0 0 1,-28 0-3,28 0 3,1 0 0,-1 0-2,28 0 1,-56 0 0,28 0 0,-28 0 0,57 0 0,-29 0 1,0 0-2,1 0 1,27 0 0,-28 0 0,0 0 3,1 0-6,-1 0 3,0 28 0,0-28 0,1 0 0,-1 0 5,0 0-2,0 0-3,-28 0 0,28 0 0,-28 0 0,29 0 0,-1 0 0,-28 0 0,28 0 8,0 0-8,1 0 3,-29 0-6,28 0 3,0 0 0,-28 0 0,28 0 0,0 0 0,1 0-1,-1 0 5,0 0-7,0 0 3,29 0-1,-57 0 2,28 0-2,0 0 2,0 0 0,-28 0-2,29 0 1,-1 0 0,0 0-1,29 0 10,-57 0-9,28 0 0,-28 0 0,28 0 0,-28 0-1,0 29 2,28-29 2,0 0-7,-28 0 4,29 0 4,27 0-7,-28 0 3,1 0 0,27 28 0,-28-28-1,29 0 2,-1 0-2,-28 0 2,1 0-1,27 0 1,-28 0-1,0 0-1,1 0 0,27 0 2,-28 28-1,29-28 0,-1 0 0,-28 0 3,1 0-6,27 0 4,-28 0-2,29 28 2,-29-28-2,57 0 1,-29 0 0,-28 29-1,29-29 2,-1 0-1,-56 0 0,57 0-1,-29 0 3,-28 0-4,56 0 3,-56 0-2,29 0 1,-29 0 1,56 0 0,-56 0-3,28 0 3,-28 0-1,57 0 0,-57 0 0,28 0-1,-28 0 1,56 0 1,-56 0-1,29 0 0,-29 0 0,28 0 0,0 0 0,0 0 0,-28 0 0,57 0-1,-57 0 1,28 0 1,0 0-1,0 0 0,-28 28 0,29-28-1,-1 0 1,0 0 3,28 0-5,1 0 1,-29 0 1,29 0 1,27 0 0,1 0-2,-29 0 1,1 0-1,27 0 2,1 0-1,-28 0 2,-1 0-4,0 0 1,-27 0 2,-1 0-2,28 0 2,-27 0-1,-1 0 0,0 0-1,0 0 3,0 0-4,29 0 3,-29 0-2,0 0 1,85 0 1,-56 0-1,27 0-1,-27 0 2,27 0-1,-55 0 0,55 0 0,-27 0 0,-1 0 0,1 0 0,27 0 3,-55 0-6,55 0 2,-27 0 1,27 0 0,-55 0 0,27 0 4,29 0-8,-1 28 4,-27-28 0,-1 0 0,29 28 0,-29-28 1,29 0 0,0 0-3,-29 0 2,-28 0 0,1 0 1,55 0-1,-56 0-1,29 0 2,-1 0 0,29 0 0,-29 0-4,29 0 3,0 0 1,-1 0-1,29 0 3,-28 0-5,28 0 1,-28 0 1,27 0-1,-27 0 1,28 0 1,0 0-2,0 0 2,0 0-2,-29 0 1,1 0 0,0 0 1,-29 0-1,1 0 0,27 0-1,-56 0 2,29 0-1,-29 0 0,57 0-1,-29 0 1,1 0 0,56 0 0,-29 0 1,1 0-1,0 0-1,27 0 2,-27 0-2,28 0 1,28 0 1,-56 0-2,28 0 2,0 0-2,-29 0 1,29 0 0,28 0 0,-28 0 1,28 0-2,0 0 2,-28 0-2,0 0 1,-28 0 0,28 0 1,-57 0-2,29 0 2,-29 0-2,29-28 1,-29 28 4,1 0-7,-1 0 2,29 0 2,0 0-2,-1 0 1,1 0 1,-29 0-1,1 0 0,27 0-1,-55 0 1,-1 0 2,28 0-4,-27 0 3,-1 0-1,28 0-1,29 0 1,0 0 0,27 0 2,-27 0-4,0 0 2,28 0 0,56 0 1,-56 0-1,0 0-1,0 0 1,-29 0 0,1 0 0,-29 0 1,1 0-2,-29 28 1,0-28 0,1 0 4,-1 0-7,-28 0 2,28 0 1,0 0 1,0 0-2,1 0 1,-29 0 0,56 0 0,-28 0 1,57 0-2,-29 0 1,1 0 1,28 0-1,-29 0-1,0 0 2,-27 0 0,27 0-3,1 0 2,-1 0 0,-28 0 0,57 0 0,-29 0 1,1 0-2,56 0 1,-29 0 0,1 0 0,56 0 0,0 28 0,-28 1 4,56-29-8,-27 0 4,27 0 0,-56 0 0,-29 0 1,1 28-2,0-28 2,-29 0-1,-28 0-1,1 0 2,27 0-2,-28 0 9,1 0-6,-1 0-4,-28 0 2,56 0 0,-28 0 1,1 0-2,27 0 1,29 0 2,-29 0-4,1 0 2,-1 0 0,1 0 0,27 0 0,1 0 1,0 0 0,-1 0-3,29 0 3,28 0-2,0 0 2,-28 0-2,0 0 2,56 0-2,29 28 1,-57-28 1,28 28 1,1-28-4,-57 29 1,0-29 1,-29 0 0,1 0 3,0 0-6,-57 0 3,0 0 2,0 0-4,29 0 2,-29 0 0,0 0 0,29 0 0,-1-29 1,0 29 0,1 0-3,28-28 2,-57 28 1,0 0-2,57 0 1,-57 0 1,0-28 1,29 28-5,-57-28 3,28 28 0,28 0 0,1 0 0,-1 0 0,1 0 0,27-29 0,1 29 3,28-28-5,-29 28 1,29 0 2,0-28 1,0 28-4,0 0 1,0 0 1,-28-28 1,27 28-2,-27 0 1,0 0 0,-1 0 0,1 0 0,-28 0 0,-1 0 0,-28 0 0,29-28 0,-29 28 0,0 0 0,0 0 0,1 0 0,-1-29 0,-28 29 0,56 0 8,-56 0-8,28 0 0,57-28 0,-57 28 0,29 0 0,-1 0 0,29 0 0,28 0 0,28 0 0,-28 0 0,56 0 0,29 0 0,-85 0 0,-1 0 0,-27 0 0,-28 0 0,-1 0 0,-56 0 0,28 0 0,0 0 4,-28 0-8,29 0 12,-29 0 0,28 0-8,0 0 16,-28 0-16,0 0 1,28 0-2,-28 0 17,29 0-15,-1-28-2,0 28 1,0 0 0,29-57 3,-1 57-6,85-28 3,-56 28 1,28-28 0,56 28-3,-84-28 2,-1 28 0,-55 0 0,-1-28 0,0 28 0,-28 0 0,28 0 8,-28 0-8,0 0 0,0 0 232,0 0-184,0 0-48,-28 0 8,28 56-7,28-28-2</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2400" units="cm"/>
          <inkml:channel name="Y" type="integer" max="1600" units="cm"/>
          <inkml:channel name="T" type="integer" max="2.14748E9" units="dev"/>
        </inkml:traceFormat>
        <inkml:channelProperties>
          <inkml:channelProperty channel="X" name="resolution" value="56.73759" units="1/cm"/>
          <inkml:channelProperty channel="Y" name="resolution" value="28.36879" units="1/cm"/>
          <inkml:channelProperty channel="T" name="resolution" value="1" units="1/dev"/>
        </inkml:channelProperties>
      </inkml:inkSource>
      <inkml:timestamp xml:id="ts0" timeString="2021-11-28T19:29:46.272"/>
    </inkml:context>
    <inkml:brush xml:id="br0">
      <inkml:brushProperty name="width" value="0.05292" units="cm"/>
      <inkml:brushProperty name="height" value="0.05292" units="cm"/>
      <inkml:brushProperty name="color" value="#FF0000"/>
    </inkml:brush>
  </inkml:definitions>
  <iact:action type="add" startTime="31575">
    <iact:property name="dataType"/>
    <iact:actionData xml:id="d0">
      <inkml:trace xmlns:inkml="http://www.w3.org/2003/InkML" xml:id="stk0" contextRef="#ctx0" brushRef="#br0">452 3640 0,'0'0'31,"28"0"1,-28 0-16,0 0-8,28 0 16,-28 0-8,0 29 0,0-29 32,0 28-32,28-28-8,-28 28 0,0-28 0,0 28 0,0-28 0,28 29 8,-28-1-8,0-28 8,0 28 8,29-28-16,-29 28 8,0-28-8,0 28 8,0-28-8,0 29 0,0-1 3,28-28-6,-28 28 3,0 0 0,0 1 0,0-29 0,0 28 0,0 0 0,0 0 0,0-28 8,0 28-8,0 1 0,0-29 0,0 28 0,0-28 0,0 28 0,0 0 8,0-28-8,0 29 8,0-29-8,0 28 8,0-28-8,0 28 8,0 0-8,0-28 16,0 28-16,0-28 16,0 29-8,0-29-8,0 28 3,0 0-6,0-28 3,0 28 0,0 1 8,0-1 0,0-28-8,0 28 0,0-28 0,0 28 1,0 0 1,0-28-5,0 29 11,0-29-8,0 28 0,0-28 0,0 28 0,0 0 0,0-28 8,0 29-8,0-29 0,0 28 11,0 0-6,0-28 3,0 28 0,0-28 0,0 57 8,0-57 0,0 28-16,0-28 8,0 28 8,0-28-16,0 57 8,0-57 8,0 28 16,0-28-16,0 28-8,0 0-7,0-28 6,0 28 1,0-28 0,0 29 0,0-1-8,0-28 16,0 28-8,0-28 0,0 28 0,0-28-8,0 29 8,0-1 0,0-28 0,0 28 0,0-28 0,0 28 0,-28 0 0,28-28 16,0 29-16,0-29 16,0 28 24,-29-28 96,29 0-136,-28 0-8</inkml:trace>
    </iact:actionData>
  </iact:action>
  <iact:action type="add" startTime="38047">
    <iact:property name="dataType"/>
    <iact:actionData xml:id="d1">
      <inkml:trace xmlns:inkml="http://www.w3.org/2003/InkML" xml:id="stk1" contextRef="#ctx0" brushRef="#br0">13716 5560 0,'0'0'48,"0"0"-40,28 0 16,-28 0-8,28 0 1,1 0-10,27 0 1,-28 0 0,29 56 0,27-56 1,58 56-2,-30-27 1,58-1 0,27 0 0,29 0 1,56 29-2,-84-29 1,-1 0 0,1 29 0,0-29 0,-29-28 0,0 28 0,-84 0 0,28-28 2,56 29-3,29-29 2,-1 0-1,29 0-2,-28 28 2,112-28 1,-84 0-2,0 28 1,-29-28 0,-28 28 0,1-28 1,-57 0-2,-29 0 1,-27 0 0,27 0 0,-27 0 1,-1-28-2,-27 0 1,27 28 0,0 0 3,1-57-5,-1 29 1,29 28 1,28-28 0,0-29 0,56 29 1,0-56-2,1 55 1,27-27 0,-27-1 0,-1 1 0,-56 0 0,56-1 2,-28 1-4,-28 56 2,57-57 0,-86 29 0,57 0 0,-56 28 2,56-28-4,-56 28 3,28 0-2,-29 0 1,29-29 0,-56 29 0,-29 0 1,0 0-2,0 0 1,1 0 0,-1 0 0,-28 0 8,0-28-8,28 28 8,0 0 11,-28 0-5,28 0-7,1 0 1,-1 0 0,-28 0-8,28 0 2,-28 0-4,28 0 3,-28 0-2,57 0 1,-29 0 0,0 0 0,57 0 1,0 0-2,27 0 1,1 0 0,28 0 0,-84 0 1,84 57-2,-56-57 1,-1 0 0,1 0 0,-29 28 1,-27-28-2,-1 0 1,0 0 0,-28 0 0,28 0 1,-28 0 6,29 0 3,-1 0-4,-28 0 10,28 0-8,0 0-6,29 0-1,56 0-2,-29 0-1,29 56 2,0-56 3,-57 28-6,29 29 3,-28-57 1,-29 0-2,28 28 1,-28-28 0,-28 0 0,57 0 0,-57 28 0,28-28 8,-28 0 48,28 0-48,1 0-8,-29 0 1,28 0-2,0 29 1,0-29 0,0 28 3,1-28-5,-1 0 1,-28 28 1,56-28 8,-56 0 0,0 0-8,29 0 0,-1 28 3,0-28-6,57 28 3,-29 1 0,-28-29 0,1 0 0,-29 28 1,0-28-2</inkml:trace>
    </iact:actionData>
  </iact:action>
  <iact:action type="add" startTime="59755">
    <iact:property name="dataType"/>
    <iact:actionData xml:id="d2">
      <inkml:trace xmlns:inkml="http://www.w3.org/2003/InkML" xml:id="stk2" contextRef="#ctx0" brushRef="#br0">706 8862 0,'0'0'8,"0"0"16,0 28 32,0-28-24,0 28-24,0-28 8,0 28 0,0-28 0,0 28 2,0 1-12,0-29 2,0 28 0,0 0 0,0 0 3,0 1-4,0-1 1,0 0 0,0-28-2,0 28 4,0-28 4,0 28-4,0 1 4,0-29 2,0 28-8,0-28 16,0 28-16,0 0 0,0-28 0,0 29 0,0-1 0,0-28 0,0 28 0,0 0 0,0 0 2,0 1-4,0-1 2,0 0 0,0 0 0,0-28 0,0 29 0,-29 27 18,29-56-4,0 28 10,0 0 40,0 1-64,0-29 0,0 28 0,0 0 0,-28-28 8,28 28-8,0 1 2,0-1-2,0 0-2,0-28 2,0 28 0,0 0 8,0-28-8,0 0 192,-28-28-184,28 28 8,0 0-16</inkml:trace>
    </iact:actionData>
  </iact:action>
  <iact:action type="add" startTime="69004">
    <iact:property name="dataType"/>
    <iact:actionData xml:id="d3">
      <inkml:trace xmlns:inkml="http://www.w3.org/2003/InkML" xml:id="stk3" contextRef="#ctx0" brushRef="#br0">1298 10894 0,'28'0'25,"-28"0"15,0 0-17,29 0-14,-1 0-1,-28 0-1,28 0 17,-28 0 0,28 28 24,1-28-40,-29 0 41,28 0-26,-28 0 9,28 0-16,-28 0 8,56 0-8,-27-28 3,-1 28-6,-28 0-5,0-29 1,56 29 6,-56 0-7,29 0 0,-29-28 0,0 28 0,28 0 3,0 0-6,-28-56 3,28 56 0,0 0 0,1-29 0,-1 29 0,0 0 0,0-28 0,-28 28 0,57 0 0,-57 0 0,28 0 3,0-56-5,0 56 1,-28 0 1,57 0 0,-57 0 8,28 0-8,-28 0 0,28-28 0,1 28 0,-29 0 0,28 0 0,0 0 11,-28 0-14,28 0 3,0 0 0,1 0 0,-1 0 0,-28 28 0,28-28 0,0 0 0,1 0 0,27 28 0,-56-28 0,28 0 0,0 28 0,1-28 0,27 28 0,-56-28 0,57 29 1,-1-29-2,-28 56 3,0-28-1,57-28-2,-28 29 0,55-29 0,-27 56 4,56-28-6,-56 29 6,56-1-6,0-28 3,-56 29 0,-1-57 0,1 0 0,-28 56 1,-1-28 0,-28-28-3,29 0 2,-29 0 0,0 0 0,0 0 4,1 0-8,-1 0 4,28 0 4,-56 0-7,28 0 2,29 0 1,-29 0 0,0 0 0,57 0 0,-57 0 0,29-28 0,-1 28 3,-28 0-6,1 0 3,-1-28 0,28 28 0,-28 0 0,1-28 0,-1 28 0,28-28 0,1 28 0,-1 0 2,-28-29-4,57 29 2,-57-28 3,57 28-6,28 0 3,-57 0 3,114 0-6,-57 0 3,28 0 0,28 0 0,-56 0 0,0 0 0,-29 0 0,1 0 0,-28 0 0,-29 0 3,0 0-6,0 0 3,0 0 0,-28 0 0,29 0 24,-29 0-24,28 0 8,-28 0 8,28 0-13,0 28 10,1-28-13,-1 0 0,0 0 11,-28 0-14,56 0 6,-27 0-6,-1 0 3,28 0 3,-27 0-4,27 0-1,-28 0 2,57 0 0,-57 0 0,0 0 0,29 0 0,-57 0 0,28 0 0,28 0 3,-27 0-6,-1 0 3,28 0 0,29 0 0,-29 0 0,1 0 0,-1 0 0,1 0 3,-1 0-5,-28 0 1,57 0 1,-28 0 3,27 0-6,57 0 3,-56 0 0,0 0 0,28 0 2,-29 0-4,1 0 2,0 0 0,27 0 0,-55 0 0,28 0 0,-1 0 0,-27 0 0,-29 0 0,28 0 0,1 0 2,-29 0-4,0 0 5,29 0-6,-57 0 3,28 0 3,0 0-5,0 0 1,1 0 1,-29 0 0,28 0 0,0-28 16,-28 28-16,28 0 64,-28 0 64,0-28-128</inkml:trace>
    </iact:actionData>
  </iact:action>
  <iact:action type="add" startTime="86607">
    <iact:property name="dataType"/>
    <iact:actionData xml:id="d4">
      <inkml:trace xmlns:inkml="http://www.w3.org/2003/InkML" xml:id="stk4" contextRef="#ctx0" brushRef="#br0">9850 14054 0,'28'0'40,"-28"0"8,28 0-8,0 0-32,-28 0 0,28 29 0,1-29 0,-1 0 0,-28 0 0,28 0 3,0 0 2,1 0-5,-29 0 0,28 0 0,0 0 8,0 0-8,-28 0 0,28 28 0,1-28 0,-1 0 2,28 0-2,-27 0 1,-1 0-4,28 0 3,-56 0 0,57 0 0,-29 0 0,57 0 0,-1 0 0,1 0 0,-29 0 0,57 0 0,-28 0 0,28 0 0,-57 0 3,29 0-4,0 0-1,-29 0 4,0 0-4,1 0 2,-1 0 0,1 0 0,-1 0 0,1 0 0,-1 0 0,1 0 0,-1 0 0,-28 28 0,0-28 0,29 0 0,-29 0 0,0 0 0,1 0 0,-1 0 0,0 0 0,0 0 0,0 0 0,57 0 3,-57 0-6,29 0 3,-29 0 0,57 0 0,-57 0 0,0 0 0,0 0 0,57 0 0,-29 0 0,1 0 0,28 0 0,-29 0 0,29 0 0,56 0 0,-28 0 0,28 0 0,0 0 0,0 0 0,-28 0 0,56 0 0,-56 0 0,-28 0 0,28 0 0,-29 0 0,1 0 0,0 0 0,-1 0 8,29 0-6,-85 0-4,1 0 2,55 0 2,-84 0-4,57 0 2,-29 0 0,28 0 2,-27 0-4,-1 0 2,57 0 0,-29 0 0,0 0 0,1 0 0,28 0 0,-1 0 0,1 0 0,0 0 0,-1 0 0,-27 0 0,-1 0 0,1 0 0,-29 0 0,28 0 0,1 0 0,-57 0 0,56 0 2,1 0-4,-1 0 2,0 0 0,-27 0 0,27 0 0,-28 0 0,1 0 0,27 0 0,-28 0 0,0 0 0,29 0 0,-29 0 0,29 0 0,-1 0 0,0 0 0,1 0 0,28 0 0,-29 0 3,0 0-6,29 0 3,0 0 0,-57 28 2,28-28-4,-27 0 2,27 0 0,1 0 0,-29 0 0,28 0 0,-56 0 0,28 0 0,29 0 0,-57 0 0,56 0 2,1 0 4,-29 0-6,28 0 0,1 0 0,-1 0 0,1 0 0,-1 0 0,1 0 0,27 0 0,-55-28 0,27 28 3,0 0-6,-27 0 3,-1-28 0,28 0 2,-56 28-4,29 0 2,-1 0 0,0-29 0,0 29 0,0 0 0,29-28 0,28 28 0,-57-28 0,0 28 0,57 0 0,-1-28 0,-27 0 0,27 28 0,1 0 0,-28-29 0,27 29 0,-27-28 0,-1 28 0,1-28 0,-1 28 0,0 0 0,-27 0 0,27 0 1,1-28-2,-1-1 1,0 29 0,1 0 0,-29 0 0,0 0 0,29 0 0,-29 0 0,0 0 0,0 0 0,29 0 0,-1-28 0,-27 28 0,27 0 0,-28 0 3,29 0-6,-29 0 3,57-28 0,-29 28 0,0 0 0,1 0 0,-1-28 0,29 28 0,-29 0 0,-27 0 0,27 0 2,1 0-4,-57 0 2,28 0 0,56 0 0,-55 0 0,-1 0 0,28 0 2,1 0-4,-1 0 2,-28 0 0,29 0 0,-57 0 0,28 0 0,0 0 0,1 0 8,27 0 3,-56 0-14,56 0 3,-56 0 0,29 0 0,-1 0 0,0 0 0,0 0 0,1 0 0,-1 0 0,0 0 0,-28 0 0,28 0 0,0 0 0,1 0 0,-29 0 0,28 0 0,0 0 0,-28 0 0,28 0 0,29 0 0,-57 0 0,56 0 0,-28 0 2,1 0-4,27 0 2,-28 0 0,1 0 0,-1 0 0,85 0 0,-85 0 1,28 28-2,1-28 1,-1 0 0,29 28 0,-85-28 0,56 0 0,-27 0 0,27 0 0,-28 0 0,29 0 2,-1 0-4,-28 0 2,1 0 0,27 28 0,-28-28 0,29 0 0,-1 0 0,-28 0 0,1 0 0,-1 0 0,-28 0 8,28 0-8,0 0 0,0 0 0,1 0 0,-1 0 0,28 0 0,1 0 0,-29 0 0,28 0 0,1 0 0,-1 0 0,1 0 0,-29 0 2,85 29-4,-57-1 2,29-28 0,-29 0 0,57 0 0,-28 0 2,0 28-4,84-28 2,-113 0 0,57 28 0,-28-28 0,0 0 0,-1 0 0,-55 0 0,-1 0 2,0 0-4,-28 0 2,56 0 0,-56 0 0,57 0 0,-29 0 0,29 29 0,-29-29 0,56 28 0,-27-28 0,-29 0 0,0 0 0,29 0 0,-57 0 0,28 0 0,0 0 0,0 0 0,1 0 2,-1 0-4,-28 0 2,28 0 0,-28 0 8,57 0-8,-57 0 8,28 0 0,28 0 0,-56 0-8,57 0 0,-1 0 0,1 0 0,-29 0 2,28 0-4,-28 0 4,-28 28-4,29-28 2,-1 0 0,-28 0 0,28 0 0,29 0 8,-57 0-8,56 0 0,-28 0 0,-28 0 0,57 0 0,-57 0 0,56 0 0,-56 0 0,28 0 0,-28 0 0,29 0 0,-29 0 0,28 0 8,0 0-8,-28 0 0,28 0 0,29 0 8,-57 0-8,56 0 0,-28 0 0,1 0 0,27 0 0,-28 0 0,-28 0 0,57 0 0,-57 0 0,28 0 0,0 0 0,0 0 0,29 0 0,-29 0 0,0 0 0,0 0 0,-28 0 0,29 0 0,-1 0 0,-28 0 8,28 0 0,29 0 0,-29 0 0,0 0 8,-28 0-16,28 0 0,-28 0 0,57 0 0,-29 0 0,0 0 0,29 0 0,-1 0 0,29 28 0,-85-28 0,56 0 0,-28 0 0,1 0 0,-29 0 0,28 0 8,-28 0-8,28 0 8,0 0-8,-28 0 0,28 0 0,1 0 0,-1 0 0,0 0 0,0 0 0,1 0 0,-29 0 0,28 0 3,-28 0 2,28 0-5,0 0 8,-28 0-8,28 0 0,-28 0 0,57 0 0,-29 0 0,29 0 0,-29 0 0,56 0 0,1 0 2,-28 0-4,-1 0 2,0 0 0,29 0 0,-28 0 0,-1 0 0,0 0 0,1 0 0,-1 0 0,1 0 0,-29 0 0,-28 0 0,28 0 0,0 0 0,-28 0 0,29 0 8,-1 0 40,0 0 8,-28 0-48,28 0-8,1 0 0,-1 0 0,0 0 0,-28 0 8,28 0 0,-28 0 152,-28 0-160,0 28 0,0 1 0,-1-29 0</inkml:trace>
    </iact:actionData>
  </iact:action>
  <iact:action type="add" startTime="97168">
    <iact:property name="dataType"/>
    <iact:actionData xml:id="d5">
      <inkml:trace xmlns:inkml="http://www.w3.org/2003/InkML" xml:id="stk5" contextRef="#ctx0" brushRef="#br0">29210 15127 0,'0'0'9,"28"0"46,0 0-23,-28 0 8,29 0-16,-29 0-15,28 0 6,-28 0-7,28 0 49,0 0-34,-28 0 17,29 0-32,-29 0 8,0 0 8,28 0-16,0 0 0,-28 0 8,28 0-8,-28 0 1,28 0-2,-28 0 1,29-28 0,-1 28 2,0-29-4,-28 29 2,28 0 0,1 0 0,-29 0 0,28 0 1,-28 0-2,56 0 1,-56-28 0,28 28 3,-28 0-6,29 0 3,-1 0 0,0 0 0,-28 0 0,57 0 1,-57 0-2,28 0 1,28-28 2,-28 28-4,1 0 3,27 0-2,-56 0 1,57-28 0,-29 28 0,0 0 1,-28 0-2,28 0 1,0 0 17,-28 0-10,29 0 25,-1 0-16,-28 0-16,28 0 8,-28 0 1,28 0 14,-28 0-22,29 0-2,-29 0 1,28 0 0,28 0 0,-56 0 0,28 0 0,1 0 0,-1 0 0,-28 0 0,28 0 8,-28 0 8,28 0-16,1 0 8,-29 0 9,28 0 1,-28 0-21,0 0 3,28 0 0,0 0 0,0 0 0,29 28 0,-29-28 0,0 0 0,29 28 0,-29-28 0,28 0 0,1 28 0,-57-28 0,56 0 0,29 29 0,-57-1 0,57 0 0,56 29 0,57-57 0,-86 56 0,30-28 0,-86 0 0,29-28 0,-29 29 0,-28-29 0,-28 28 8,29-28-8,-29 0 56,0 0 40,0 0-40,-29 0-56</inkml:trace>
    </iact:actionData>
  </iact:action>
  <iact:action type="add" startTime="100601">
    <iact:property name="dataType"/>
    <iact:actionData xml:id="d6">
      <inkml:trace xmlns:inkml="http://www.w3.org/2003/InkML" xml:id="stk6" contextRef="#ctx0" brushRef="#br0">536 16086 0,'0'0'7,"0"0"25,0 0-16,28 0 8,-28 29-16,29-29 0,-29 0 8,28 0-8,-28 28 0,28-28 0,0 0 0,29 0 0,-1 0 0,1 0 0,84 0 0,-28 0 0,28 0 0,-28 0 0,56 0 0,29 0 0,-86 0 0,-27 0 0,28 0 2,-28 0-4,-1 0 2,1 0 0,28 0 0,56 0 0,-112 0 0,56 0 0,28 28 0,-57-28 0,1 28 0,0-28 0,28 0 0,28 29 0,-85-29 0,29 0 0,-29 0 0,1 0 0,-1 0 0,29 0 0,-57 0 0,0 0 0,57 0 1,-29 0-2,-27 0 1,27 0 0,-28 0 0,0 0 0,1 0 0,-1 0 0,0 0 0,0 0 0,-28 0 0,29 0 0,-1 0 0,0 0 0,0 0 0,-28 0 0,57 0 0,-57 0 0,56 0 1,-28 0-2,1 0 1,27 0 0,57 0 0,-28 0 1,27 0-2,-27 0 1,-28 0 0,-1 0 0,0 0 0,29 0 0,-28 0 0,-57 0 0,28 0 0,0 0 0,0 0 8,29 0-8,-57 0 0,28 0 0,0 0 0,0 0 0,1 0 0,-1 0 0,-28 0 0,28 0 0,0-29 0,0 29 0,1 0 0,-1 0 0,0 0 0,0 0 0,1 0 8,-1 0-8,0 0 0,0 0 0,-28 0 0,57 0 0,-57 0 0,28 0 0,57 0 0,-29 0 0,0 0 0,1 0 0,28 0 0,-29 0 0,85 0 0,-56 0 0,-1 29 0,1-29 0,0 0 0,-29 0 0,1 0 0,-1 0 1,-28 0-2,1 0 1,27 0 0,-28 0 0,0 0 0,1 0 0,27 0 0,-28 0 0,29 0 0,-1 0 0,-56 0 0,28 0 0,29 0 0,-57 0 0,56 0 0,-27 0 2,-29 0-4,56 0 2,0 0 8,-27 0-8,-1 0 0,57 0 0,-57 0 0,0 0 0,0 0 0,29 0 0,-29 0 0,28-29 0,-27 29 0,-1 0 0,0 0 0,0 0 0,0 0 0,-28 0 0,29 0 0,-29 0 8,28 0-8,0 0 8,-28 0-8,28 0 8,29 0-8,-57 0 0,28 0 0,0 0 0,29 0 0,-1 0 0,-28 0 0,1 0 0,27 0 0,-28 0 3,0 0-6,1 0 3,-29 0 0,56 0 0,-56 0 0,28 0 0,-28 0 0,29 0 2,-1 0-4,-28 0 2,28 0 2,0 0-4,0 0 2,1 0 8,-1 0-8,0 0 0,0 0 0,1 0 0,27 0 0,-28 0 0,29 0 0,-29 0 0,57 0 0,-57 0 0,28 29 0,-28-29 0,85 0 0,-84 28 0,27-28 0,-28 0 0,57 0 0,-85 0 0,28 0 0,0 0 0,1 0 0,-1 0 8,-28 0 0,28 0 16,0 0-16,-28 0 88,28 0-88,-28 0-8,29 0 8,-1 0-8,28 0 3,-56 0-6,29 0 3,27 0 0,-56 0 0,28 0 0,0 0 8,1 0 0,-29 0 0,28 0 8,-28 0 8,0 0 144,28 0-168,57-28 0</inkml:trace>
    </iact:actionData>
  </iact:action>
  <iact:action type="add" startTime="112522">
    <iact:property name="dataType"/>
    <iact:actionData xml:id="d7">
      <inkml:trace xmlns:inkml="http://www.w3.org/2003/InkML" xml:id="stk7" contextRef="#ctx0" brushRef="#br0">12700 17328 0,'28'0'49,"-28"0"-26,28 0 17,-28 0-32,29 0 8,-1 0-8,0 0 0,29 0 0,-1 0 1,57 0-2,-57 0 1,142 0 0,-85 0 0,0-28 1,-29 28-2,29 0 1,-28 0 0,-29 0 0,1 0 0,-1 0 0,1 0 0,-1 0 0,-28 0 0,57 0 0,-29 0 0,29 0 0,0 0 0,28 0 0,56 0 0,-84 0 0,28 0 0,-29 0 3,1 0-6,0 0 3,-1 0 0,-56 0 0,29 28 0,28-28 0,-29 0 1,-28 28-2,0-28 1,29 0 0,28 0 0,-57 0 0,0 0 0,57 0 0,-57 0 2,0 0-4,29 0 2,-29 0 0,0 0 0,0 0 0,-28 0 0,28 0 0,-28 0 0,29 0 0,-1 0 0,-28 0 0,28 0 0,-28 0 0,57 0 0,-29 0 0,0 0 0,0-28 0,0 28 0,29 0 1,28 0-1,-57-28-1,0 0 1,0 28 8,0 0-8,29-28 0,-29 28 8,0 0-8,-28 0 0,29 0 0,-29 0 0,56 0 0,-56 0 0,28 0 2,-28 0-4,28 0 10,-28-29-8,57 29 8,-57 0 0,28 0 0,-28 0-8,28 0 0,1 0 0,-29 0 8,28 0-8,-28 0 8,28 0 0,0 0 0,-28 0 0,28 0 0,-28 0-7,29 0-2,-29 0 1,28 0 16,0 0-16,-28 0 0,28 0 8,1 0-8,-1 0 0,-28 0 0,28 0 0,-28 0 0,28 29 1,0-29-2,29 28 1,-57-28 0,56 0 0,-27 0 0,27 0 0,0 0 0,1 0 0,-1 0 0,1 0 1,27 0 0,-27 0-3,-1 0 2,1 0 0,-1 28 0,1-28 0,-29 0 0,0 0 0,29 0 0,-29 0 1,0 0-2,0 0 1,29 0 0,-29 0 0,57 0 1,-57 0-2,0 0 1,0 0 2,29 0-4,-29 0 2,0 0 0,29 0 0,-57 0 0,56 0 2,0 0-4,1 0 2,-29 0 0,57 0 0,-1 0 0,-27 0 0,28 0 0,-57 0 0,28 0 0,1 0 0,-29 0 0,0 0 2,29 0-4,-1 0 2,-28 0 1,0 0-2,29 0 1,-57 0 0,56 0 0,-56 0 0,29 28 0,55-28 0,-56 0 0,29 0 0,-1 0 0,1 0 0,27 0 0,1 0 0,-28 0 3,-1 0-6,-28 0 4,57 0-2,-29 0 1,1 0 0,-1 0 0,-28 0 0,29 0 0,-1 0 8,-27 0-8,-1 0 0,-28 0 0,28 0 0,0 0 0,-28 0 0,28 0 0,1 0 8,-1 0 0,-28 0 0,28 0-8,-28 0 0,28 0 0,1 0 1,-29 0-2,28 0 1,28 0 0,1 0 0,-1 0 0,-28 0 0,29 0 0,-1 0 0,1 0 0,27 0 0,-27 0 0,-1 0 3,29 0-4,-85 0-1,28 0 2,29 0 0,-57 0 0,56 0 0,-56 0 0,56 0 0,-27 0 0,-1 0 0,0 0 8,-28 0-8,28 0 2,-28 0-4,29 0 2,-1 0 0,28 0 8,1 0-8,27 0 3,-55 0-6,27 0 3,29 28 0,-57-28 3,0 0-6,29 0 3,-1 0 0,-28 0 0,0 0 0,29 0 0,-1 0 0,1 0 0,-1 0 0,-28 0 2,29 0-4,-29 0 2,0 0 0,29 0 0,-29 0 0,0 0 0,0 0 0,29 0 0,-29 0 0,29 0 0,27 0 0,-27 0 0,-1 0 0,1 0 0,-1 0 0,0 0 0,1 0 0,-29 0 0,0 0 0,29 0 0,-1 0 0,1 0 0,-1 0 0,29 0 0,-1 0 0,-27 0 2,28 0-4,-29 0 2,-28 0 0,57 0 0,-57 0 0,0 0 8,1 0-8,-29 0 0,28 0 3,-28 0-5,56 0 1,-56 0 1,57 0 0,-57 0 0,28 0 0,0 0 0,0 0 0,-28 0 0,29 0 0,-1 0 0,-28 0 0,56 0 0,-56 0 0,28 0 3,-28 0-6,29 0 11,-1 0-8,0 0 8,-28 0-8,28 0 3,1 0-6,-29 0 3,28 0 0,0 0 8,0 0-8,-28 0 0,28 0 0,-28 0 0,29 0 0,-1 0 0,0 0 3,0 0-6,1 0 3,27 0 0,-28 0 0,0 0 3,57 0-6,-57 0 3,1 0 0,-1 0 0,56 0 3,-27 0-6,-1 0 3,1 0 0,-1 0 0,1-28 0,-29 28 0,57 0 0,-29 0 0,-56 0 0,56 0 0,1 0 0,-57 0 0,28 0 0,0 0 0,1 0 0,-29 0 8,28 0-5,-28 0-6,0 0 3,56 0 0,-56 0 16,57-28-16,-57 28 16,28 0-16,-28 0 0,28 0 0,-28 0 0,57 0 0,-57 0 0,28 0 0,-28 0 0,28 0 0,0 0 3,29 0 2,-57 0 3,28 0 0,0 0 0,0 0-8,-28-28 0,29 28 0,-29 0 0,28 0 0,0 0 0,0 0 0,0 0 8,1 0-8,-29-28 3,28 28-6,-28 0 3,28 0 0,0 0 0,-28 0 0,29 0 0,-29 0 0,56 0 8,-56 0-8,28 0 8,-28 0-8,28 0 0,-28 0 8,29 0 16,-1 0 24,-28 0-8,0-29 176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0CA63-FC81-684E-B713-FE65DF328D48}" type="datetimeFigureOut">
              <a:rPr lang="en-US" smtClean="0"/>
              <a:t>12/26/21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85A49-8BC1-9845-9EA5-158B2E95925C}" type="slidenum">
              <a:rPr lang="en-US" smtClean="0"/>
              <a:t>‹#›</a:t>
            </a:fld>
            <a:endParaRPr lang="en-US"/>
          </a:p>
        </p:txBody>
      </p:sp>
    </p:spTree>
    <p:extLst>
      <p:ext uri="{BB962C8B-B14F-4D97-AF65-F5344CB8AC3E}">
        <p14:creationId xmlns:p14="http://schemas.microsoft.com/office/powerpoint/2010/main" val="303792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85156BB-E04F-6B4B-AF82-921AFCD4302A}"/>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174790C9-46D8-B346-B075-6FB001132601}" type="slidenum">
              <a:rPr lang="en-US" altLang="en-US"/>
              <a:pPr>
                <a:defRPr/>
              </a:pPr>
              <a:t>1</a:t>
            </a:fld>
            <a:endParaRPr lang="en-US" altLang="en-US"/>
          </a:p>
        </p:txBody>
      </p:sp>
      <p:sp>
        <p:nvSpPr>
          <p:cNvPr id="166914" name="Rectangle 2">
            <a:extLst>
              <a:ext uri="{FF2B5EF4-FFF2-40B4-BE49-F238E27FC236}">
                <a16:creationId xmlns:a16="http://schemas.microsoft.com/office/drawing/2014/main" id="{C0AA516F-88A4-2B40-AE13-F93FD0AA11D4}"/>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00950C7B-6745-D648-8ACD-E8645715C649}"/>
              </a:ext>
            </a:extLst>
          </p:cNvPr>
          <p:cNvSpPr>
            <a:spLocks noGrp="1" noChangeArrowheads="1"/>
          </p:cNvSpPr>
          <p:nvPr>
            <p:ph type="body" idx="1"/>
          </p:nvPr>
        </p:nvSpPr>
        <p:spPr/>
        <p:txBody>
          <a:bodyPr/>
          <a:lstStyle/>
          <a:p>
            <a:pPr eaLnBrk="1" hangingPunct="1">
              <a:defRPr/>
            </a:pPr>
            <a:endParaRPr lang="en-US" altLang="en-US"/>
          </a:p>
        </p:txBody>
      </p:sp>
    </p:spTree>
    <p:extLst>
      <p:ext uri="{BB962C8B-B14F-4D97-AF65-F5344CB8AC3E}">
        <p14:creationId xmlns:p14="http://schemas.microsoft.com/office/powerpoint/2010/main" val="1686175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70D26FE5-9DF8-7249-ABE3-7C65BC29C54F}"/>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2FB1F405-68D3-0C4E-B576-EA9242256B55}" type="slidenum">
              <a:rPr lang="en-US" altLang="en-US"/>
              <a:pPr>
                <a:defRPr/>
              </a:pPr>
              <a:t>24</a:t>
            </a:fld>
            <a:endParaRPr lang="en-US" altLang="en-US"/>
          </a:p>
        </p:txBody>
      </p:sp>
      <p:sp>
        <p:nvSpPr>
          <p:cNvPr id="160770" name="Rectangle 2">
            <a:extLst>
              <a:ext uri="{FF2B5EF4-FFF2-40B4-BE49-F238E27FC236}">
                <a16:creationId xmlns:a16="http://schemas.microsoft.com/office/drawing/2014/main" id="{FF13E947-AECF-B14D-8EE8-7EED2CFA86E9}"/>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7B6A89E7-CEEC-654D-9AFD-AF921EB22919}"/>
              </a:ext>
            </a:extLst>
          </p:cNvPr>
          <p:cNvSpPr>
            <a:spLocks noGrp="1" noChangeArrowheads="1"/>
          </p:cNvSpPr>
          <p:nvPr>
            <p:ph type="body" idx="1"/>
          </p:nvPr>
        </p:nvSpPr>
        <p:spPr/>
        <p:txBody>
          <a:bodyPr/>
          <a:lstStyle/>
          <a:p>
            <a:pPr eaLnBrk="1" hangingPunct="1">
              <a:defRPr/>
            </a:pPr>
            <a:endParaRPr lang="en-US" altLang="en-US"/>
          </a:p>
        </p:txBody>
      </p:sp>
    </p:spTree>
    <p:extLst>
      <p:ext uri="{BB962C8B-B14F-4D97-AF65-F5344CB8AC3E}">
        <p14:creationId xmlns:p14="http://schemas.microsoft.com/office/powerpoint/2010/main" val="40760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70D26FE5-9DF8-7249-ABE3-7C65BC29C54F}"/>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2FB1F405-68D3-0C4E-B576-EA9242256B55}" type="slidenum">
              <a:rPr lang="en-US" altLang="en-US"/>
              <a:pPr>
                <a:defRPr/>
              </a:pPr>
              <a:t>25</a:t>
            </a:fld>
            <a:endParaRPr lang="en-US" altLang="en-US"/>
          </a:p>
        </p:txBody>
      </p:sp>
      <p:sp>
        <p:nvSpPr>
          <p:cNvPr id="160770" name="Rectangle 2">
            <a:extLst>
              <a:ext uri="{FF2B5EF4-FFF2-40B4-BE49-F238E27FC236}">
                <a16:creationId xmlns:a16="http://schemas.microsoft.com/office/drawing/2014/main" id="{FF13E947-AECF-B14D-8EE8-7EED2CFA86E9}"/>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7B6A89E7-CEEC-654D-9AFD-AF921EB22919}"/>
              </a:ext>
            </a:extLst>
          </p:cNvPr>
          <p:cNvSpPr>
            <a:spLocks noGrp="1" noChangeArrowheads="1"/>
          </p:cNvSpPr>
          <p:nvPr>
            <p:ph type="body" idx="1"/>
          </p:nvPr>
        </p:nvSpPr>
        <p:spPr/>
        <p:txBody>
          <a:bodyPr/>
          <a:lstStyle/>
          <a:p>
            <a:pPr eaLnBrk="1" hangingPunct="1">
              <a:defRPr/>
            </a:pPr>
            <a:endParaRPr lang="en-US" altLang="en-US"/>
          </a:p>
        </p:txBody>
      </p:sp>
    </p:spTree>
    <p:extLst>
      <p:ext uri="{BB962C8B-B14F-4D97-AF65-F5344CB8AC3E}">
        <p14:creationId xmlns:p14="http://schemas.microsoft.com/office/powerpoint/2010/main" val="38723166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70D26FE5-9DF8-7249-ABE3-7C65BC29C54F}"/>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2FB1F405-68D3-0C4E-B576-EA9242256B55}" type="slidenum">
              <a:rPr lang="en-US" altLang="en-US"/>
              <a:pPr>
                <a:defRPr/>
              </a:pPr>
              <a:t>26</a:t>
            </a:fld>
            <a:endParaRPr lang="en-US" altLang="en-US"/>
          </a:p>
        </p:txBody>
      </p:sp>
      <p:sp>
        <p:nvSpPr>
          <p:cNvPr id="160770" name="Rectangle 2">
            <a:extLst>
              <a:ext uri="{FF2B5EF4-FFF2-40B4-BE49-F238E27FC236}">
                <a16:creationId xmlns:a16="http://schemas.microsoft.com/office/drawing/2014/main" id="{FF13E947-AECF-B14D-8EE8-7EED2CFA86E9}"/>
              </a:ext>
            </a:extLst>
          </p:cNvPr>
          <p:cNvSpPr>
            <a:spLocks noGrp="1" noRot="1" noChangeAspect="1" noChangeArrowheads="1" noTextEdit="1"/>
          </p:cNvSpPr>
          <p:nvPr>
            <p:ph type="sldImg"/>
          </p:nvPr>
        </p:nvSpPr>
        <p:spPr>
          <a:ln/>
        </p:spPr>
      </p:sp>
      <p:sp>
        <p:nvSpPr>
          <p:cNvPr id="160771" name="Rectangle 3">
            <a:extLst>
              <a:ext uri="{FF2B5EF4-FFF2-40B4-BE49-F238E27FC236}">
                <a16:creationId xmlns:a16="http://schemas.microsoft.com/office/drawing/2014/main" id="{7B6A89E7-CEEC-654D-9AFD-AF921EB22919}"/>
              </a:ext>
            </a:extLst>
          </p:cNvPr>
          <p:cNvSpPr>
            <a:spLocks noGrp="1" noChangeArrowheads="1"/>
          </p:cNvSpPr>
          <p:nvPr>
            <p:ph type="body" idx="1"/>
          </p:nvPr>
        </p:nvSpPr>
        <p:spPr/>
        <p:txBody>
          <a:bodyPr/>
          <a:lstStyle/>
          <a:p>
            <a:pPr eaLnBrk="1" hangingPunct="1">
              <a:defRPr/>
            </a:pPr>
            <a:endParaRPr lang="en-US" altLang="en-US"/>
          </a:p>
        </p:txBody>
      </p:sp>
    </p:spTree>
    <p:extLst>
      <p:ext uri="{BB962C8B-B14F-4D97-AF65-F5344CB8AC3E}">
        <p14:creationId xmlns:p14="http://schemas.microsoft.com/office/powerpoint/2010/main" val="271451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27</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825815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28</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3237780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p>
            <a:pPr>
              <a:defRPr/>
            </a:pPr>
            <a:fld id="{C4CD2F8E-1977-5B49-B107-45F19318F1A3}" type="slidenum">
              <a:rPr lang="en-US" altLang="en-US"/>
              <a:pPr>
                <a:defRPr/>
              </a:pPr>
              <a:t>29</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371652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30</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1825612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85A49-8BC1-9845-9EA5-158B2E95925C}" type="slidenum">
              <a:rPr lang="en-US" smtClean="0"/>
              <a:t>3</a:t>
            </a:fld>
            <a:endParaRPr lang="en-US"/>
          </a:p>
        </p:txBody>
      </p:sp>
    </p:spTree>
    <p:extLst>
      <p:ext uri="{BB962C8B-B14F-4D97-AF65-F5344CB8AC3E}">
        <p14:creationId xmlns:p14="http://schemas.microsoft.com/office/powerpoint/2010/main" val="280696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85A49-8BC1-9845-9EA5-158B2E95925C}" type="slidenum">
              <a:rPr lang="en-US" smtClean="0"/>
              <a:t>4</a:t>
            </a:fld>
            <a:endParaRPr lang="en-US"/>
          </a:p>
        </p:txBody>
      </p:sp>
    </p:spTree>
    <p:extLst>
      <p:ext uri="{BB962C8B-B14F-4D97-AF65-F5344CB8AC3E}">
        <p14:creationId xmlns:p14="http://schemas.microsoft.com/office/powerpoint/2010/main" val="4264525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85A49-8BC1-9845-9EA5-158B2E95925C}" type="slidenum">
              <a:rPr lang="en-US" smtClean="0"/>
              <a:t>13</a:t>
            </a:fld>
            <a:endParaRPr lang="en-US"/>
          </a:p>
        </p:txBody>
      </p:sp>
    </p:spTree>
    <p:extLst>
      <p:ext uri="{BB962C8B-B14F-4D97-AF65-F5344CB8AC3E}">
        <p14:creationId xmlns:p14="http://schemas.microsoft.com/office/powerpoint/2010/main" val="1688942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E85A49-8BC1-9845-9EA5-158B2E95925C}" type="slidenum">
              <a:rPr lang="en-US" smtClean="0"/>
              <a:t>14</a:t>
            </a:fld>
            <a:endParaRPr lang="en-US"/>
          </a:p>
        </p:txBody>
      </p:sp>
    </p:spTree>
    <p:extLst>
      <p:ext uri="{BB962C8B-B14F-4D97-AF65-F5344CB8AC3E}">
        <p14:creationId xmlns:p14="http://schemas.microsoft.com/office/powerpoint/2010/main" val="107261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19</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3385383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20</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dirty="0"/>
          </a:p>
        </p:txBody>
      </p:sp>
    </p:spTree>
    <p:extLst>
      <p:ext uri="{BB962C8B-B14F-4D97-AF65-F5344CB8AC3E}">
        <p14:creationId xmlns:p14="http://schemas.microsoft.com/office/powerpoint/2010/main" val="1810533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21</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a:p>
        </p:txBody>
      </p:sp>
    </p:spTree>
    <p:extLst>
      <p:ext uri="{BB962C8B-B14F-4D97-AF65-F5344CB8AC3E}">
        <p14:creationId xmlns:p14="http://schemas.microsoft.com/office/powerpoint/2010/main" val="228295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0D1F0C01-D04E-874F-9980-4EC1FBC6EA15}"/>
              </a:ext>
            </a:extLst>
          </p:cNvPr>
          <p:cNvSpPr>
            <a:spLocks noGrp="1" noChangeArrowheads="1"/>
          </p:cNvSpPr>
          <p:nvPr>
            <p:ph type="sldNum" sz="quarter" idx="5"/>
          </p:nvPr>
        </p:nvSpPr>
        <p:spPr>
          <a:extLst>
            <a:ext uri="{FAA26D3D-D897-4be2-8F04-BA451C77F1D7}">
              <ma14:placeholderFlag xmlns="" xmlns:ma14="http://schemas.microsoft.com/office/mac/drawingml/2011/main" val="1"/>
            </a:ext>
          </a:extLst>
        </p:spPr>
        <p:txBody>
          <a:bodyPr/>
          <a:lstStyle/>
          <a:p>
            <a:pPr>
              <a:defRPr/>
            </a:pPr>
            <a:fld id="{C4CD2F8E-1977-5B49-B107-45F19318F1A3}" type="slidenum">
              <a:rPr lang="en-US" altLang="en-US"/>
              <a:pPr>
                <a:defRPr/>
              </a:pPr>
              <a:t>23</a:t>
            </a:fld>
            <a:endParaRPr lang="en-US" altLang="en-US"/>
          </a:p>
        </p:txBody>
      </p:sp>
      <p:sp>
        <p:nvSpPr>
          <p:cNvPr id="161794" name="Rectangle 2">
            <a:extLst>
              <a:ext uri="{FF2B5EF4-FFF2-40B4-BE49-F238E27FC236}">
                <a16:creationId xmlns:a16="http://schemas.microsoft.com/office/drawing/2014/main" id="{AC6CFE5A-50A6-2F44-A44B-C4EF68CEEE7B}"/>
              </a:ext>
            </a:extLst>
          </p:cNvPr>
          <p:cNvSpPr>
            <a:spLocks noGrp="1" noRot="1" noChangeAspect="1" noChangeArrowheads="1" noTextEdit="1"/>
          </p:cNvSpPr>
          <p:nvPr>
            <p:ph type="sldImg"/>
          </p:nvPr>
        </p:nvSpPr>
        <p:spPr>
          <a:ln/>
        </p:spPr>
      </p:sp>
      <p:sp>
        <p:nvSpPr>
          <p:cNvPr id="161795" name="Rectangle 3">
            <a:extLst>
              <a:ext uri="{FF2B5EF4-FFF2-40B4-BE49-F238E27FC236}">
                <a16:creationId xmlns:a16="http://schemas.microsoft.com/office/drawing/2014/main" id="{CA01EDB5-9BC4-F74C-938C-6FA60B1DEB65}"/>
              </a:ext>
            </a:extLst>
          </p:cNvPr>
          <p:cNvSpPr>
            <a:spLocks noGrp="1" noChangeArrowheads="1"/>
          </p:cNvSpPr>
          <p:nvPr>
            <p:ph type="body" idx="1"/>
          </p:nvPr>
        </p:nvSpPr>
        <p:spPr/>
        <p:txBody>
          <a:bodyPr/>
          <a:lstStyle/>
          <a:p>
            <a:pPr eaLnBrk="1" hangingPunct="1">
              <a:defRPr/>
            </a:pPr>
            <a:endParaRPr lang="en-US" altLang="en-US"/>
          </a:p>
        </p:txBody>
      </p:sp>
    </p:spTree>
    <p:extLst>
      <p:ext uri="{BB962C8B-B14F-4D97-AF65-F5344CB8AC3E}">
        <p14:creationId xmlns:p14="http://schemas.microsoft.com/office/powerpoint/2010/main" val="3033782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06685-2D7C-0F45-9E86-E6D8926559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E2AEC-7091-134D-BF72-A2D2873432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B8C5F4-80E6-E749-ACE4-4A996F757288}"/>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5" name="Footer Placeholder 4">
            <a:extLst>
              <a:ext uri="{FF2B5EF4-FFF2-40B4-BE49-F238E27FC236}">
                <a16:creationId xmlns:a16="http://schemas.microsoft.com/office/drawing/2014/main" id="{3361AD38-8750-BA46-8210-1687652BC1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F02AB5-60A2-3642-AD33-3D3EFE896DBE}"/>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445538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22FAC-1FB8-D747-B5D1-DCA06FB09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B67787-F952-DC47-BDCD-7FD8553A82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EA19A-2E0D-8C4F-AAE7-78F62DB2771B}"/>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5" name="Footer Placeholder 4">
            <a:extLst>
              <a:ext uri="{FF2B5EF4-FFF2-40B4-BE49-F238E27FC236}">
                <a16:creationId xmlns:a16="http://schemas.microsoft.com/office/drawing/2014/main" id="{481990A6-1946-1549-BB15-D141A63010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2D4B7-5895-774C-8ACE-B5E216A91BC9}"/>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136907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1CACF4-72BC-9E49-BE14-D4A467865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872C40-915A-734F-B4DE-7BA038DBF10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3F4354-3D13-F74B-AE32-E3B5A9F2E043}"/>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5" name="Footer Placeholder 4">
            <a:extLst>
              <a:ext uri="{FF2B5EF4-FFF2-40B4-BE49-F238E27FC236}">
                <a16:creationId xmlns:a16="http://schemas.microsoft.com/office/drawing/2014/main" id="{8789BCE4-6862-5246-8963-F5882AD6D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EB656-264C-4B4F-AE96-5B4380C76C93}"/>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387333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E4700-9DF9-0742-A862-B90E888029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C5C3C-4BD3-E542-A894-FFC756C1D43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A62DC-F8D0-6141-A15E-28AFE8228243}"/>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5" name="Footer Placeholder 4">
            <a:extLst>
              <a:ext uri="{FF2B5EF4-FFF2-40B4-BE49-F238E27FC236}">
                <a16:creationId xmlns:a16="http://schemas.microsoft.com/office/drawing/2014/main" id="{C5A08EEA-AD0C-044B-9ADA-A1ABC30F3D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98093-47E6-0C41-B630-CEEE5ACD9161}"/>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1955763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6F4B-25FC-0942-8443-47743B770A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0A5805-DB25-774A-8E41-19F259B6C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0F7337-1536-CB4A-803E-EB2FC84B3E92}"/>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5" name="Footer Placeholder 4">
            <a:extLst>
              <a:ext uri="{FF2B5EF4-FFF2-40B4-BE49-F238E27FC236}">
                <a16:creationId xmlns:a16="http://schemas.microsoft.com/office/drawing/2014/main" id="{F413B177-E244-F144-BCDA-DBBAE7A2B5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CAAB9-DC19-534D-A999-1743AE0BE263}"/>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159511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A12C-F054-9C4A-B27B-46E1145234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316EAC-C271-D244-857B-31C066DCDE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17421B-EB5B-2F4E-945D-8999E6CEC4D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5389EE-2DF3-484D-97F1-0CAB56284AAA}"/>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6" name="Footer Placeholder 5">
            <a:extLst>
              <a:ext uri="{FF2B5EF4-FFF2-40B4-BE49-F238E27FC236}">
                <a16:creationId xmlns:a16="http://schemas.microsoft.com/office/drawing/2014/main" id="{65CE0E4D-5BB4-B144-8C6A-A076B8DF4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3E93E6-A330-6F48-BCDA-F560F1A04ED0}"/>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3851402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EAEBA-DB69-7447-89F6-1D2D7ABD1A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59B5E1-8CC9-744F-ACBC-7508EA1980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36C913-2CDB-3742-9912-EB66CD0C03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B4C160-02C0-7D41-991D-6AC1C8B5EE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B83E8C-5E09-0741-BD53-04C8F1B871A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0268A0-2056-9446-BEFE-995C32992577}"/>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8" name="Footer Placeholder 7">
            <a:extLst>
              <a:ext uri="{FF2B5EF4-FFF2-40B4-BE49-F238E27FC236}">
                <a16:creationId xmlns:a16="http://schemas.microsoft.com/office/drawing/2014/main" id="{396609CE-9B73-5849-9DBF-0B81CA812E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A6DC93-9FA3-C64E-852F-5D62C0050C39}"/>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582268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BCDD-AC66-4B41-9A41-B98549D12C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1348A8-0B64-474F-B235-698FAF809AAB}"/>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4" name="Footer Placeholder 3">
            <a:extLst>
              <a:ext uri="{FF2B5EF4-FFF2-40B4-BE49-F238E27FC236}">
                <a16:creationId xmlns:a16="http://schemas.microsoft.com/office/drawing/2014/main" id="{3229B789-7B0B-784D-8B03-38C5813435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1F0E7B-F5AF-CA43-9575-B8E0179E0B9A}"/>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307193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4F4011-103F-6B45-BE06-21165DE2A2AD}"/>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3" name="Footer Placeholder 2">
            <a:extLst>
              <a:ext uri="{FF2B5EF4-FFF2-40B4-BE49-F238E27FC236}">
                <a16:creationId xmlns:a16="http://schemas.microsoft.com/office/drawing/2014/main" id="{0AB5662B-4C16-2643-B541-DDDDB12AE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E22C88-57D7-E149-9675-2CB69189B8D4}"/>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3718813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6F03-A6AE-0D49-B4C0-8011EA0AE4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06A6D2-02F1-6F49-BA9E-58F1BE6BE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96AEEC-FAD6-2348-936A-8C2FB9C53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AA67028-8336-B94B-A9D6-F9BDF0CEC76A}"/>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6" name="Footer Placeholder 5">
            <a:extLst>
              <a:ext uri="{FF2B5EF4-FFF2-40B4-BE49-F238E27FC236}">
                <a16:creationId xmlns:a16="http://schemas.microsoft.com/office/drawing/2014/main" id="{8EC4AF3A-C8E0-F747-BE9D-412165E43B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02768F-E345-7645-B481-605D5BFD4789}"/>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3575639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2C5BE-EFB9-3B4E-AEAA-A27445E7DA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0D25CB-1635-2345-B2AF-A5A05BBA1D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BDE27B-0598-3C48-BC1A-6C394AF02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3E174B6-2333-4E44-AF15-863D5D8B923E}"/>
              </a:ext>
            </a:extLst>
          </p:cNvPr>
          <p:cNvSpPr>
            <a:spLocks noGrp="1"/>
          </p:cNvSpPr>
          <p:nvPr>
            <p:ph type="dt" sz="half" idx="10"/>
          </p:nvPr>
        </p:nvSpPr>
        <p:spPr/>
        <p:txBody>
          <a:bodyPr/>
          <a:lstStyle/>
          <a:p>
            <a:fld id="{09EC0700-D8CA-214C-A9F2-2392C25E433F}" type="datetimeFigureOut">
              <a:rPr lang="en-US" smtClean="0"/>
              <a:t>12/26/21</a:t>
            </a:fld>
            <a:endParaRPr lang="en-US"/>
          </a:p>
        </p:txBody>
      </p:sp>
      <p:sp>
        <p:nvSpPr>
          <p:cNvPr id="6" name="Footer Placeholder 5">
            <a:extLst>
              <a:ext uri="{FF2B5EF4-FFF2-40B4-BE49-F238E27FC236}">
                <a16:creationId xmlns:a16="http://schemas.microsoft.com/office/drawing/2014/main" id="{A4CC7D50-90D6-A74F-909B-036C241ECF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B7B2A-3DC7-F04D-9C4D-280F1A9E6EAE}"/>
              </a:ext>
            </a:extLst>
          </p:cNvPr>
          <p:cNvSpPr>
            <a:spLocks noGrp="1"/>
          </p:cNvSpPr>
          <p:nvPr>
            <p:ph type="sldNum" sz="quarter" idx="12"/>
          </p:nvPr>
        </p:nvSpPr>
        <p:spPr/>
        <p:txBody>
          <a:bodyPr/>
          <a:lstStyle/>
          <a:p>
            <a:fld id="{6EBDC0D0-BBD1-5F48-8FC4-FF5F4DDD78C0}" type="slidenum">
              <a:rPr lang="en-US" smtClean="0"/>
              <a:t>‹#›</a:t>
            </a:fld>
            <a:endParaRPr lang="en-US"/>
          </a:p>
        </p:txBody>
      </p:sp>
    </p:spTree>
    <p:extLst>
      <p:ext uri="{BB962C8B-B14F-4D97-AF65-F5344CB8AC3E}">
        <p14:creationId xmlns:p14="http://schemas.microsoft.com/office/powerpoint/2010/main" val="1674359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0CD941-108B-5A47-A2A4-CE457E3C96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12139C-5A47-2B41-A7D9-13EA65874D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8D73E-1F00-DE40-B2B5-9133FC925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EC0700-D8CA-214C-A9F2-2392C25E433F}" type="datetimeFigureOut">
              <a:rPr lang="en-US" smtClean="0"/>
              <a:t>12/26/21</a:t>
            </a:fld>
            <a:endParaRPr lang="en-US"/>
          </a:p>
        </p:txBody>
      </p:sp>
      <p:sp>
        <p:nvSpPr>
          <p:cNvPr id="5" name="Footer Placeholder 4">
            <a:extLst>
              <a:ext uri="{FF2B5EF4-FFF2-40B4-BE49-F238E27FC236}">
                <a16:creationId xmlns:a16="http://schemas.microsoft.com/office/drawing/2014/main" id="{18A4A9DA-007F-1E47-AE66-6A0CEDAE5B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F00FDA-6E96-D847-BCC1-7AB142905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BDC0D0-BBD1-5F48-8FC4-FF5F4DDD78C0}" type="slidenum">
              <a:rPr lang="en-US" smtClean="0"/>
              <a:t>‹#›</a:t>
            </a:fld>
            <a:endParaRPr lang="en-US"/>
          </a:p>
        </p:txBody>
      </p:sp>
    </p:spTree>
    <p:extLst>
      <p:ext uri="{BB962C8B-B14F-4D97-AF65-F5344CB8AC3E}">
        <p14:creationId xmlns:p14="http://schemas.microsoft.com/office/powerpoint/2010/main" val="3746687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5.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customXml" Target="../ink/ink3.xml"/><Relationship Id="rId5" Type="http://schemas.openxmlformats.org/officeDocument/2006/relationships/image" Target="../media/image13.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4.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5.jp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6.jp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8.png"/><Relationship Id="rId2" Type="http://schemas.openxmlformats.org/officeDocument/2006/relationships/audio" Target="../media/media15.m4a"/><Relationship Id="rId1" Type="http://schemas.microsoft.com/office/2007/relationships/media" Target="../media/media15.m4a"/><Relationship Id="rId6" Type="http://schemas.microsoft.com/office/2011/relationships/inkAction" Target="../ink/inkAction6.xml"/><Relationship Id="rId5" Type="http://schemas.openxmlformats.org/officeDocument/2006/relationships/image" Target="../media/image17.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2.png"/><Relationship Id="rId2" Type="http://schemas.openxmlformats.org/officeDocument/2006/relationships/audio" Target="../media/media18.m4a"/><Relationship Id="rId1" Type="http://schemas.microsoft.com/office/2007/relationships/media" Target="../media/media18.m4a"/><Relationship Id="rId6" Type="http://schemas.microsoft.com/office/2011/relationships/inkAction" Target="../ink/inkAction7.xml"/><Relationship Id="rId5" Type="http://schemas.openxmlformats.org/officeDocument/2006/relationships/image" Target="../media/image20.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3.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customXml" Target="../ink/ink4.xml"/><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4.png"/><Relationship Id="rId2" Type="http://schemas.openxmlformats.org/officeDocument/2006/relationships/audio" Target="../media/media20.m4a"/><Relationship Id="rId1" Type="http://schemas.microsoft.com/office/2007/relationships/media" Target="../media/media20.m4a"/><Relationship Id="rId6" Type="http://schemas.microsoft.com/office/2011/relationships/inkAction" Target="../ink/inkAction8.xml"/><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20.png"/><Relationship Id="rId5" Type="http://schemas.microsoft.com/office/2011/relationships/inkAction" Target="../ink/inkAction9.xml"/><Relationship Id="rId4" Type="http://schemas.openxmlformats.org/officeDocument/2006/relationships/hyperlink" Target="https://physics.stackexchange.com/questions/644678/how-is-the-dirac-field-classical-before-second-quantization" TargetMode="Externa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1.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2.jp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3.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emf"/><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4.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5.jp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8" Type="http://schemas.microsoft.com/office/2011/relationships/inkAction" Target="../ink/inkAction10.xml"/><Relationship Id="rId3" Type="http://schemas.openxmlformats.org/officeDocument/2006/relationships/slideLayout" Target="../slideLayouts/slideLayout6.xml"/><Relationship Id="rId7" Type="http://schemas.openxmlformats.org/officeDocument/2006/relationships/image" Target="../media/image2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emf"/><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NUL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microsoft.com/office/2011/relationships/inkAction" Target="../ink/inkAction1.xml"/><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35.png"/><Relationship Id="rId2" Type="http://schemas.openxmlformats.org/officeDocument/2006/relationships/audio" Target="../media/media30.m4a"/><Relationship Id="rId1" Type="http://schemas.microsoft.com/office/2007/relationships/media" Target="../media/media30.m4a"/><Relationship Id="rId6" Type="http://schemas.microsoft.com/office/2011/relationships/inkAction" Target="../ink/inkAction11.xml"/><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audio" Target="../media/media4.m4a"/><Relationship Id="rId1" Type="http://schemas.microsoft.com/office/2007/relationships/media" Target="../media/media4.m4a"/><Relationship Id="rId6" Type="http://schemas.microsoft.com/office/2011/relationships/inkAction" Target="../ink/inkAction2.xml"/><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slideLayout" Target="../slideLayouts/slideLayout6.xml"/><Relationship Id="rId7" Type="http://schemas.openxmlformats.org/officeDocument/2006/relationships/image" Target="../media/image6.emf"/><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customXml" Target="../ink/ink1.xml"/><Relationship Id="rId11" Type="http://schemas.openxmlformats.org/officeDocument/2006/relationships/image" Target="../media/image8.png"/><Relationship Id="rId5" Type="http://schemas.openxmlformats.org/officeDocument/2006/relationships/image" Target="../media/image4.jpg"/><Relationship Id="rId10" Type="http://schemas.microsoft.com/office/2011/relationships/inkAction" Target="../ink/inkAction3.xml"/><Relationship Id="rId4" Type="http://schemas.openxmlformats.org/officeDocument/2006/relationships/image" Target="../media/image1.png"/><Relationship Id="rId9" Type="http://schemas.openxmlformats.org/officeDocument/2006/relationships/image" Target="../media/image7.emf"/></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microsoft.com/office/2011/relationships/inkAction" Target="../ink/inkAction4.xml"/><Relationship Id="rId5" Type="http://schemas.openxmlformats.org/officeDocument/2006/relationships/image" Target="../media/image5.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90.png"/><Relationship Id="rId2" Type="http://schemas.openxmlformats.org/officeDocument/2006/relationships/audio" Target="../media/media8.m4a"/><Relationship Id="rId1" Type="http://schemas.microsoft.com/office/2007/relationships/media" Target="../media/media8.m4a"/><Relationship Id="rId6" Type="http://schemas.microsoft.com/office/2011/relationships/inkAction" Target="../ink/inkAction5.xml"/><Relationship Id="rId5" Type="http://schemas.openxmlformats.org/officeDocument/2006/relationships/image" Target="../media/image7.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DD136684-908E-D547-9904-3707CA21197E}"/>
              </a:ext>
            </a:extLst>
          </p:cNvPr>
          <p:cNvSpPr>
            <a:spLocks noGrp="1" noChangeArrowheads="1"/>
          </p:cNvSpPr>
          <p:nvPr>
            <p:ph type="ctrTitle"/>
          </p:nvPr>
        </p:nvSpPr>
        <p:spPr>
          <a:xfrm>
            <a:off x="1" y="890338"/>
            <a:ext cx="12179078" cy="2211120"/>
          </a:xfrm>
        </p:spPr>
        <p:txBody>
          <a:bodyPr anchor="ctr">
            <a:normAutofit fontScale="90000"/>
          </a:bodyPr>
          <a:lstStyle/>
          <a:p>
            <a:r>
              <a:rPr lang="en-US" altLang="en-US" sz="9600" b="1" dirty="0">
                <a:solidFill>
                  <a:srgbClr val="FF0000"/>
                </a:solidFill>
                <a:latin typeface="Bodoni MT Poster Compressed" panose="020F0302020204030204" pitchFamily="34" charset="0"/>
                <a:ea typeface="Brush Script MT" panose="03060802040406070304" pitchFamily="66" charset="-122"/>
                <a:cs typeface="Bodoni MT Poster Compressed" panose="020F0302020204030204" pitchFamily="34" charset="0"/>
              </a:rPr>
              <a:t>Wavefunction is an observable physical field</a:t>
            </a:r>
            <a:endParaRPr lang="en-US" altLang="en-US" sz="8000" b="1" dirty="0">
              <a:solidFill>
                <a:srgbClr val="FF0000"/>
              </a:solidFill>
              <a:latin typeface="Bodoni MT Poster Compressed" panose="020F0302020204030204" pitchFamily="34" charset="0"/>
              <a:ea typeface="Brush Script MT" panose="03060802040406070304" pitchFamily="66" charset="-122"/>
            </a:endParaRPr>
          </a:p>
        </p:txBody>
      </p:sp>
      <p:sp>
        <p:nvSpPr>
          <p:cNvPr id="165891" name="Rectangle 3">
            <a:extLst>
              <a:ext uri="{FF2B5EF4-FFF2-40B4-BE49-F238E27FC236}">
                <a16:creationId xmlns:a16="http://schemas.microsoft.com/office/drawing/2014/main" id="{2750BCE9-C853-A542-8A00-061C61205C73}"/>
              </a:ext>
            </a:extLst>
          </p:cNvPr>
          <p:cNvSpPr>
            <a:spLocks noGrp="1" noChangeArrowheads="1"/>
          </p:cNvSpPr>
          <p:nvPr>
            <p:ph type="subTitle" idx="1"/>
          </p:nvPr>
        </p:nvSpPr>
        <p:spPr>
          <a:xfrm>
            <a:off x="913121" y="4759143"/>
            <a:ext cx="10665900" cy="1422317"/>
          </a:xfrm>
        </p:spPr>
        <p:txBody>
          <a:bodyPr>
            <a:normAutofit/>
          </a:bodyPr>
          <a:lstStyle/>
          <a:p>
            <a:pPr>
              <a:lnSpc>
                <a:spcPct val="80000"/>
              </a:lnSpc>
            </a:pPr>
            <a:r>
              <a:rPr lang="en-US" altLang="en-US" sz="3600" b="1" dirty="0">
                <a:latin typeface="Garamond" panose="02020404030301010803" pitchFamily="18" charset="0"/>
              </a:rPr>
              <a:t>C. Julian Chen</a:t>
            </a:r>
          </a:p>
          <a:p>
            <a:pPr>
              <a:lnSpc>
                <a:spcPct val="80000"/>
              </a:lnSpc>
            </a:pPr>
            <a:endParaRPr lang="en-US" altLang="en-US" sz="700" b="1" dirty="0">
              <a:latin typeface="Garamond" panose="02020404030301010803" pitchFamily="18" charset="0"/>
            </a:endParaRPr>
          </a:p>
          <a:p>
            <a:pPr>
              <a:lnSpc>
                <a:spcPct val="80000"/>
              </a:lnSpc>
            </a:pPr>
            <a:r>
              <a:rPr lang="en-US" altLang="en-US" sz="3600" b="1" dirty="0">
                <a:latin typeface="Garamond" panose="02020404030301010803" pitchFamily="18" charset="0"/>
              </a:rPr>
              <a:t>Columbia University</a:t>
            </a:r>
          </a:p>
        </p:txBody>
      </p:sp>
      <p:sp>
        <p:nvSpPr>
          <p:cNvPr id="6" name="Slide Number Placeholder 5">
            <a:extLst>
              <a:ext uri="{FF2B5EF4-FFF2-40B4-BE49-F238E27FC236}">
                <a16:creationId xmlns:a16="http://schemas.microsoft.com/office/drawing/2014/main" id="{A4884593-0794-7249-90B6-35464EF329A9}"/>
              </a:ext>
            </a:extLst>
          </p:cNvPr>
          <p:cNvSpPr>
            <a:spLocks noGrp="1"/>
          </p:cNvSpPr>
          <p:nvPr>
            <p:ph type="sldNum" sz="quarter" idx="12"/>
          </p:nvPr>
        </p:nvSpPr>
        <p:spPr>
          <a:xfrm>
            <a:off x="8610600" y="6367236"/>
            <a:ext cx="2743200" cy="365125"/>
          </a:xfrm>
          <a:extLst>
            <a:ext uri="{FAA26D3D-D897-4be2-8F04-BA451C77F1D7}">
              <ma14:placeholderFlag xmlns="" xmlns:ma14="http://schemas.microsoft.com/office/mac/drawingml/2011/main" val="1"/>
            </a:ext>
          </a:extLst>
        </p:spPr>
        <p:txBody>
          <a:bodyPr/>
          <a:lstStyle/>
          <a:p>
            <a:pPr>
              <a:defRPr/>
            </a:pPr>
            <a:fld id="{ED89063E-0D37-394A-AF3B-3E20B6454C3A}" type="slidenum">
              <a:rPr lang="en-US" altLang="en-US"/>
              <a:pPr>
                <a:defRPr/>
              </a:pPr>
              <a:t>1</a:t>
            </a:fld>
            <a:endParaRPr lang="en-US" altLang="en-US"/>
          </a:p>
        </p:txBody>
      </p:sp>
      <p:sp>
        <p:nvSpPr>
          <p:cNvPr id="165892" name="Text Box 4">
            <a:extLst>
              <a:ext uri="{FF2B5EF4-FFF2-40B4-BE49-F238E27FC236}">
                <a16:creationId xmlns:a16="http://schemas.microsoft.com/office/drawing/2014/main" id="{9608CDE1-3E40-1146-AB44-E83523A0BC38}"/>
              </a:ext>
            </a:extLst>
          </p:cNvPr>
          <p:cNvSpPr txBox="1">
            <a:spLocks noChangeArrowheads="1"/>
          </p:cNvSpPr>
          <p:nvPr/>
        </p:nvSpPr>
        <p:spPr bwMode="auto">
          <a:xfrm>
            <a:off x="696686" y="3156378"/>
            <a:ext cx="1079862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b="1" dirty="0">
                <a:latin typeface="Garamond" panose="02020404030301010803" pitchFamily="18" charset="0"/>
              </a:rPr>
              <a:t>A Keynote Speech at the 2021 Physics and Astronomy World Forum, Frankfurt, Dec. 3</a:t>
            </a:r>
          </a:p>
        </p:txBody>
      </p:sp>
      <p:pic>
        <p:nvPicPr>
          <p:cNvPr id="2" name="Sound 1">
            <a:hlinkClick r:id="" action="ppaction://media"/>
            <a:extLst>
              <a:ext uri="{FF2B5EF4-FFF2-40B4-BE49-F238E27FC236}">
                <a16:creationId xmlns:a16="http://schemas.microsoft.com/office/drawing/2014/main" id="{65088925-6AF4-C54B-A5BD-4413108CA72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85956" y="5697677"/>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312112F-7A94-E143-875A-7849EE7929D8}"/>
              </a:ext>
            </a:extLst>
          </p:cNvPr>
          <p:cNvPicPr>
            <a:picLocks noChangeAspect="1"/>
          </p:cNvPicPr>
          <p:nvPr/>
        </p:nvPicPr>
        <p:blipFill>
          <a:blip r:embed="rId6"/>
          <a:stretch>
            <a:fillRect/>
          </a:stretch>
        </p:blipFill>
        <p:spPr>
          <a:xfrm>
            <a:off x="1270000" y="1270000"/>
            <a:ext cx="63500" cy="76200"/>
          </a:xfrm>
          <a:prstGeom prst="rect">
            <a:avLst/>
          </a:prstGeom>
        </p:spPr>
      </p:pic>
      <p:pic>
        <p:nvPicPr>
          <p:cNvPr id="7" name="Picture 6">
            <a:extLst>
              <a:ext uri="{FF2B5EF4-FFF2-40B4-BE49-F238E27FC236}">
                <a16:creationId xmlns:a16="http://schemas.microsoft.com/office/drawing/2014/main" id="{8FD7D679-6647-184A-A24C-0EF0EE739216}"/>
              </a:ext>
            </a:extLst>
          </p:cNvPr>
          <p:cNvPicPr>
            <a:picLocks noChangeAspect="1"/>
          </p:cNvPicPr>
          <p:nvPr/>
        </p:nvPicPr>
        <p:blipFill>
          <a:blip r:embed="rId6"/>
          <a:stretch>
            <a:fillRect/>
          </a:stretch>
        </p:blipFill>
        <p:spPr>
          <a:xfrm>
            <a:off x="1270000" y="1270000"/>
            <a:ext cx="63500" cy="76200"/>
          </a:xfrm>
          <a:prstGeom prst="rect">
            <a:avLst/>
          </a:prstGeom>
        </p:spPr>
      </p:pic>
      <p:pic>
        <p:nvPicPr>
          <p:cNvPr id="8" name="Picture 7">
            <a:extLst>
              <a:ext uri="{FF2B5EF4-FFF2-40B4-BE49-F238E27FC236}">
                <a16:creationId xmlns:a16="http://schemas.microsoft.com/office/drawing/2014/main" id="{22520723-BF13-1946-96C1-57C5FE2B0D49}"/>
              </a:ext>
            </a:extLst>
          </p:cNvPr>
          <p:cNvPicPr>
            <a:picLocks noChangeAspect="1"/>
          </p:cNvPicPr>
          <p:nvPr/>
        </p:nvPicPr>
        <p:blipFill>
          <a:blip r:embed="rId6"/>
          <a:stretch>
            <a:fillRect/>
          </a:stretch>
        </p:blipFill>
        <p:spPr>
          <a:xfrm>
            <a:off x="1270000" y="1270000"/>
            <a:ext cx="63500" cy="76200"/>
          </a:xfrm>
          <a:prstGeom prst="rect">
            <a:avLst/>
          </a:prstGeom>
        </p:spPr>
      </p:pic>
      <p:pic>
        <p:nvPicPr>
          <p:cNvPr id="9" name="Picture 8">
            <a:extLst>
              <a:ext uri="{FF2B5EF4-FFF2-40B4-BE49-F238E27FC236}">
                <a16:creationId xmlns:a16="http://schemas.microsoft.com/office/drawing/2014/main" id="{82CE9BE3-05B4-F34C-9572-AB951B71AC5A}"/>
              </a:ext>
            </a:extLst>
          </p:cNvPr>
          <p:cNvPicPr>
            <a:picLocks noChangeAspect="1"/>
          </p:cNvPicPr>
          <p:nvPr/>
        </p:nvPicPr>
        <p:blipFill>
          <a:blip r:embed="rId6"/>
          <a:stretch>
            <a:fillRect/>
          </a:stretch>
        </p:blipFill>
        <p:spPr>
          <a:xfrm>
            <a:off x="1270000" y="1270000"/>
            <a:ext cx="63500" cy="76200"/>
          </a:xfrm>
          <a:prstGeom prst="rect">
            <a:avLst/>
          </a:prstGeom>
        </p:spPr>
      </p:pic>
      <p:pic>
        <p:nvPicPr>
          <p:cNvPr id="10" name="Picture 9">
            <a:extLst>
              <a:ext uri="{FF2B5EF4-FFF2-40B4-BE49-F238E27FC236}">
                <a16:creationId xmlns:a16="http://schemas.microsoft.com/office/drawing/2014/main" id="{E0427B9D-6972-FF4B-A5C0-D609F09D01B5}"/>
              </a:ext>
            </a:extLst>
          </p:cNvPr>
          <p:cNvPicPr>
            <a:picLocks noChangeAspect="1"/>
          </p:cNvPicPr>
          <p:nvPr/>
        </p:nvPicPr>
        <p:blipFill>
          <a:blip r:embed="rId6"/>
          <a:stretch>
            <a:fillRect/>
          </a:stretch>
        </p:blipFill>
        <p:spPr>
          <a:xfrm>
            <a:off x="1270000" y="1270000"/>
            <a:ext cx="63500" cy="76200"/>
          </a:xfrm>
          <a:prstGeom prst="rect">
            <a:avLst/>
          </a:prstGeom>
        </p:spPr>
      </p:pic>
      <p:pic>
        <p:nvPicPr>
          <p:cNvPr id="11" name="Picture 10">
            <a:extLst>
              <a:ext uri="{FF2B5EF4-FFF2-40B4-BE49-F238E27FC236}">
                <a16:creationId xmlns:a16="http://schemas.microsoft.com/office/drawing/2014/main" id="{3BF7D2A7-26A4-CC4D-A45F-F1772E70E019}"/>
              </a:ext>
            </a:extLst>
          </p:cNvPr>
          <p:cNvPicPr>
            <a:picLocks noChangeAspect="1"/>
          </p:cNvPicPr>
          <p:nvPr/>
        </p:nvPicPr>
        <p:blipFill>
          <a:blip r:embed="rId6"/>
          <a:stretch>
            <a:fillRect/>
          </a:stretch>
        </p:blipFill>
        <p:spPr>
          <a:xfrm>
            <a:off x="1270000" y="1270000"/>
            <a:ext cx="63500" cy="76200"/>
          </a:xfrm>
          <a:prstGeom prst="rect">
            <a:avLst/>
          </a:prstGeom>
        </p:spPr>
      </p:pic>
      <p:pic>
        <p:nvPicPr>
          <p:cNvPr id="12" name="Picture 11">
            <a:extLst>
              <a:ext uri="{FF2B5EF4-FFF2-40B4-BE49-F238E27FC236}">
                <a16:creationId xmlns:a16="http://schemas.microsoft.com/office/drawing/2014/main" id="{EF70E14F-D610-D84C-861A-B7289902AD2E}"/>
              </a:ext>
            </a:extLst>
          </p:cNvPr>
          <p:cNvPicPr>
            <a:picLocks noChangeAspect="1"/>
          </p:cNvPicPr>
          <p:nvPr/>
        </p:nvPicPr>
        <p:blipFill>
          <a:blip r:embed="rId6"/>
          <a:stretch>
            <a:fillRect/>
          </a:stretch>
        </p:blipFill>
        <p:spPr>
          <a:xfrm>
            <a:off x="1270000" y="1270000"/>
            <a:ext cx="63500" cy="76200"/>
          </a:xfrm>
          <a:prstGeom prst="rect">
            <a:avLst/>
          </a:prstGeom>
        </p:spPr>
      </p:pic>
      <p:pic>
        <p:nvPicPr>
          <p:cNvPr id="13" name="Picture 12">
            <a:extLst>
              <a:ext uri="{FF2B5EF4-FFF2-40B4-BE49-F238E27FC236}">
                <a16:creationId xmlns:a16="http://schemas.microsoft.com/office/drawing/2014/main" id="{077D9A8B-A46E-754D-AF4E-1ED91FC0F3AA}"/>
              </a:ext>
            </a:extLst>
          </p:cNvPr>
          <p:cNvPicPr>
            <a:picLocks noChangeAspect="1"/>
          </p:cNvPicPr>
          <p:nvPr/>
        </p:nvPicPr>
        <p:blipFill>
          <a:blip r:embed="rId6"/>
          <a:stretch>
            <a:fillRect/>
          </a:stretch>
        </p:blipFill>
        <p:spPr>
          <a:xfrm>
            <a:off x="1270000" y="1270000"/>
            <a:ext cx="63500" cy="76200"/>
          </a:xfrm>
          <a:prstGeom prst="rect">
            <a:avLst/>
          </a:prstGeom>
        </p:spPr>
      </p:pic>
      <p:pic>
        <p:nvPicPr>
          <p:cNvPr id="15" name="Audio 14">
            <a:hlinkClick r:id="" action="ppaction://media"/>
            <a:extLst>
              <a:ext uri="{FF2B5EF4-FFF2-40B4-BE49-F238E27FC236}">
                <a16:creationId xmlns:a16="http://schemas.microsoft.com/office/drawing/2014/main" id="{81584F0C-4D9D-4890-8B45-6FA4F53C46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4" name="Picture 3">
            <a:extLst>
              <a:ext uri="{FF2B5EF4-FFF2-40B4-BE49-F238E27FC236}">
                <a16:creationId xmlns:a16="http://schemas.microsoft.com/office/drawing/2014/main" id="{EDFD7BA9-46CB-A943-BB31-EC6AEE1AEDF7}"/>
              </a:ext>
            </a:extLst>
          </p:cNvPr>
          <p:cNvPicPr>
            <a:picLocks noChangeAspect="1"/>
          </p:cNvPicPr>
          <p:nvPr/>
        </p:nvPicPr>
        <p:blipFill>
          <a:blip r:embed="rId6"/>
          <a:stretch>
            <a:fillRect/>
          </a:stretch>
        </p:blipFill>
        <p:spPr>
          <a:xfrm>
            <a:off x="1270000" y="1270000"/>
            <a:ext cx="63500" cy="76200"/>
          </a:xfrm>
          <a:prstGeom prst="rect">
            <a:avLst/>
          </a:prstGeom>
        </p:spPr>
      </p:pic>
    </p:spTree>
    <p:extLst>
      <p:ext uri="{BB962C8B-B14F-4D97-AF65-F5344CB8AC3E}">
        <p14:creationId xmlns:p14="http://schemas.microsoft.com/office/powerpoint/2010/main" val="3745967714"/>
      </p:ext>
    </p:extLst>
  </p:cSld>
  <p:clrMapOvr>
    <a:masterClrMapping/>
  </p:clrMapOvr>
  <mc:AlternateContent xmlns:mc="http://schemas.openxmlformats.org/markup-compatibility/2006" xmlns:p14="http://schemas.microsoft.com/office/powerpoint/2010/main">
    <mc:Choice Requires="p14">
      <p:transition spd="med" p14:dur="700" advTm="41230">
        <p:fade/>
      </p:transition>
    </mc:Choice>
    <mc:Fallback xmlns="">
      <p:transition spd="med" advTm="41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6"/>
            <a:ext cx="10970155" cy="1275030"/>
          </a:xfrm>
        </p:spPr>
        <p:txBody>
          <a:bodyPr>
            <a:normAutofit/>
          </a:bodyPr>
          <a:lstStyle/>
          <a:p>
            <a:pPr algn="ctr" eaLnBrk="1" hangingPunct="1">
              <a:defRPr/>
            </a:pPr>
            <a:r>
              <a:rPr lang="en-US" altLang="en-US" sz="4800" b="1" dirty="0">
                <a:latin typeface="Garamond" panose="02020404030301010803" pitchFamily="18" charset="0"/>
              </a:rPr>
              <a:t>Imaging Atomic Wavefunctions</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10</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graphical user interface&#10;&#10;Description automatically generated">
            <a:extLst>
              <a:ext uri="{FF2B5EF4-FFF2-40B4-BE49-F238E27FC236}">
                <a16:creationId xmlns:a16="http://schemas.microsoft.com/office/drawing/2014/main" id="{A5CF00CB-0676-A945-AAC9-0A64FBC52B37}"/>
              </a:ext>
            </a:extLst>
          </p:cNvPr>
          <p:cNvPicPr>
            <a:picLocks noChangeAspect="1"/>
          </p:cNvPicPr>
          <p:nvPr/>
        </p:nvPicPr>
        <p:blipFill>
          <a:blip r:embed="rId5"/>
          <a:stretch>
            <a:fillRect/>
          </a:stretch>
        </p:blipFill>
        <p:spPr>
          <a:xfrm>
            <a:off x="373184" y="1743770"/>
            <a:ext cx="6384179" cy="2985468"/>
          </a:xfrm>
          <a:prstGeom prst="rect">
            <a:avLst/>
          </a:prstGeom>
        </p:spPr>
      </p:pic>
      <p:pic>
        <p:nvPicPr>
          <p:cNvPr id="9" name="Picture 8" descr="Chart&#10;&#10;Description automatically generated">
            <a:extLst>
              <a:ext uri="{FF2B5EF4-FFF2-40B4-BE49-F238E27FC236}">
                <a16:creationId xmlns:a16="http://schemas.microsoft.com/office/drawing/2014/main" id="{49371967-B865-FC4A-A1E8-17859AF0574F}"/>
              </a:ext>
            </a:extLst>
          </p:cNvPr>
          <p:cNvPicPr>
            <a:picLocks noChangeAspect="1"/>
          </p:cNvPicPr>
          <p:nvPr/>
        </p:nvPicPr>
        <p:blipFill>
          <a:blip r:embed="rId6"/>
          <a:stretch>
            <a:fillRect/>
          </a:stretch>
        </p:blipFill>
        <p:spPr>
          <a:xfrm>
            <a:off x="4601165" y="1698877"/>
            <a:ext cx="7217651" cy="2781614"/>
          </a:xfrm>
          <a:prstGeom prst="rect">
            <a:avLst/>
          </a:prstGeom>
        </p:spPr>
      </p:pic>
      <p:sp>
        <p:nvSpPr>
          <p:cNvPr id="10" name="TextBox 9">
            <a:extLst>
              <a:ext uri="{FF2B5EF4-FFF2-40B4-BE49-F238E27FC236}">
                <a16:creationId xmlns:a16="http://schemas.microsoft.com/office/drawing/2014/main" id="{5626B3FE-AF45-D046-AB6D-F36DB26DFE0C}"/>
              </a:ext>
            </a:extLst>
          </p:cNvPr>
          <p:cNvSpPr txBox="1"/>
          <p:nvPr/>
        </p:nvSpPr>
        <p:spPr>
          <a:xfrm>
            <a:off x="373184" y="4847442"/>
            <a:ext cx="11514955" cy="1077218"/>
          </a:xfrm>
          <a:prstGeom prst="rect">
            <a:avLst/>
          </a:prstGeom>
          <a:noFill/>
        </p:spPr>
        <p:txBody>
          <a:bodyPr wrap="square" rtlCol="0">
            <a:spAutoFit/>
          </a:bodyPr>
          <a:lstStyle/>
          <a:p>
            <a:r>
              <a:rPr lang="en-US" sz="3200" dirty="0">
                <a:latin typeface="Garamond" panose="02020404030301010803" pitchFamily="18" charset="0"/>
              </a:rPr>
              <a:t>Wavefunctions of gold atoms and gold ions are directly observed and mapped by the STM. The energy level change in ionization is observed.</a:t>
            </a:r>
          </a:p>
        </p:txBody>
      </p:sp>
      <p:pic>
        <p:nvPicPr>
          <p:cNvPr id="4" name="Audio 3">
            <a:hlinkClick r:id="" action="ppaction://media"/>
            <a:extLst>
              <a:ext uri="{FF2B5EF4-FFF2-40B4-BE49-F238E27FC236}">
                <a16:creationId xmlns:a16="http://schemas.microsoft.com/office/drawing/2014/main" id="{97D03A85-BA7B-4010-BA1D-D466816B64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6304722"/>
      </p:ext>
    </p:extLst>
  </p:cSld>
  <p:clrMapOvr>
    <a:masterClrMapping/>
  </p:clrMapOvr>
  <p:transition spd="slow" advTm="439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6"/>
            <a:ext cx="10970155" cy="857072"/>
          </a:xfrm>
        </p:spPr>
        <p:txBody>
          <a:bodyPr>
            <a:normAutofit/>
          </a:bodyPr>
          <a:lstStyle/>
          <a:p>
            <a:pPr algn="ctr" eaLnBrk="1" hangingPunct="1">
              <a:defRPr/>
            </a:pPr>
            <a:r>
              <a:rPr lang="en-US" altLang="en-US" sz="4800" b="1" dirty="0">
                <a:latin typeface="Garamond" panose="02020404030301010803" pitchFamily="18" charset="0"/>
              </a:rPr>
              <a:t>Imaging Molecular Wavefunctions (1)</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11</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iagram&#10;&#10;Description automatically generated">
            <a:extLst>
              <a:ext uri="{FF2B5EF4-FFF2-40B4-BE49-F238E27FC236}">
                <a16:creationId xmlns:a16="http://schemas.microsoft.com/office/drawing/2014/main" id="{67B9D572-5142-4B40-BFD0-4ED9F8C51C6E}"/>
              </a:ext>
            </a:extLst>
          </p:cNvPr>
          <p:cNvPicPr>
            <a:picLocks noChangeAspect="1"/>
          </p:cNvPicPr>
          <p:nvPr/>
        </p:nvPicPr>
        <p:blipFill>
          <a:blip r:embed="rId5"/>
          <a:stretch>
            <a:fillRect/>
          </a:stretch>
        </p:blipFill>
        <p:spPr>
          <a:xfrm>
            <a:off x="364688" y="1207608"/>
            <a:ext cx="11645370" cy="4821640"/>
          </a:xfrm>
          <a:prstGeom prst="rect">
            <a:avLst/>
          </a:prstGeom>
        </p:spPr>
      </p:pic>
      <p:sp>
        <p:nvSpPr>
          <p:cNvPr id="9" name="TextBox 8">
            <a:extLst>
              <a:ext uri="{FF2B5EF4-FFF2-40B4-BE49-F238E27FC236}">
                <a16:creationId xmlns:a16="http://schemas.microsoft.com/office/drawing/2014/main" id="{FBF30EBC-181F-E148-8957-4C09881ADDC7}"/>
              </a:ext>
            </a:extLst>
          </p:cNvPr>
          <p:cNvSpPr txBox="1"/>
          <p:nvPr/>
        </p:nvSpPr>
        <p:spPr>
          <a:xfrm>
            <a:off x="364688" y="5778228"/>
            <a:ext cx="11216389" cy="954107"/>
          </a:xfrm>
          <a:prstGeom prst="rect">
            <a:avLst/>
          </a:prstGeom>
          <a:noFill/>
        </p:spPr>
        <p:txBody>
          <a:bodyPr wrap="square" rtlCol="0">
            <a:spAutoFit/>
          </a:bodyPr>
          <a:lstStyle/>
          <a:p>
            <a:r>
              <a:rPr lang="en-US" sz="2800" dirty="0">
                <a:latin typeface="Garamond" panose="02020404030301010803" pitchFamily="18" charset="0"/>
              </a:rPr>
              <a:t>Charge density distributions of pentacene of the highest occupied molecular orbital and the lowest unoccupied orbital are directly observed with a metal tip.</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3B7126FC-237D-41D5-9C7F-4A48F969EE7C}"/>
                  </a:ext>
                </a:extLst>
              </p14:cNvPr>
              <p14:cNvContentPartPr/>
              <p14:nvPr/>
            </p14:nvContentPartPr>
            <p14:xfrm>
              <a:off x="122040" y="91440"/>
              <a:ext cx="91800" cy="10440"/>
            </p14:xfrm>
          </p:contentPart>
        </mc:Choice>
        <mc:Fallback xmlns="">
          <p:pic>
            <p:nvPicPr>
              <p:cNvPr id="4" name="Ink 3">
                <a:extLst>
                  <a:ext uri="{FF2B5EF4-FFF2-40B4-BE49-F238E27FC236}">
                    <a16:creationId xmlns:a16="http://schemas.microsoft.com/office/drawing/2014/main" id="{3B7126FC-237D-41D5-9C7F-4A48F969EE7C}"/>
                  </a:ext>
                </a:extLst>
              </p:cNvPr>
              <p:cNvPicPr/>
              <p:nvPr/>
            </p:nvPicPr>
            <p:blipFill>
              <a:blip r:embed="rId7"/>
              <a:stretch>
                <a:fillRect/>
              </a:stretch>
            </p:blipFill>
            <p:spPr>
              <a:xfrm>
                <a:off x="112680" y="82080"/>
                <a:ext cx="110520" cy="29160"/>
              </a:xfrm>
              <a:prstGeom prst="rect">
                <a:avLst/>
              </a:prstGeom>
            </p:spPr>
          </p:pic>
        </mc:Fallback>
      </mc:AlternateContent>
      <p:pic>
        <p:nvPicPr>
          <p:cNvPr id="10" name="Audio 9">
            <a:hlinkClick r:id="" action="ppaction://media"/>
            <a:extLst>
              <a:ext uri="{FF2B5EF4-FFF2-40B4-BE49-F238E27FC236}">
                <a16:creationId xmlns:a16="http://schemas.microsoft.com/office/drawing/2014/main" id="{0856D4CC-6387-41BC-9AD1-4D8BEDEE55F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32954820"/>
      </p:ext>
    </p:extLst>
  </p:cSld>
  <p:clrMapOvr>
    <a:masterClrMapping/>
  </p:clrMapOvr>
  <p:transition spd="slow" advTm="4438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6"/>
            <a:ext cx="10970155" cy="857072"/>
          </a:xfrm>
        </p:spPr>
        <p:txBody>
          <a:bodyPr>
            <a:normAutofit/>
          </a:bodyPr>
          <a:lstStyle/>
          <a:p>
            <a:pPr algn="ctr" eaLnBrk="1" hangingPunct="1">
              <a:defRPr/>
            </a:pPr>
            <a:r>
              <a:rPr lang="en-US" altLang="en-US" sz="4800" b="1" dirty="0">
                <a:latin typeface="Garamond" panose="02020404030301010803" pitchFamily="18" charset="0"/>
              </a:rPr>
              <a:t>Imaging Molecular Wavefunctions (2)</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12</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BF30EBC-181F-E148-8957-4C09881ADDC7}"/>
              </a:ext>
            </a:extLst>
          </p:cNvPr>
          <p:cNvSpPr txBox="1"/>
          <p:nvPr/>
        </p:nvSpPr>
        <p:spPr>
          <a:xfrm>
            <a:off x="364688" y="5778228"/>
            <a:ext cx="11216389" cy="954107"/>
          </a:xfrm>
          <a:prstGeom prst="rect">
            <a:avLst/>
          </a:prstGeom>
          <a:noFill/>
        </p:spPr>
        <p:txBody>
          <a:bodyPr wrap="square" rtlCol="0">
            <a:spAutoFit/>
          </a:bodyPr>
          <a:lstStyle/>
          <a:p>
            <a:r>
              <a:rPr lang="en-US" sz="2800" dirty="0">
                <a:latin typeface="Garamond" panose="02020404030301010803" pitchFamily="18" charset="0"/>
              </a:rPr>
              <a:t>Charge density distributions of another organic molecule, </a:t>
            </a:r>
            <a:r>
              <a:rPr lang="en-US" sz="2800" dirty="0" err="1">
                <a:latin typeface="Garamond" panose="02020404030301010803" pitchFamily="18" charset="0"/>
              </a:rPr>
              <a:t>naphthalocynine</a:t>
            </a:r>
            <a:r>
              <a:rPr lang="en-US" sz="2800" dirty="0">
                <a:latin typeface="Garamond" panose="02020404030301010803" pitchFamily="18" charset="0"/>
              </a:rPr>
              <a:t>, are observed for both HOMO and LUMO, agreeing with quantum-mechanics.</a:t>
            </a:r>
          </a:p>
        </p:txBody>
      </p:sp>
      <p:pic>
        <p:nvPicPr>
          <p:cNvPr id="6" name="Picture 5" descr="Diagram&#10;&#10;Description automatically generated">
            <a:extLst>
              <a:ext uri="{FF2B5EF4-FFF2-40B4-BE49-F238E27FC236}">
                <a16:creationId xmlns:a16="http://schemas.microsoft.com/office/drawing/2014/main" id="{088B1BA8-15EC-9644-BDA4-CF9861BC6BE0}"/>
              </a:ext>
            </a:extLst>
          </p:cNvPr>
          <p:cNvPicPr>
            <a:picLocks noChangeAspect="1"/>
          </p:cNvPicPr>
          <p:nvPr/>
        </p:nvPicPr>
        <p:blipFill>
          <a:blip r:embed="rId5"/>
          <a:stretch>
            <a:fillRect/>
          </a:stretch>
        </p:blipFill>
        <p:spPr>
          <a:xfrm>
            <a:off x="1557430" y="1207608"/>
            <a:ext cx="9077138" cy="4432196"/>
          </a:xfrm>
          <a:prstGeom prst="rect">
            <a:avLst/>
          </a:prstGeom>
        </p:spPr>
      </p:pic>
      <p:pic>
        <p:nvPicPr>
          <p:cNvPr id="4" name="Audio 3">
            <a:hlinkClick r:id="" action="ppaction://media"/>
            <a:extLst>
              <a:ext uri="{FF2B5EF4-FFF2-40B4-BE49-F238E27FC236}">
                <a16:creationId xmlns:a16="http://schemas.microsoft.com/office/drawing/2014/main" id="{6E0395FB-BE45-4440-A087-22320A3810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0912000"/>
      </p:ext>
    </p:extLst>
  </p:cSld>
  <p:clrMapOvr>
    <a:masterClrMapping/>
  </p:clrMapOvr>
  <p:transition spd="slow" advTm="411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514947" y="181418"/>
            <a:ext cx="11216389" cy="857072"/>
          </a:xfrm>
        </p:spPr>
        <p:txBody>
          <a:bodyPr>
            <a:normAutofit fontScale="90000"/>
          </a:bodyPr>
          <a:lstStyle/>
          <a:p>
            <a:pPr algn="ctr" eaLnBrk="1" hangingPunct="1">
              <a:defRPr/>
            </a:pPr>
            <a:r>
              <a:rPr lang="en-US" altLang="en-US" sz="4800" b="1" dirty="0">
                <a:latin typeface="Garamond" panose="02020404030301010803" pitchFamily="18" charset="0"/>
              </a:rPr>
              <a:t>Imaging Nodal Structures in Wavefunctions (1)</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13</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BF30EBC-181F-E148-8957-4C09881ADDC7}"/>
              </a:ext>
            </a:extLst>
          </p:cNvPr>
          <p:cNvSpPr txBox="1"/>
          <p:nvPr/>
        </p:nvSpPr>
        <p:spPr>
          <a:xfrm>
            <a:off x="364688" y="5778228"/>
            <a:ext cx="11216389" cy="954107"/>
          </a:xfrm>
          <a:prstGeom prst="rect">
            <a:avLst/>
          </a:prstGeom>
          <a:noFill/>
        </p:spPr>
        <p:txBody>
          <a:bodyPr wrap="square" rtlCol="0">
            <a:spAutoFit/>
          </a:bodyPr>
          <a:lstStyle/>
          <a:p>
            <a:r>
              <a:rPr lang="en-US" sz="2800" dirty="0">
                <a:latin typeface="Garamond" panose="02020404030301010803" pitchFamily="18" charset="0"/>
              </a:rPr>
              <a:t>Using  a CO-functionalized tip,  the nodal structures inside wavefunctions are observed as the square of the lateral derivatives of the molecular wavefunction. </a:t>
            </a:r>
          </a:p>
        </p:txBody>
      </p:sp>
      <p:sp>
        <p:nvSpPr>
          <p:cNvPr id="8" name="TextBox 7">
            <a:extLst>
              <a:ext uri="{FF2B5EF4-FFF2-40B4-BE49-F238E27FC236}">
                <a16:creationId xmlns:a16="http://schemas.microsoft.com/office/drawing/2014/main" id="{9631660D-6C0C-304F-A990-02A9FFED5857}"/>
              </a:ext>
            </a:extLst>
          </p:cNvPr>
          <p:cNvSpPr txBox="1"/>
          <p:nvPr/>
        </p:nvSpPr>
        <p:spPr>
          <a:xfrm rot="10800000" flipV="1">
            <a:off x="514947" y="3136415"/>
            <a:ext cx="2265220" cy="1200329"/>
          </a:xfrm>
          <a:prstGeom prst="rect">
            <a:avLst/>
          </a:prstGeom>
          <a:noFill/>
        </p:spPr>
        <p:txBody>
          <a:bodyPr wrap="square" rtlCol="0">
            <a:spAutoFit/>
          </a:bodyPr>
          <a:lstStyle/>
          <a:p>
            <a:r>
              <a:rPr lang="en-US" sz="3600" dirty="0">
                <a:latin typeface="Garamond" panose="02020404030301010803" pitchFamily="18" charset="0"/>
              </a:rPr>
              <a:t>HOMO of pentacene</a:t>
            </a:r>
          </a:p>
        </p:txBody>
      </p:sp>
      <p:pic>
        <p:nvPicPr>
          <p:cNvPr id="11" name="Audio 10">
            <a:hlinkClick r:id="" action="ppaction://media"/>
            <a:extLst>
              <a:ext uri="{FF2B5EF4-FFF2-40B4-BE49-F238E27FC236}">
                <a16:creationId xmlns:a16="http://schemas.microsoft.com/office/drawing/2014/main" id="{C62CE2FD-D78E-47C0-A103-9E6EC9B099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4" name="Picture 3" descr="Diagram&#10;&#10;Description automatically generated">
            <a:extLst>
              <a:ext uri="{FF2B5EF4-FFF2-40B4-BE49-F238E27FC236}">
                <a16:creationId xmlns:a16="http://schemas.microsoft.com/office/drawing/2014/main" id="{F2410B0C-286A-41A6-BEBD-677DA54D2DA8}"/>
              </a:ext>
            </a:extLst>
          </p:cNvPr>
          <p:cNvPicPr>
            <a:picLocks noChangeAspect="1"/>
          </p:cNvPicPr>
          <p:nvPr/>
        </p:nvPicPr>
        <p:blipFill>
          <a:blip r:embed="rId7"/>
          <a:stretch>
            <a:fillRect/>
          </a:stretch>
        </p:blipFill>
        <p:spPr>
          <a:xfrm>
            <a:off x="3116686" y="972234"/>
            <a:ext cx="7722869" cy="4805994"/>
          </a:xfrm>
          <a:prstGeom prst="rect">
            <a:avLst/>
          </a:prstGeom>
        </p:spPr>
      </p:pic>
    </p:spTree>
    <p:extLst>
      <p:ext uri="{BB962C8B-B14F-4D97-AF65-F5344CB8AC3E}">
        <p14:creationId xmlns:p14="http://schemas.microsoft.com/office/powerpoint/2010/main" val="3176557365"/>
      </p:ext>
    </p:extLst>
  </p:cSld>
  <p:clrMapOvr>
    <a:masterClrMapping/>
  </p:clrMapOvr>
  <p:transition spd="slow" advTm="718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514947" y="181418"/>
            <a:ext cx="11216389" cy="857072"/>
          </a:xfrm>
        </p:spPr>
        <p:txBody>
          <a:bodyPr>
            <a:normAutofit fontScale="90000"/>
          </a:bodyPr>
          <a:lstStyle/>
          <a:p>
            <a:pPr algn="ctr" eaLnBrk="1" hangingPunct="1">
              <a:defRPr/>
            </a:pPr>
            <a:r>
              <a:rPr lang="en-US" altLang="en-US" sz="4800" b="1" dirty="0">
                <a:latin typeface="Garamond" panose="02020404030301010803" pitchFamily="18" charset="0"/>
              </a:rPr>
              <a:t>Imaging Nodal Structures in Wavefunctions (2)</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14</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BF30EBC-181F-E148-8957-4C09881ADDC7}"/>
              </a:ext>
            </a:extLst>
          </p:cNvPr>
          <p:cNvSpPr txBox="1"/>
          <p:nvPr/>
        </p:nvSpPr>
        <p:spPr>
          <a:xfrm>
            <a:off x="364688" y="5778228"/>
            <a:ext cx="11216389" cy="954107"/>
          </a:xfrm>
          <a:prstGeom prst="rect">
            <a:avLst/>
          </a:prstGeom>
          <a:noFill/>
        </p:spPr>
        <p:txBody>
          <a:bodyPr wrap="square" rtlCol="0">
            <a:spAutoFit/>
          </a:bodyPr>
          <a:lstStyle/>
          <a:p>
            <a:r>
              <a:rPr lang="en-US" sz="2800" dirty="0">
                <a:latin typeface="Garamond" panose="02020404030301010803" pitchFamily="18" charset="0"/>
              </a:rPr>
              <a:t>Using  a CO-functionalized tip,  the nodal structures inside wavefunctions are observed as the square of the lateral derivatives of the molecular wavefunction. </a:t>
            </a:r>
          </a:p>
        </p:txBody>
      </p:sp>
      <p:sp>
        <p:nvSpPr>
          <p:cNvPr id="8" name="TextBox 7">
            <a:extLst>
              <a:ext uri="{FF2B5EF4-FFF2-40B4-BE49-F238E27FC236}">
                <a16:creationId xmlns:a16="http://schemas.microsoft.com/office/drawing/2014/main" id="{9631660D-6C0C-304F-A990-02A9FFED5857}"/>
              </a:ext>
            </a:extLst>
          </p:cNvPr>
          <p:cNvSpPr txBox="1"/>
          <p:nvPr/>
        </p:nvSpPr>
        <p:spPr>
          <a:xfrm rot="10800000" flipV="1">
            <a:off x="789936" y="3146806"/>
            <a:ext cx="2265220" cy="1200329"/>
          </a:xfrm>
          <a:prstGeom prst="rect">
            <a:avLst/>
          </a:prstGeom>
          <a:noFill/>
        </p:spPr>
        <p:txBody>
          <a:bodyPr wrap="square" rtlCol="0">
            <a:spAutoFit/>
          </a:bodyPr>
          <a:lstStyle/>
          <a:p>
            <a:r>
              <a:rPr lang="en-US" sz="3600" dirty="0">
                <a:latin typeface="Garamond" panose="02020404030301010803" pitchFamily="18" charset="0"/>
              </a:rPr>
              <a:t>LUMO of pentacene</a:t>
            </a:r>
          </a:p>
        </p:txBody>
      </p:sp>
      <p:pic>
        <p:nvPicPr>
          <p:cNvPr id="7" name="Audio 6">
            <a:hlinkClick r:id="" action="ppaction://media"/>
            <a:extLst>
              <a:ext uri="{FF2B5EF4-FFF2-40B4-BE49-F238E27FC236}">
                <a16:creationId xmlns:a16="http://schemas.microsoft.com/office/drawing/2014/main" id="{47BA5209-9AE4-4EAB-B55F-EA116B3C97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4" name="Picture 3" descr="Timeline&#10;&#10;Description automatically generated">
            <a:extLst>
              <a:ext uri="{FF2B5EF4-FFF2-40B4-BE49-F238E27FC236}">
                <a16:creationId xmlns:a16="http://schemas.microsoft.com/office/drawing/2014/main" id="{492F5841-A8DC-488F-92D5-A27CF6FA4C58}"/>
              </a:ext>
            </a:extLst>
          </p:cNvPr>
          <p:cNvPicPr>
            <a:picLocks noChangeAspect="1"/>
          </p:cNvPicPr>
          <p:nvPr/>
        </p:nvPicPr>
        <p:blipFill>
          <a:blip r:embed="rId7"/>
          <a:stretch>
            <a:fillRect/>
          </a:stretch>
        </p:blipFill>
        <p:spPr>
          <a:xfrm>
            <a:off x="3618962" y="894044"/>
            <a:ext cx="7393987" cy="5037968"/>
          </a:xfrm>
          <a:prstGeom prst="rect">
            <a:avLst/>
          </a:prstGeom>
        </p:spPr>
      </p:pic>
    </p:spTree>
    <p:extLst>
      <p:ext uri="{BB962C8B-B14F-4D97-AF65-F5344CB8AC3E}">
        <p14:creationId xmlns:p14="http://schemas.microsoft.com/office/powerpoint/2010/main" val="527306189"/>
      </p:ext>
    </p:extLst>
  </p:cSld>
  <p:clrMapOvr>
    <a:masterClrMapping/>
  </p:clrMapOvr>
  <p:transition spd="slow" advTm="430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319374" y="343911"/>
            <a:ext cx="11441930" cy="524106"/>
          </a:xfrm>
        </p:spPr>
        <p:txBody>
          <a:bodyPr>
            <a:noAutofit/>
          </a:bodyPr>
          <a:lstStyle/>
          <a:p>
            <a:pPr algn="ctr" eaLnBrk="1" hangingPunct="1">
              <a:defRPr/>
            </a:pPr>
            <a:r>
              <a:rPr lang="en-US" altLang="en-US" sz="3600" b="1" dirty="0">
                <a:latin typeface="Garamond" panose="02020404030301010803" pitchFamily="18" charset="0"/>
              </a:rPr>
              <a:t>A key publication on the observation of nodal structures</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15</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xt&#10;&#10;Description automatically generated">
            <a:extLst>
              <a:ext uri="{FF2B5EF4-FFF2-40B4-BE49-F238E27FC236}">
                <a16:creationId xmlns:a16="http://schemas.microsoft.com/office/drawing/2014/main" id="{8821858D-E1DC-F245-804E-3AAF2848FA30}"/>
              </a:ext>
            </a:extLst>
          </p:cNvPr>
          <p:cNvPicPr>
            <a:picLocks noChangeAspect="1"/>
          </p:cNvPicPr>
          <p:nvPr/>
        </p:nvPicPr>
        <p:blipFill>
          <a:blip r:embed="rId5"/>
          <a:stretch>
            <a:fillRect/>
          </a:stretch>
        </p:blipFill>
        <p:spPr>
          <a:xfrm>
            <a:off x="430696" y="868017"/>
            <a:ext cx="11353800" cy="591078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4E7394D8-7671-4D2B-8608-6C317E2DFBC0}"/>
                  </a:ext>
                </a:extLst>
              </p14:cNvPr>
              <p14:cNvContentPartPr/>
              <p14:nvPr>
                <p:extLst>
                  <p:ext uri="{42D2F446-02D8-4167-A562-619A0277C38B}">
                    <p15:isNarration xmlns:p15="http://schemas.microsoft.com/office/powerpoint/2012/main" val="1"/>
                  </p:ext>
                </p:extLst>
              </p14:nvPr>
            </p14:nvContentPartPr>
            <p14:xfrm>
              <a:off x="1757520" y="2407680"/>
              <a:ext cx="8474040" cy="2194920"/>
            </p14:xfrm>
          </p:contentPart>
        </mc:Choice>
        <mc:Fallback xmlns="">
          <p:pic>
            <p:nvPicPr>
              <p:cNvPr id="6" name="Ink 5">
                <a:extLst>
                  <a:ext uri="{FF2B5EF4-FFF2-40B4-BE49-F238E27FC236}">
                    <a16:creationId xmlns:a16="http://schemas.microsoft.com/office/drawing/2014/main" id="{4E7394D8-7671-4D2B-8608-6C317E2DFBC0}"/>
                  </a:ext>
                </a:extLst>
              </p:cNvPr>
              <p:cNvPicPr>
                <a:picLocks noGrp="1" noRot="1" noChangeAspect="1" noMove="1" noResize="1" noEditPoints="1" noAdjustHandles="1" noChangeArrowheads="1" noChangeShapeType="1"/>
              </p:cNvPicPr>
              <p:nvPr/>
            </p:nvPicPr>
            <p:blipFill>
              <a:blip r:embed="rId7"/>
              <a:stretch>
                <a:fillRect/>
              </a:stretch>
            </p:blipFill>
            <p:spPr>
              <a:xfrm>
                <a:off x="1748160" y="2398320"/>
                <a:ext cx="8492760" cy="2213640"/>
              </a:xfrm>
              <a:prstGeom prst="rect">
                <a:avLst/>
              </a:prstGeom>
            </p:spPr>
          </p:pic>
        </mc:Fallback>
      </mc:AlternateContent>
      <p:pic>
        <p:nvPicPr>
          <p:cNvPr id="8" name="Audio 7">
            <a:hlinkClick r:id="" action="ppaction://media"/>
            <a:extLst>
              <a:ext uri="{FF2B5EF4-FFF2-40B4-BE49-F238E27FC236}">
                <a16:creationId xmlns:a16="http://schemas.microsoft.com/office/drawing/2014/main" id="{77FA50B3-71F1-45DB-82DF-9C633FC35A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2792807"/>
      </p:ext>
    </p:extLst>
  </p:cSld>
  <p:clrMapOvr>
    <a:masterClrMapping/>
  </p:clrMapOvr>
  <p:transition spd="slow" advTm="9006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7"/>
            <a:ext cx="10970155" cy="690630"/>
          </a:xfrm>
        </p:spPr>
        <p:txBody>
          <a:bodyPr>
            <a:normAutofit fontScale="90000"/>
          </a:bodyPr>
          <a:lstStyle/>
          <a:p>
            <a:pPr algn="ctr" eaLnBrk="1" hangingPunct="1">
              <a:defRPr/>
            </a:pPr>
            <a:r>
              <a:rPr lang="en-US" altLang="en-US" sz="4800" b="1" dirty="0">
                <a:latin typeface="Garamond" panose="02020404030301010803" pitchFamily="18" charset="0"/>
              </a:rPr>
              <a:t>Similarity with mapping magnetic fields</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16</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close up of a feather&#10;&#10;Description automatically generated with low confidence">
            <a:extLst>
              <a:ext uri="{FF2B5EF4-FFF2-40B4-BE49-F238E27FC236}">
                <a16:creationId xmlns:a16="http://schemas.microsoft.com/office/drawing/2014/main" id="{08F1B841-CA5D-0C4B-867A-30C117CF3E24}"/>
              </a:ext>
            </a:extLst>
          </p:cNvPr>
          <p:cNvPicPr>
            <a:picLocks noChangeAspect="1"/>
          </p:cNvPicPr>
          <p:nvPr/>
        </p:nvPicPr>
        <p:blipFill>
          <a:blip r:embed="rId5"/>
          <a:stretch>
            <a:fillRect/>
          </a:stretch>
        </p:blipFill>
        <p:spPr>
          <a:xfrm>
            <a:off x="1977525" y="1097264"/>
            <a:ext cx="7965016" cy="5410199"/>
          </a:xfrm>
          <a:prstGeom prst="rect">
            <a:avLst/>
          </a:prstGeom>
        </p:spPr>
      </p:pic>
      <p:sp>
        <p:nvSpPr>
          <p:cNvPr id="4" name="TextBox 3">
            <a:extLst>
              <a:ext uri="{FF2B5EF4-FFF2-40B4-BE49-F238E27FC236}">
                <a16:creationId xmlns:a16="http://schemas.microsoft.com/office/drawing/2014/main" id="{9305C9EC-24F0-954C-85A6-ACF90B43A61D}"/>
              </a:ext>
            </a:extLst>
          </p:cNvPr>
          <p:cNvSpPr txBox="1"/>
          <p:nvPr/>
        </p:nvSpPr>
        <p:spPr>
          <a:xfrm>
            <a:off x="2233734" y="6075144"/>
            <a:ext cx="7452599" cy="646331"/>
          </a:xfrm>
          <a:prstGeom prst="rect">
            <a:avLst/>
          </a:prstGeom>
          <a:noFill/>
        </p:spPr>
        <p:txBody>
          <a:bodyPr wrap="square" rtlCol="0">
            <a:spAutoFit/>
          </a:bodyPr>
          <a:lstStyle/>
          <a:p>
            <a:r>
              <a:rPr lang="en-US" sz="3600" dirty="0">
                <a:latin typeface="Garamond" panose="02020404030301010803" pitchFamily="18" charset="0"/>
              </a:rPr>
              <a:t>By using a magnetic device: iron filings.</a:t>
            </a:r>
          </a:p>
        </p:txBody>
      </p:sp>
      <p:pic>
        <p:nvPicPr>
          <p:cNvPr id="6" name="Audio 5">
            <a:hlinkClick r:id="" action="ppaction://media"/>
            <a:extLst>
              <a:ext uri="{FF2B5EF4-FFF2-40B4-BE49-F238E27FC236}">
                <a16:creationId xmlns:a16="http://schemas.microsoft.com/office/drawing/2014/main" id="{6407317A-0C2B-4ADE-BB71-CEBAD76422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6333761"/>
      </p:ext>
    </p:extLst>
  </p:cSld>
  <p:clrMapOvr>
    <a:masterClrMapping/>
  </p:clrMapOvr>
  <p:transition spd="slow" advTm="4789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6"/>
            <a:ext cx="10970155" cy="826631"/>
          </a:xfrm>
        </p:spPr>
        <p:txBody>
          <a:bodyPr>
            <a:normAutofit/>
          </a:bodyPr>
          <a:lstStyle/>
          <a:p>
            <a:pPr algn="ctr">
              <a:defRPr/>
            </a:pPr>
            <a:r>
              <a:rPr lang="en-US" altLang="en-US" sz="4800" b="1" dirty="0">
                <a:latin typeface="Garamond" panose="02020404030301010803" pitchFamily="18" charset="0"/>
              </a:rPr>
              <a:t>Similarity with mapping electric fields</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17</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agram&#10;&#10;Description automatically generated">
            <a:extLst>
              <a:ext uri="{FF2B5EF4-FFF2-40B4-BE49-F238E27FC236}">
                <a16:creationId xmlns:a16="http://schemas.microsoft.com/office/drawing/2014/main" id="{5CEB4CF9-2070-7548-B064-B5D96A9C9A78}"/>
              </a:ext>
            </a:extLst>
          </p:cNvPr>
          <p:cNvPicPr>
            <a:picLocks noChangeAspect="1"/>
          </p:cNvPicPr>
          <p:nvPr/>
        </p:nvPicPr>
        <p:blipFill>
          <a:blip r:embed="rId5"/>
          <a:stretch>
            <a:fillRect/>
          </a:stretch>
        </p:blipFill>
        <p:spPr>
          <a:xfrm>
            <a:off x="1475652" y="1153620"/>
            <a:ext cx="8942202" cy="4963915"/>
          </a:xfrm>
          <a:prstGeom prst="rect">
            <a:avLst/>
          </a:prstGeom>
        </p:spPr>
      </p:pic>
      <p:sp>
        <p:nvSpPr>
          <p:cNvPr id="4" name="Rectangle 3">
            <a:extLst>
              <a:ext uri="{FF2B5EF4-FFF2-40B4-BE49-F238E27FC236}">
                <a16:creationId xmlns:a16="http://schemas.microsoft.com/office/drawing/2014/main" id="{84D45B98-C5B0-2649-990C-8A810A0BDA16}"/>
              </a:ext>
            </a:extLst>
          </p:cNvPr>
          <p:cNvSpPr/>
          <p:nvPr/>
        </p:nvSpPr>
        <p:spPr>
          <a:xfrm>
            <a:off x="2205498" y="5861133"/>
            <a:ext cx="7781001" cy="646331"/>
          </a:xfrm>
          <a:prstGeom prst="rect">
            <a:avLst/>
          </a:prstGeom>
        </p:spPr>
        <p:txBody>
          <a:bodyPr wrap="square">
            <a:spAutoFit/>
          </a:bodyPr>
          <a:lstStyle/>
          <a:p>
            <a:r>
              <a:rPr lang="en-US" sz="3600" dirty="0">
                <a:latin typeface="Garamond" panose="02020404030301010803" pitchFamily="18" charset="0"/>
              </a:rPr>
              <a:t>By using an electric device: potentiometer.</a:t>
            </a:r>
          </a:p>
        </p:txBody>
      </p:sp>
      <p:pic>
        <p:nvPicPr>
          <p:cNvPr id="7" name="Audio 6">
            <a:hlinkClick r:id="" action="ppaction://media"/>
            <a:extLst>
              <a:ext uri="{FF2B5EF4-FFF2-40B4-BE49-F238E27FC236}">
                <a16:creationId xmlns:a16="http://schemas.microsoft.com/office/drawing/2014/main" id="{D0FB3652-2760-419F-A74A-265D201A6B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8931243"/>
      </p:ext>
    </p:extLst>
  </p:cSld>
  <p:clrMapOvr>
    <a:masterClrMapping/>
  </p:clrMapOvr>
  <p:transition spd="slow" advTm="2367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592785" y="281168"/>
            <a:ext cx="11246848" cy="690630"/>
          </a:xfrm>
        </p:spPr>
        <p:txBody>
          <a:bodyPr>
            <a:noAutofit/>
          </a:bodyPr>
          <a:lstStyle/>
          <a:p>
            <a:pPr algn="ctr" eaLnBrk="1" hangingPunct="1">
              <a:defRPr/>
            </a:pPr>
            <a:r>
              <a:rPr lang="en-US" altLang="en-US" sz="3200" b="1" dirty="0">
                <a:latin typeface="Garamond" panose="02020404030301010803" pitchFamily="18" charset="0"/>
              </a:rPr>
              <a:t>Introduction to Scanning Tunneling Microscopy, Third Edition</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18</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305C9EC-24F0-954C-85A6-ACF90B43A61D}"/>
              </a:ext>
            </a:extLst>
          </p:cNvPr>
          <p:cNvSpPr txBox="1"/>
          <p:nvPr/>
        </p:nvSpPr>
        <p:spPr>
          <a:xfrm>
            <a:off x="838200" y="1211203"/>
            <a:ext cx="6003508" cy="5296260"/>
          </a:xfrm>
          <a:prstGeom prst="rect">
            <a:avLst/>
          </a:prstGeom>
          <a:noFill/>
        </p:spPr>
        <p:txBody>
          <a:bodyPr wrap="square" rtlCol="0">
            <a:spAutoFit/>
          </a:bodyPr>
          <a:lstStyle/>
          <a:p>
            <a:r>
              <a:rPr lang="en-US" sz="2400" dirty="0">
                <a:latin typeface="Garamond" panose="02020404030301010803" pitchFamily="18" charset="0"/>
              </a:rPr>
              <a:t>The scanning tunneling microscope (STM) was invented by Binnig and Rohrer and received a Nobel Prize of Physics in 1986. Together with the atomic force microscope (AFM), it provides non-destructive atomic and subatomic resolution on surfaces.     </a:t>
            </a:r>
            <a:r>
              <a:rPr lang="en-US" sz="2400" b="1" dirty="0">
                <a:latin typeface="Garamond" panose="02020404030301010803" pitchFamily="18" charset="0"/>
              </a:rPr>
              <a:t>Especially, in recent years, internal details of atomic and molecular wavefunctions are observed and mapped with negligible disturbance.</a:t>
            </a:r>
          </a:p>
          <a:p>
            <a:endParaRPr lang="en-US" sz="1600" dirty="0">
              <a:latin typeface="Garamond" panose="02020404030301010803" pitchFamily="18" charset="0"/>
            </a:endParaRPr>
          </a:p>
          <a:p>
            <a:r>
              <a:rPr lang="en-US" sz="2400" b="1" dirty="0">
                <a:latin typeface="Garamond" panose="02020404030301010803" pitchFamily="18" charset="0"/>
              </a:rPr>
              <a:t>Additions to the third edition include: theory, method, results, and interpretations of the non-destructive observation and mapping of atomic and molecular wavefunctions. </a:t>
            </a:r>
          </a:p>
        </p:txBody>
      </p:sp>
      <p:pic>
        <p:nvPicPr>
          <p:cNvPr id="7" name="Picture 6" descr="Text&#10;&#10;Description automatically generated">
            <a:extLst>
              <a:ext uri="{FF2B5EF4-FFF2-40B4-BE49-F238E27FC236}">
                <a16:creationId xmlns:a16="http://schemas.microsoft.com/office/drawing/2014/main" id="{D1ED7449-5E3D-9D4E-9B38-B4A72DD9AF40}"/>
              </a:ext>
            </a:extLst>
          </p:cNvPr>
          <p:cNvPicPr>
            <a:picLocks noChangeAspect="1"/>
          </p:cNvPicPr>
          <p:nvPr/>
        </p:nvPicPr>
        <p:blipFill>
          <a:blip r:embed="rId5"/>
          <a:stretch>
            <a:fillRect/>
          </a:stretch>
        </p:blipFill>
        <p:spPr>
          <a:xfrm>
            <a:off x="7427241" y="1211203"/>
            <a:ext cx="4099034" cy="546537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6" name="Ink 15">
                <a:extLst>
                  <a:ext uri="{FF2B5EF4-FFF2-40B4-BE49-F238E27FC236}">
                    <a16:creationId xmlns:a16="http://schemas.microsoft.com/office/drawing/2014/main" id="{649A55B7-59AF-49FE-9E25-9841BE7C07DE}"/>
                  </a:ext>
                </a:extLst>
              </p14:cNvPr>
              <p14:cNvContentPartPr/>
              <p14:nvPr>
                <p:extLst>
                  <p:ext uri="{42D2F446-02D8-4167-A562-619A0277C38B}">
                    <p15:isNarration xmlns:p15="http://schemas.microsoft.com/office/powerpoint/2012/main" val="1"/>
                  </p:ext>
                </p:extLst>
              </p14:nvPr>
            </p14:nvContentPartPr>
            <p14:xfrm>
              <a:off x="579240" y="385920"/>
              <a:ext cx="213480" cy="5873040"/>
            </p14:xfrm>
          </p:contentPart>
        </mc:Choice>
        <mc:Fallback xmlns="">
          <p:pic>
            <p:nvPicPr>
              <p:cNvPr id="16" name="Ink 15">
                <a:extLst>
                  <a:ext uri="{FF2B5EF4-FFF2-40B4-BE49-F238E27FC236}">
                    <a16:creationId xmlns:a16="http://schemas.microsoft.com/office/drawing/2014/main" id="{649A55B7-59AF-49FE-9E25-9841BE7C07DE}"/>
                  </a:ext>
                </a:extLst>
              </p:cNvPr>
              <p:cNvPicPr>
                <a:picLocks noGrp="1" noRot="1" noChangeAspect="1" noMove="1" noResize="1" noEditPoints="1" noAdjustHandles="1" noChangeArrowheads="1" noChangeShapeType="1"/>
              </p:cNvPicPr>
              <p:nvPr/>
            </p:nvPicPr>
            <p:blipFill>
              <a:blip r:embed="rId7"/>
              <a:stretch>
                <a:fillRect/>
              </a:stretch>
            </p:blipFill>
            <p:spPr>
              <a:xfrm>
                <a:off x="569880" y="376560"/>
                <a:ext cx="232200" cy="5891760"/>
              </a:xfrm>
              <a:prstGeom prst="rect">
                <a:avLst/>
              </a:prstGeom>
            </p:spPr>
          </p:pic>
        </mc:Fallback>
      </mc:AlternateContent>
      <p:pic>
        <p:nvPicPr>
          <p:cNvPr id="17" name="Audio 16">
            <a:hlinkClick r:id="" action="ppaction://media"/>
            <a:extLst>
              <a:ext uri="{FF2B5EF4-FFF2-40B4-BE49-F238E27FC236}">
                <a16:creationId xmlns:a16="http://schemas.microsoft.com/office/drawing/2014/main" id="{573ABB2A-ADAE-4AED-82BE-119B39E20D0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3722596"/>
      </p:ext>
    </p:extLst>
  </p:cSld>
  <p:clrMapOvr>
    <a:masterClrMapping/>
  </p:clrMapOvr>
  <p:transition spd="slow" advTm="726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par>
                                <p:cTn id="7" presetID="59"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md type="call" cmd="playFrom(0.0)">
                                      <p:cBhvr>
                                        <p:cTn id="9"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721711" y="409306"/>
            <a:ext cx="10748578" cy="1114442"/>
          </a:xfrm>
        </p:spPr>
        <p:txBody>
          <a:bodyPr>
            <a:noAutofit/>
          </a:bodyPr>
          <a:lstStyle/>
          <a:p>
            <a:pPr algn="ctr" eaLnBrk="1" hangingPunct="1">
              <a:defRPr/>
            </a:pPr>
            <a:r>
              <a:rPr lang="en-US" altLang="en-US" sz="4800" b="1" dirty="0">
                <a:latin typeface="Garamond" panose="02020404030301010803" pitchFamily="18" charset="0"/>
              </a:rPr>
              <a:t>Quantum Electrodynamics (QED)</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19</a:t>
            </a:fld>
            <a:endParaRPr lang="en-US" altLang="en-US"/>
          </a:p>
        </p:txBody>
      </p:sp>
      <p:sp>
        <p:nvSpPr>
          <p:cNvPr id="136195" name="Text Box 3">
            <a:extLst>
              <a:ext uri="{FF2B5EF4-FFF2-40B4-BE49-F238E27FC236}">
                <a16:creationId xmlns:a16="http://schemas.microsoft.com/office/drawing/2014/main" id="{866DCEAF-B87C-364B-8403-36172F3525A2}"/>
              </a:ext>
            </a:extLst>
          </p:cNvPr>
          <p:cNvSpPr txBox="1">
            <a:spLocks noChangeArrowheads="1"/>
          </p:cNvSpPr>
          <p:nvPr/>
        </p:nvSpPr>
        <p:spPr bwMode="auto">
          <a:xfrm>
            <a:off x="799791" y="3906613"/>
            <a:ext cx="1042094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742950" indent="-742950">
              <a:buFontTx/>
              <a:buAutoNum type="arabicParenBoth"/>
              <a:defRPr/>
            </a:pPr>
            <a:r>
              <a:rPr lang="en-US" altLang="en-US" sz="3200" b="1" dirty="0" err="1">
                <a:latin typeface="Garamond" panose="02020404030301010803" pitchFamily="18" charset="0"/>
              </a:rPr>
              <a:t>Bjorken</a:t>
            </a:r>
            <a:r>
              <a:rPr lang="en-US" altLang="en-US" sz="3200" b="1" dirty="0">
                <a:latin typeface="Garamond" panose="02020404030301010803" pitchFamily="18" charset="0"/>
              </a:rPr>
              <a:t> and </a:t>
            </a:r>
            <a:r>
              <a:rPr lang="en-US" altLang="en-US" sz="3200" b="1" dirty="0" err="1">
                <a:latin typeface="Garamond" panose="02020404030301010803" pitchFamily="18" charset="0"/>
              </a:rPr>
              <a:t>Drell</a:t>
            </a:r>
            <a:r>
              <a:rPr lang="en-US" altLang="en-US" sz="3200" b="1" dirty="0">
                <a:latin typeface="Garamond" panose="02020404030301010803" pitchFamily="18" charset="0"/>
              </a:rPr>
              <a:t>, </a:t>
            </a:r>
            <a:r>
              <a:rPr lang="en-US" altLang="en-US" sz="3200" b="1" i="1" dirty="0">
                <a:latin typeface="Garamond" panose="02020404030301010803" pitchFamily="18" charset="0"/>
              </a:rPr>
              <a:t>Relativistic Quantum Fields </a:t>
            </a:r>
            <a:r>
              <a:rPr lang="en-US" altLang="en-US" sz="3200" b="1" dirty="0">
                <a:latin typeface="Garamond" panose="02020404030301010803" pitchFamily="18" charset="0"/>
              </a:rPr>
              <a:t>(1965)</a:t>
            </a:r>
          </a:p>
          <a:p>
            <a:pPr marL="742950" indent="-742950">
              <a:buAutoNum type="arabicParenBoth"/>
              <a:defRPr/>
            </a:pPr>
            <a:r>
              <a:rPr lang="en-US" altLang="en-US" sz="3200" b="1" dirty="0" err="1">
                <a:latin typeface="Garamond" panose="02020404030301010803" pitchFamily="18" charset="0"/>
              </a:rPr>
              <a:t>Itzykson</a:t>
            </a:r>
            <a:r>
              <a:rPr lang="en-US" altLang="en-US" sz="3200" b="1" dirty="0">
                <a:latin typeface="Garamond" panose="02020404030301010803" pitchFamily="18" charset="0"/>
              </a:rPr>
              <a:t> and Zuber, </a:t>
            </a:r>
            <a:r>
              <a:rPr lang="en-US" altLang="en-US" sz="3200" b="1" i="1" dirty="0">
                <a:latin typeface="Garamond" panose="02020404030301010803" pitchFamily="18" charset="0"/>
              </a:rPr>
              <a:t>Quantum Field Theory </a:t>
            </a:r>
            <a:r>
              <a:rPr lang="en-US" altLang="en-US" sz="3200" b="1" dirty="0">
                <a:latin typeface="Garamond" panose="02020404030301010803" pitchFamily="18" charset="0"/>
              </a:rPr>
              <a:t>(1980)</a:t>
            </a:r>
          </a:p>
          <a:p>
            <a:pPr marL="742950" indent="-742950">
              <a:buFontTx/>
              <a:buAutoNum type="arabicParenBoth"/>
              <a:defRPr/>
            </a:pPr>
            <a:r>
              <a:rPr lang="en-US" altLang="en-US" sz="3200" b="1" dirty="0" err="1">
                <a:latin typeface="Garamond" panose="02020404030301010803" pitchFamily="18" charset="0"/>
              </a:rPr>
              <a:t>Peskin</a:t>
            </a:r>
            <a:r>
              <a:rPr lang="en-US" altLang="en-US" sz="3200" b="1" dirty="0">
                <a:latin typeface="Garamond" panose="02020404030301010803" pitchFamily="18" charset="0"/>
              </a:rPr>
              <a:t> and Schroeder, </a:t>
            </a:r>
            <a:r>
              <a:rPr lang="en-US" altLang="en-US" sz="3200" b="1" i="1" dirty="0">
                <a:latin typeface="Garamond" panose="02020404030301010803" pitchFamily="18" charset="0"/>
              </a:rPr>
              <a:t>An Introduction to Quantum Field Theory </a:t>
            </a:r>
            <a:r>
              <a:rPr lang="en-US" altLang="en-US" sz="3200" b="1" dirty="0">
                <a:latin typeface="Garamond" panose="02020404030301010803" pitchFamily="18" charset="0"/>
              </a:rPr>
              <a:t>(1995)</a:t>
            </a:r>
            <a:endParaRPr lang="en-US" altLang="en-US" sz="4000" b="1" dirty="0">
              <a:latin typeface="Garamond" panose="02020404030301010803" pitchFamily="18" charset="0"/>
              <a:ea typeface="Calibri" charset="0"/>
              <a:cs typeface="Calibri" charset="0"/>
            </a:endParaRPr>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C2F612-13F8-EA4F-8A52-A27D5FF6C134}"/>
              </a:ext>
            </a:extLst>
          </p:cNvPr>
          <p:cNvSpPr txBox="1"/>
          <p:nvPr/>
        </p:nvSpPr>
        <p:spPr>
          <a:xfrm>
            <a:off x="799791" y="1568641"/>
            <a:ext cx="10242701" cy="2062103"/>
          </a:xfrm>
          <a:prstGeom prst="rect">
            <a:avLst/>
          </a:prstGeom>
          <a:noFill/>
        </p:spPr>
        <p:txBody>
          <a:bodyPr wrap="square" rtlCol="0">
            <a:spAutoFit/>
          </a:bodyPr>
          <a:lstStyle/>
          <a:p>
            <a:r>
              <a:rPr lang="en-US" sz="3200" b="1" dirty="0">
                <a:solidFill>
                  <a:srgbClr val="FF0000"/>
                </a:solidFill>
                <a:latin typeface="Garamond" panose="02020404030301010803" pitchFamily="18" charset="0"/>
              </a:rPr>
              <a:t>The relativistic quantum field theory of electrodynamics. For its extremely accurate predictions of quantities like the anomalous magnetic moment of the electron and the Lamb shift of hydrogen, it is the crown jewel of physics. </a:t>
            </a: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56151773-7321-4CDD-95B2-36500B12E04D}"/>
                  </a:ext>
                </a:extLst>
              </p14:cNvPr>
              <p14:cNvContentPartPr/>
              <p14:nvPr/>
            </p14:nvContentPartPr>
            <p14:xfrm>
              <a:off x="192960" y="70920"/>
              <a:ext cx="51120" cy="360"/>
            </p14:xfrm>
          </p:contentPart>
        </mc:Choice>
        <mc:Fallback xmlns="">
          <p:pic>
            <p:nvPicPr>
              <p:cNvPr id="6" name="Ink 5">
                <a:extLst>
                  <a:ext uri="{FF2B5EF4-FFF2-40B4-BE49-F238E27FC236}">
                    <a16:creationId xmlns:a16="http://schemas.microsoft.com/office/drawing/2014/main" id="{56151773-7321-4CDD-95B2-36500B12E04D}"/>
                  </a:ext>
                </a:extLst>
              </p:cNvPr>
              <p:cNvPicPr/>
              <p:nvPr/>
            </p:nvPicPr>
            <p:blipFill>
              <a:blip r:embed="rId7"/>
              <a:stretch>
                <a:fillRect/>
              </a:stretch>
            </p:blipFill>
            <p:spPr>
              <a:xfrm>
                <a:off x="183600" y="61560"/>
                <a:ext cx="69840" cy="19080"/>
              </a:xfrm>
              <a:prstGeom prst="rect">
                <a:avLst/>
              </a:prstGeom>
            </p:spPr>
          </p:pic>
        </mc:Fallback>
      </mc:AlternateContent>
      <p:pic>
        <p:nvPicPr>
          <p:cNvPr id="8" name="Audio 7">
            <a:hlinkClick r:id="" action="ppaction://media"/>
            <a:extLst>
              <a:ext uri="{FF2B5EF4-FFF2-40B4-BE49-F238E27FC236}">
                <a16:creationId xmlns:a16="http://schemas.microsoft.com/office/drawing/2014/main" id="{BFD061CE-925D-4DEC-AF19-EAC73DEDC85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65139893"/>
      </p:ext>
    </p:extLst>
  </p:cSld>
  <p:clrMapOvr>
    <a:masterClrMapping/>
  </p:clrMapOvr>
  <p:transition spd="slow" advTm="895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54388" y="181418"/>
            <a:ext cx="10970155" cy="1262962"/>
          </a:xfrm>
        </p:spPr>
        <p:txBody>
          <a:bodyPr>
            <a:normAutofit/>
          </a:bodyPr>
          <a:lstStyle/>
          <a:p>
            <a:pPr algn="ctr" eaLnBrk="1" hangingPunct="1">
              <a:defRPr/>
            </a:pPr>
            <a:r>
              <a:rPr lang="en-US" altLang="en-US" sz="5714" b="1" dirty="0">
                <a:latin typeface="Garamond" panose="02020404030301010803" pitchFamily="18" charset="0"/>
              </a:rPr>
              <a:t>The Philosophy of Physics</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2</a:t>
            </a:fld>
            <a:endParaRPr lang="en-US" altLang="en-US" dirty="0"/>
          </a:p>
        </p:txBody>
      </p:sp>
      <p:sp>
        <p:nvSpPr>
          <p:cNvPr id="115717" name="Text Box 5">
            <a:extLst>
              <a:ext uri="{FF2B5EF4-FFF2-40B4-BE49-F238E27FC236}">
                <a16:creationId xmlns:a16="http://schemas.microsoft.com/office/drawing/2014/main" id="{6A3C0877-C150-084C-B1DA-E370A0A13885}"/>
              </a:ext>
            </a:extLst>
          </p:cNvPr>
          <p:cNvSpPr txBox="1">
            <a:spLocks noChangeArrowheads="1"/>
          </p:cNvSpPr>
          <p:nvPr/>
        </p:nvSpPr>
        <p:spPr bwMode="auto">
          <a:xfrm>
            <a:off x="1014680" y="1550863"/>
            <a:ext cx="10511595"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3600" b="1" dirty="0">
                <a:latin typeface="Garamond" panose="02020404030301010803" pitchFamily="18" charset="0"/>
              </a:rPr>
              <a:t>Richard Feynman said, “</a:t>
            </a:r>
            <a:r>
              <a:rPr lang="en-US" sz="3600" b="1" dirty="0">
                <a:solidFill>
                  <a:srgbClr val="FF0000"/>
                </a:solidFill>
                <a:latin typeface="Garamond" panose="02020404030301010803" pitchFamily="18" charset="0"/>
              </a:rPr>
              <a:t>I think I can safely say that nobody understands quantum mechanics. </a:t>
            </a:r>
            <a:r>
              <a:rPr lang="en-US" sz="3600" b="1" dirty="0">
                <a:latin typeface="Garamond" panose="02020404030301010803" pitchFamily="18" charset="0"/>
              </a:rPr>
              <a:t>’’</a:t>
            </a:r>
          </a:p>
          <a:p>
            <a:pPr>
              <a:defRPr/>
            </a:pPr>
            <a:endParaRPr lang="en-US" sz="1200" b="1" dirty="0">
              <a:latin typeface="Garamond" panose="02020404030301010803" pitchFamily="18" charset="0"/>
            </a:endParaRPr>
          </a:p>
          <a:p>
            <a:pPr>
              <a:defRPr/>
            </a:pPr>
            <a:r>
              <a:rPr lang="en-US" sz="3600" b="1" dirty="0">
                <a:latin typeface="Garamond" panose="02020404030301010803" pitchFamily="18" charset="0"/>
              </a:rPr>
              <a:t>The philosophy to understand it should be</a:t>
            </a:r>
          </a:p>
          <a:p>
            <a:pPr>
              <a:defRPr/>
            </a:pPr>
            <a:endParaRPr lang="en-US" sz="1200" b="1" dirty="0">
              <a:latin typeface="Garamond" panose="02020404030301010803" pitchFamily="18" charset="0"/>
            </a:endParaRPr>
          </a:p>
          <a:p>
            <a:pPr>
              <a:defRPr/>
            </a:pPr>
            <a:r>
              <a:rPr lang="en-US" sz="3600" b="1" dirty="0">
                <a:solidFill>
                  <a:srgbClr val="FF0000"/>
                </a:solidFill>
                <a:latin typeface="Garamond" panose="02020404030301010803" pitchFamily="18" charset="0"/>
              </a:rPr>
              <a:t>Experiments are the only means of knowledge at our disposal. The rest is poetry, imagination.</a:t>
            </a:r>
          </a:p>
          <a:p>
            <a:pPr>
              <a:defRPr/>
            </a:pPr>
            <a:r>
              <a:rPr lang="en-US" altLang="en-US" sz="3600" b="1" dirty="0">
                <a:latin typeface="Garamond" panose="02020404030301010803" pitchFamily="18" charset="0"/>
              </a:rPr>
              <a:t>	-- Max Planck</a:t>
            </a:r>
          </a:p>
          <a:p>
            <a:pPr>
              <a:defRPr/>
            </a:pPr>
            <a:endParaRPr lang="en-US" altLang="en-US" sz="1200" b="1" dirty="0">
              <a:latin typeface="Garamond" panose="02020404030301010803" pitchFamily="18" charset="0"/>
            </a:endParaRPr>
          </a:p>
          <a:p>
            <a:pPr>
              <a:defRPr/>
            </a:pPr>
            <a:r>
              <a:rPr lang="en-US" altLang="en-US" sz="3600" b="1" dirty="0">
                <a:solidFill>
                  <a:srgbClr val="FF0000"/>
                </a:solidFill>
                <a:latin typeface="Garamond" panose="02020404030301010803" pitchFamily="18" charset="0"/>
              </a:rPr>
              <a:t>Measuring is knowing.</a:t>
            </a:r>
          </a:p>
          <a:p>
            <a:pPr>
              <a:defRPr/>
            </a:pPr>
            <a:r>
              <a:rPr lang="en-US" altLang="en-US" sz="3600" b="1" dirty="0">
                <a:latin typeface="Garamond" panose="02020404030301010803" pitchFamily="18" charset="0"/>
              </a:rPr>
              <a:t>	-- </a:t>
            </a:r>
            <a:r>
              <a:rPr lang="en-US" sz="3600" b="1" dirty="0">
                <a:latin typeface="Garamond" panose="02020404030301010803" pitchFamily="18" charset="0"/>
              </a:rPr>
              <a:t>Heike Kamerlingh </a:t>
            </a:r>
            <a:r>
              <a:rPr lang="en-US" sz="3600" b="1" dirty="0" err="1">
                <a:latin typeface="Garamond" panose="02020404030301010803" pitchFamily="18" charset="0"/>
              </a:rPr>
              <a:t>Onnes</a:t>
            </a:r>
            <a:endParaRPr lang="en-US" altLang="en-US" sz="4762" b="1" dirty="0">
              <a:latin typeface="Garamond" panose="02020404030301010803" pitchFamily="18" charset="0"/>
            </a:endParaRPr>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804B0336-1257-4D02-A43D-8661A0B82A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12313048"/>
      </p:ext>
    </p:extLst>
  </p:cSld>
  <p:clrMapOvr>
    <a:masterClrMapping/>
  </p:clrMapOvr>
  <p:transition spd="slow" advTm="5651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1678096" y="409306"/>
            <a:ext cx="8422247" cy="1269930"/>
          </a:xfrm>
        </p:spPr>
        <p:txBody>
          <a:bodyPr>
            <a:noAutofit/>
          </a:bodyPr>
          <a:lstStyle/>
          <a:p>
            <a:pPr eaLnBrk="1" hangingPunct="1">
              <a:defRPr/>
            </a:pPr>
            <a:r>
              <a:rPr lang="en-US" altLang="en-US" sz="4800" b="1" dirty="0">
                <a:latin typeface="Garamond" panose="02020404030301010803" pitchFamily="18" charset="0"/>
              </a:rPr>
              <a:t>Second Quantization in QED</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20</a:t>
            </a:fld>
            <a:endParaRPr lang="en-US" altLang="en-US"/>
          </a:p>
        </p:txBody>
      </p:sp>
      <p:sp>
        <p:nvSpPr>
          <p:cNvPr id="136195" name="Text Box 3">
            <a:extLst>
              <a:ext uri="{FF2B5EF4-FFF2-40B4-BE49-F238E27FC236}">
                <a16:creationId xmlns:a16="http://schemas.microsoft.com/office/drawing/2014/main" id="{866DCEAF-B87C-364B-8403-36172F3525A2}"/>
              </a:ext>
            </a:extLst>
          </p:cNvPr>
          <p:cNvSpPr txBox="1">
            <a:spLocks noChangeArrowheads="1"/>
          </p:cNvSpPr>
          <p:nvPr/>
        </p:nvSpPr>
        <p:spPr bwMode="auto">
          <a:xfrm>
            <a:off x="781225" y="1785366"/>
            <a:ext cx="1062955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en-US" sz="4000" b="1" dirty="0">
                <a:solidFill>
                  <a:srgbClr val="FF0000"/>
                </a:solidFill>
                <a:latin typeface="Garamond" panose="02020404030301010803" pitchFamily="18" charset="0"/>
              </a:rPr>
              <a:t>Before second quantization, both Maxwell fields and Dirac spinor are classical fields.</a:t>
            </a:r>
          </a:p>
          <a:p>
            <a:pPr>
              <a:defRPr/>
            </a:pPr>
            <a:endParaRPr lang="en-US" altLang="en-US" b="1" dirty="0">
              <a:solidFill>
                <a:srgbClr val="FF0000"/>
              </a:solidFill>
              <a:latin typeface="Garamond" panose="02020404030301010803" pitchFamily="18" charset="0"/>
              <a:ea typeface="Calibri" charset="0"/>
              <a:cs typeface="Calibri" charset="0"/>
            </a:endParaRPr>
          </a:p>
          <a:p>
            <a:pPr>
              <a:defRPr/>
            </a:pPr>
            <a:r>
              <a:rPr lang="en-US" altLang="en-US" sz="4000" b="1" dirty="0">
                <a:latin typeface="Garamond" panose="02020404030301010803" pitchFamily="18" charset="0"/>
                <a:ea typeface="Calibri" charset="0"/>
                <a:cs typeface="Calibri" charset="0"/>
              </a:rPr>
              <a:t>Definition of a classical field:</a:t>
            </a:r>
          </a:p>
          <a:p>
            <a:pPr>
              <a:defRPr/>
            </a:pPr>
            <a:endParaRPr lang="en-US" altLang="en-US" b="1" dirty="0">
              <a:latin typeface="Garamond" panose="02020404030301010803" pitchFamily="18" charset="0"/>
              <a:ea typeface="Calibri" charset="0"/>
              <a:cs typeface="Calibri" charset="0"/>
            </a:endParaRPr>
          </a:p>
          <a:p>
            <a:pPr marL="457200" indent="-457200">
              <a:buFont typeface="Arial" panose="020B0604020202020204" pitchFamily="34" charset="0"/>
              <a:buChar char="•"/>
              <a:defRPr/>
            </a:pPr>
            <a:r>
              <a:rPr lang="en-US" altLang="en-US" sz="3600" b="1" dirty="0">
                <a:latin typeface="Garamond" panose="02020404030301010803" pitchFamily="18" charset="0"/>
                <a:cs typeface="Calibri" charset="0"/>
              </a:rPr>
              <a:t>At a given time, the state of the field for each point in space is represented by a finite set of numbers.</a:t>
            </a:r>
          </a:p>
          <a:p>
            <a:pPr marL="457200" indent="-457200">
              <a:buFont typeface="Arial" panose="020B0604020202020204" pitchFamily="34" charset="0"/>
              <a:buChar char="•"/>
              <a:defRPr/>
            </a:pPr>
            <a:r>
              <a:rPr lang="en-US" altLang="en-US" sz="3600" b="1" dirty="0">
                <a:latin typeface="Garamond" panose="02020404030301010803" pitchFamily="18" charset="0"/>
                <a:cs typeface="Calibri" charset="0"/>
              </a:rPr>
              <a:t>The field can be observed without disturbing it.</a:t>
            </a:r>
            <a:endParaRPr lang="en-US" altLang="en-US" sz="3200" b="1" dirty="0">
              <a:latin typeface="Garamond" panose="02020404030301010803" pitchFamily="18" charset="0"/>
              <a:cs typeface="Calibri" charset="0"/>
            </a:endParaRPr>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53390FB1-D7BD-4588-B2BF-E35E73766F01}"/>
                  </a:ext>
                </a:extLst>
              </p14:cNvPr>
              <p14:cNvContentPartPr/>
              <p14:nvPr>
                <p:extLst>
                  <p:ext uri="{42D2F446-02D8-4167-A562-619A0277C38B}">
                    <p15:isNarration xmlns:p15="http://schemas.microsoft.com/office/powerpoint/2012/main" val="1"/>
                  </p:ext>
                </p:extLst>
              </p14:nvPr>
            </p14:nvContentPartPr>
            <p14:xfrm>
              <a:off x="1148040" y="4663440"/>
              <a:ext cx="10130040" cy="1361880"/>
            </p14:xfrm>
          </p:contentPart>
        </mc:Choice>
        <mc:Fallback xmlns="">
          <p:pic>
            <p:nvPicPr>
              <p:cNvPr id="4" name="Ink 3">
                <a:extLst>
                  <a:ext uri="{FF2B5EF4-FFF2-40B4-BE49-F238E27FC236}">
                    <a16:creationId xmlns:a16="http://schemas.microsoft.com/office/drawing/2014/main" id="{53390FB1-D7BD-4588-B2BF-E35E73766F01}"/>
                  </a:ext>
                </a:extLst>
              </p:cNvPr>
              <p:cNvPicPr>
                <a:picLocks noGrp="1" noRot="1" noChangeAspect="1" noMove="1" noResize="1" noEditPoints="1" noAdjustHandles="1" noChangeArrowheads="1" noChangeShapeType="1"/>
              </p:cNvPicPr>
              <p:nvPr/>
            </p:nvPicPr>
            <p:blipFill>
              <a:blip r:embed="rId7"/>
              <a:stretch>
                <a:fillRect/>
              </a:stretch>
            </p:blipFill>
            <p:spPr>
              <a:xfrm>
                <a:off x="1138680" y="4654080"/>
                <a:ext cx="10148760" cy="1380600"/>
              </a:xfrm>
              <a:prstGeom prst="rect">
                <a:avLst/>
              </a:prstGeom>
            </p:spPr>
          </p:pic>
        </mc:Fallback>
      </mc:AlternateContent>
      <p:pic>
        <p:nvPicPr>
          <p:cNvPr id="6" name="Audio 5">
            <a:hlinkClick r:id="" action="ppaction://media"/>
            <a:extLst>
              <a:ext uri="{FF2B5EF4-FFF2-40B4-BE49-F238E27FC236}">
                <a16:creationId xmlns:a16="http://schemas.microsoft.com/office/drawing/2014/main" id="{0597AA5A-72CC-415A-A261-32975B3BBE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72463920"/>
      </p:ext>
    </p:extLst>
  </p:cSld>
  <p:clrMapOvr>
    <a:masterClrMapping/>
  </p:clrMapOvr>
  <p:transition spd="slow" advTm="13421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1678096" y="409306"/>
            <a:ext cx="8422247" cy="796039"/>
          </a:xfrm>
        </p:spPr>
        <p:txBody>
          <a:bodyPr>
            <a:noAutofit/>
          </a:bodyPr>
          <a:lstStyle/>
          <a:p>
            <a:pPr eaLnBrk="1" hangingPunct="1">
              <a:defRPr/>
            </a:pPr>
            <a:r>
              <a:rPr lang="en-US" altLang="en-US" sz="4800" b="1" dirty="0">
                <a:latin typeface="Garamond" panose="02020404030301010803" pitchFamily="18" charset="0"/>
              </a:rPr>
              <a:t>Concept of Electrons in QED</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21</a:t>
            </a:fld>
            <a:endParaRPr lang="en-US" altLang="en-US"/>
          </a:p>
        </p:txBody>
      </p:sp>
      <p:sp>
        <p:nvSpPr>
          <p:cNvPr id="136195" name="Text Box 3">
            <a:extLst>
              <a:ext uri="{FF2B5EF4-FFF2-40B4-BE49-F238E27FC236}">
                <a16:creationId xmlns:a16="http://schemas.microsoft.com/office/drawing/2014/main" id="{866DCEAF-B87C-364B-8403-36172F3525A2}"/>
              </a:ext>
            </a:extLst>
          </p:cNvPr>
          <p:cNvSpPr txBox="1">
            <a:spLocks noChangeArrowheads="1"/>
          </p:cNvSpPr>
          <p:nvPr/>
        </p:nvSpPr>
        <p:spPr bwMode="auto">
          <a:xfrm>
            <a:off x="875521" y="1245155"/>
            <a:ext cx="10440957" cy="529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en-US" sz="4000" b="1" dirty="0">
                <a:solidFill>
                  <a:srgbClr val="FF0000"/>
                </a:solidFill>
                <a:latin typeface="Garamond" panose="02020404030301010803" pitchFamily="18" charset="0"/>
              </a:rPr>
              <a:t>Electron is represented by a Dirac spinor, a classical field spread out in space, with mass and charge quantized while interacting with electromagnetic fields or other electrons. No point-like electrons or photons whatsoever.</a:t>
            </a:r>
          </a:p>
          <a:p>
            <a:pPr>
              <a:defRPr/>
            </a:pPr>
            <a:endParaRPr lang="en-US" altLang="en-US" b="1" dirty="0">
              <a:solidFill>
                <a:srgbClr val="FF0000"/>
              </a:solidFill>
              <a:latin typeface="Garamond" panose="02020404030301010803" pitchFamily="18" charset="0"/>
              <a:ea typeface="Calibri" charset="0"/>
              <a:cs typeface="Calibri" charset="0"/>
            </a:endParaRPr>
          </a:p>
          <a:p>
            <a:pPr>
              <a:defRPr/>
            </a:pPr>
            <a:r>
              <a:rPr lang="en-US" altLang="en-US" sz="4000" b="1" dirty="0">
                <a:latin typeface="Garamond" panose="02020404030301010803" pitchFamily="18" charset="0"/>
                <a:ea typeface="Calibri" charset="0"/>
                <a:cs typeface="Calibri" charset="0"/>
              </a:rPr>
              <a:t>In non-relativistic quantum mechanics, the electron is also a classical field, a wavefunction spread out in space, not a point particle.</a:t>
            </a:r>
            <a:endParaRPr lang="en-US" altLang="en-US" sz="3200" b="1" dirty="0">
              <a:latin typeface="Garamond" panose="02020404030301010803" pitchFamily="18" charset="0"/>
              <a:cs typeface="Calibri" charset="0"/>
            </a:endParaRPr>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1B9733ED-79E1-490B-BFAD-DABAD48BE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8265621"/>
      </p:ext>
    </p:extLst>
  </p:cSld>
  <p:clrMapOvr>
    <a:masterClrMapping/>
  </p:clrMapOvr>
  <p:transition spd="slow" advTm="8936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F2DD-04D0-41D9-B304-67C2793CBBCF}"/>
              </a:ext>
            </a:extLst>
          </p:cNvPr>
          <p:cNvSpPr>
            <a:spLocks noGrp="1"/>
          </p:cNvSpPr>
          <p:nvPr>
            <p:ph type="title"/>
          </p:nvPr>
        </p:nvSpPr>
        <p:spPr>
          <a:xfrm>
            <a:off x="172255" y="244699"/>
            <a:ext cx="11847489" cy="6368602"/>
          </a:xfrm>
        </p:spPr>
        <p:txBody>
          <a:bodyPr>
            <a:normAutofit fontScale="90000"/>
          </a:bodyPr>
          <a:lstStyle/>
          <a:p>
            <a:pPr fontAlgn="base"/>
            <a:r>
              <a:rPr lang="en-US" b="1" dirty="0">
                <a:solidFill>
                  <a:srgbClr val="FF0000"/>
                </a:solidFill>
                <a:latin typeface="Bernard MT Condensed" panose="02050806060905020404" pitchFamily="18" charset="0"/>
                <a:hlinkClick r:id="rId4">
                  <a:extLst>
                    <a:ext uri="{A12FA001-AC4F-418D-AE19-62706E023703}">
                      <ahyp:hlinkClr xmlns:ahyp="http://schemas.microsoft.com/office/drawing/2018/hyperlinkcolor" val="tx"/>
                    </a:ext>
                  </a:extLst>
                </a:hlinkClick>
              </a:rPr>
              <a:t>How is the Dirac field classical before second quantization?</a:t>
            </a:r>
            <a:br>
              <a:rPr lang="en-US" b="1" dirty="0">
                <a:solidFill>
                  <a:srgbClr val="FF0000"/>
                </a:solidFill>
                <a:latin typeface="Bernard MT Condensed" panose="02050806060905020404" pitchFamily="18" charset="0"/>
              </a:rPr>
            </a:br>
            <a:br>
              <a:rPr lang="en-US" sz="4000" b="1" dirty="0">
                <a:latin typeface="Bernard MT Condensed" panose="02050806060905020404" pitchFamily="18" charset="0"/>
              </a:rPr>
            </a:br>
            <a:r>
              <a:rPr lang="en-US" sz="3100" dirty="0">
                <a:latin typeface="Garamond" panose="02020404030301010803" pitchFamily="18" charset="0"/>
              </a:rPr>
              <a:t>Maybe this is why I can't seem to understand the first thing about QFT. They say that the name shouldn't really be "second quantization", because:</a:t>
            </a:r>
            <a:br>
              <a:rPr lang="en-US" sz="3100" dirty="0">
                <a:latin typeface="Garamond" panose="02020404030301010803" pitchFamily="18" charset="0"/>
              </a:rPr>
            </a:br>
            <a:br>
              <a:rPr lang="en-US" sz="3100" dirty="0">
                <a:latin typeface="Garamond" panose="02020404030301010803" pitchFamily="18" charset="0"/>
              </a:rPr>
            </a:br>
            <a:r>
              <a:rPr lang="en-US" sz="3100" dirty="0">
                <a:solidFill>
                  <a:srgbClr val="C00000"/>
                </a:solidFill>
                <a:latin typeface="Garamond" panose="02020404030301010803" pitchFamily="18" charset="0"/>
              </a:rPr>
              <a:t>One is not quantizing "again", as the term "second" might suggest; the field that is being quantized is not a </a:t>
            </a:r>
            <a:r>
              <a:rPr lang="en-US" sz="3100" dirty="0">
                <a:solidFill>
                  <a:schemeClr val="accent5">
                    <a:lumMod val="75000"/>
                  </a:schemeClr>
                </a:solidFill>
                <a:latin typeface="Garamond" panose="02020404030301010803" pitchFamily="18" charset="0"/>
              </a:rPr>
              <a:t>Schrödinger wave function that was produced as the result of quantizing a particle </a:t>
            </a:r>
            <a:r>
              <a:rPr lang="en-US" sz="3100" b="1" dirty="0">
                <a:solidFill>
                  <a:srgbClr val="C00000"/>
                </a:solidFill>
                <a:latin typeface="Garamond" panose="02020404030301010803" pitchFamily="18" charset="0"/>
              </a:rPr>
              <a:t>but</a:t>
            </a:r>
            <a:r>
              <a:rPr lang="en-US" sz="3100" dirty="0">
                <a:solidFill>
                  <a:srgbClr val="C00000"/>
                </a:solidFill>
                <a:latin typeface="Garamond" panose="02020404030301010803" pitchFamily="18" charset="0"/>
              </a:rPr>
              <a:t> </a:t>
            </a:r>
            <a:r>
              <a:rPr lang="en-US" sz="3100" b="1" dirty="0">
                <a:solidFill>
                  <a:srgbClr val="C00000"/>
                </a:solidFill>
                <a:latin typeface="Garamond" panose="02020404030301010803" pitchFamily="18" charset="0"/>
              </a:rPr>
              <a:t>is a classical field (such as the electromagnetic field or Dirac spinor field)</a:t>
            </a:r>
            <a:r>
              <a:rPr lang="en-US" sz="3100" dirty="0">
                <a:solidFill>
                  <a:srgbClr val="C00000"/>
                </a:solidFill>
                <a:latin typeface="Garamond" panose="02020404030301010803" pitchFamily="18" charset="0"/>
              </a:rPr>
              <a:t>, essentially an assembly of coupled oscillators, that was not previously quantized.</a:t>
            </a:r>
            <a:br>
              <a:rPr lang="en-US" sz="3100" dirty="0">
                <a:solidFill>
                  <a:srgbClr val="C00000"/>
                </a:solidFill>
                <a:latin typeface="Garamond" panose="02020404030301010803" pitchFamily="18" charset="0"/>
              </a:rPr>
            </a:br>
            <a:br>
              <a:rPr lang="en-US" sz="3100" dirty="0">
                <a:latin typeface="Garamond" panose="02020404030301010803" pitchFamily="18" charset="0"/>
              </a:rPr>
            </a:br>
            <a:r>
              <a:rPr lang="en-US" sz="3100" dirty="0">
                <a:latin typeface="Garamond" panose="02020404030301010803" pitchFamily="18" charset="0"/>
              </a:rPr>
              <a:t>WHAT??? I thought the Dirac equation was just the relativistic Schrodinger equation, albeit with the added benefit of spin and relativistic corrections. It still gives discrete energy states, involves complex numbers, etc. etc. I thought, a classical field is something where you can directly measure the value at any point, like you can measure the electric/magnetic field by putting a stationary/moving charge there. </a:t>
            </a:r>
            <a:endParaRPr lang="en-US" dirty="0">
              <a:latin typeface="Garamond" panose="02020404030301010803" pitchFamily="18" charset="0"/>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7509FC41-4951-45D5-8741-25CF055B06A8}"/>
                  </a:ext>
                </a:extLst>
              </p14:cNvPr>
              <p14:cNvContentPartPr/>
              <p14:nvPr>
                <p:extLst>
                  <p:ext uri="{42D2F446-02D8-4167-A562-619A0277C38B}">
                    <p15:isNarration xmlns:p15="http://schemas.microsoft.com/office/powerpoint/2012/main" val="1"/>
                  </p:ext>
                </p:extLst>
              </p14:nvPr>
            </p14:nvContentPartPr>
            <p14:xfrm>
              <a:off x="162720" y="1310400"/>
              <a:ext cx="11430360" cy="4938120"/>
            </p14:xfrm>
          </p:contentPart>
        </mc:Choice>
        <mc:Fallback xmlns="">
          <p:pic>
            <p:nvPicPr>
              <p:cNvPr id="3" name="Ink 2">
                <a:extLst>
                  <a:ext uri="{FF2B5EF4-FFF2-40B4-BE49-F238E27FC236}">
                    <a16:creationId xmlns:a16="http://schemas.microsoft.com/office/drawing/2014/main" id="{7509FC41-4951-45D5-8741-25CF055B06A8}"/>
                  </a:ext>
                </a:extLst>
              </p:cNvPr>
              <p:cNvPicPr>
                <a:picLocks noGrp="1" noRot="1" noChangeAspect="1" noMove="1" noResize="1" noEditPoints="1" noAdjustHandles="1" noChangeArrowheads="1" noChangeShapeType="1"/>
              </p:cNvPicPr>
              <p:nvPr/>
            </p:nvPicPr>
            <p:blipFill>
              <a:blip r:embed="rId6"/>
              <a:stretch>
                <a:fillRect/>
              </a:stretch>
            </p:blipFill>
            <p:spPr>
              <a:xfrm>
                <a:off x="153360" y="1301040"/>
                <a:ext cx="11449080" cy="4956840"/>
              </a:xfrm>
              <a:prstGeom prst="rect">
                <a:avLst/>
              </a:prstGeom>
            </p:spPr>
          </p:pic>
        </mc:Fallback>
      </mc:AlternateContent>
      <p:pic>
        <p:nvPicPr>
          <p:cNvPr id="4" name="Audio 3">
            <a:hlinkClick r:id="" action="ppaction://media"/>
            <a:extLst>
              <a:ext uri="{FF2B5EF4-FFF2-40B4-BE49-F238E27FC236}">
                <a16:creationId xmlns:a16="http://schemas.microsoft.com/office/drawing/2014/main" id="{0397C253-FD0C-4EDB-B807-E3F5AA691A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2188963"/>
      </p:ext>
    </p:extLst>
  </p:cSld>
  <p:clrMapOvr>
    <a:masterClrMapping/>
  </p:clrMapOvr>
  <p:transition spd="slow" advTm="1469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1678096" y="409306"/>
            <a:ext cx="8422247" cy="1557291"/>
          </a:xfrm>
        </p:spPr>
        <p:txBody>
          <a:bodyPr>
            <a:noAutofit/>
          </a:bodyPr>
          <a:lstStyle/>
          <a:p>
            <a:pPr eaLnBrk="1" hangingPunct="1">
              <a:defRPr/>
            </a:pPr>
            <a:r>
              <a:rPr lang="en-US" altLang="en-US" sz="4800" b="1" dirty="0">
                <a:latin typeface="Garamond" panose="02020404030301010803" pitchFamily="18" charset="0"/>
              </a:rPr>
              <a:t>Absence of Point-like Electrons</a:t>
            </a:r>
            <a:br>
              <a:rPr lang="en-US" altLang="en-US" sz="4800" b="1" dirty="0">
                <a:latin typeface="Garamond" panose="02020404030301010803" pitchFamily="18" charset="0"/>
              </a:rPr>
            </a:br>
            <a:r>
              <a:rPr lang="en-US" altLang="en-US" sz="4800" b="1" dirty="0">
                <a:latin typeface="Garamond" panose="02020404030301010803" pitchFamily="18" charset="0"/>
              </a:rPr>
              <a:t>     as an Experimental Fact</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23</a:t>
            </a:fld>
            <a:endParaRPr lang="en-US" altLang="en-US"/>
          </a:p>
        </p:txBody>
      </p:sp>
      <p:sp>
        <p:nvSpPr>
          <p:cNvPr id="136195" name="Text Box 3">
            <a:extLst>
              <a:ext uri="{FF2B5EF4-FFF2-40B4-BE49-F238E27FC236}">
                <a16:creationId xmlns:a16="http://schemas.microsoft.com/office/drawing/2014/main" id="{866DCEAF-B87C-364B-8403-36172F3525A2}"/>
              </a:ext>
            </a:extLst>
          </p:cNvPr>
          <p:cNvSpPr txBox="1">
            <a:spLocks noChangeArrowheads="1"/>
          </p:cNvSpPr>
          <p:nvPr/>
        </p:nvSpPr>
        <p:spPr bwMode="auto">
          <a:xfrm>
            <a:off x="912843" y="2130148"/>
            <a:ext cx="10440957" cy="4062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altLang="en-US" sz="4000" b="1" dirty="0">
                <a:solidFill>
                  <a:srgbClr val="FF0000"/>
                </a:solidFill>
                <a:latin typeface="Garamond" panose="02020404030301010803" pitchFamily="18" charset="0"/>
              </a:rPr>
              <a:t>All experiments showed that the electron is a wave. Mass and charge are quantized only on interacting with light or other fields. </a:t>
            </a:r>
          </a:p>
          <a:p>
            <a:pPr>
              <a:defRPr/>
            </a:pPr>
            <a:endParaRPr lang="en-US" altLang="en-US" b="1" dirty="0">
              <a:solidFill>
                <a:srgbClr val="FF0000"/>
              </a:solidFill>
              <a:latin typeface="Garamond" panose="02020404030301010803" pitchFamily="18" charset="0"/>
            </a:endParaRPr>
          </a:p>
          <a:p>
            <a:pPr>
              <a:defRPr/>
            </a:pPr>
            <a:r>
              <a:rPr lang="en-US" altLang="en-US" sz="4000" b="1" dirty="0">
                <a:solidFill>
                  <a:srgbClr val="FF0000"/>
                </a:solidFill>
                <a:latin typeface="Garamond" panose="02020404030301010803" pitchFamily="18" charset="0"/>
              </a:rPr>
              <a:t>Same is the electromagnetic wave, only when interacting with materials, energy is quantized according to the Planck-Einstein formula.  </a:t>
            </a:r>
            <a:endParaRPr lang="en-US" altLang="en-US" sz="3200" b="1" dirty="0">
              <a:latin typeface="Garamond" panose="02020404030301010803" pitchFamily="18" charset="0"/>
              <a:cs typeface="Calibri" charset="0"/>
            </a:endParaRPr>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B963501D-30E3-4D22-AF45-920A7E3C4C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2764487"/>
      </p:ext>
    </p:extLst>
  </p:cSld>
  <p:clrMapOvr>
    <a:masterClrMapping/>
  </p:clrMapOvr>
  <p:transition spd="slow" advTm="377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F9EF7252-E91C-9B41-8ACA-B4DC276BBDCC}"/>
              </a:ext>
            </a:extLst>
          </p:cNvPr>
          <p:cNvSpPr>
            <a:spLocks noGrp="1" noChangeArrowheads="1"/>
          </p:cNvSpPr>
          <p:nvPr>
            <p:ph type="ctrTitle"/>
          </p:nvPr>
        </p:nvSpPr>
        <p:spPr>
          <a:xfrm>
            <a:off x="200842" y="617957"/>
            <a:ext cx="11701498" cy="2177023"/>
          </a:xfrm>
        </p:spPr>
        <p:txBody>
          <a:bodyPr anchor="ctr"/>
          <a:lstStyle/>
          <a:p>
            <a:pPr eaLnBrk="1" hangingPunct="1">
              <a:defRPr/>
            </a:pPr>
            <a:r>
              <a:rPr lang="en-US" altLang="en-US" sz="7857" b="1">
                <a:latin typeface="Calibri" charset="0"/>
              </a:rPr>
              <a:t>  </a:t>
            </a:r>
            <a:r>
              <a:rPr lang="en-US" altLang="en-US" sz="1071"/>
              <a:t>  </a:t>
            </a:r>
            <a:endParaRPr lang="en-US" altLang="en-US" sz="3809"/>
          </a:p>
        </p:txBody>
      </p:sp>
      <p:sp>
        <p:nvSpPr>
          <p:cNvPr id="157699" name="Rectangle 3">
            <a:extLst>
              <a:ext uri="{FF2B5EF4-FFF2-40B4-BE49-F238E27FC236}">
                <a16:creationId xmlns:a16="http://schemas.microsoft.com/office/drawing/2014/main" id="{8C554760-21CF-F548-A2A3-1F53F2E16135}"/>
              </a:ext>
            </a:extLst>
          </p:cNvPr>
          <p:cNvSpPr>
            <a:spLocks noGrp="1" noChangeArrowheads="1"/>
          </p:cNvSpPr>
          <p:nvPr>
            <p:ph type="subTitle" idx="1"/>
          </p:nvPr>
        </p:nvSpPr>
        <p:spPr>
          <a:xfrm>
            <a:off x="616226" y="5208104"/>
            <a:ext cx="10812723" cy="1293980"/>
          </a:xfrm>
        </p:spPr>
        <p:txBody>
          <a:bodyPr/>
          <a:lstStyle/>
          <a:p>
            <a:pPr eaLnBrk="1" hangingPunct="1">
              <a:lnSpc>
                <a:spcPct val="80000"/>
              </a:lnSpc>
              <a:defRPr/>
            </a:pPr>
            <a:r>
              <a:rPr lang="en-US" altLang="en-US" sz="5238" b="1" dirty="0">
                <a:latin typeface="Calibri" charset="0"/>
              </a:rPr>
              <a:t> </a:t>
            </a:r>
            <a:endParaRPr lang="en-US" altLang="en-US" sz="5238" dirty="0">
              <a:latin typeface="Calibri" charset="0"/>
            </a:endParaRPr>
          </a:p>
        </p:txBody>
      </p:sp>
      <p:sp>
        <p:nvSpPr>
          <p:cNvPr id="8" name="Slide Number Placeholder 5">
            <a:extLst>
              <a:ext uri="{FF2B5EF4-FFF2-40B4-BE49-F238E27FC236}">
                <a16:creationId xmlns:a16="http://schemas.microsoft.com/office/drawing/2014/main" id="{BB954FA0-8DE4-9F40-BBD2-1535BE5ECE8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AADD4F26-4E60-734C-AFCA-7F6DB54D4E92}" type="slidenum">
              <a:rPr lang="en-US" altLang="en-US"/>
              <a:pPr>
                <a:defRPr/>
              </a:pPr>
              <a:t>24</a:t>
            </a:fld>
            <a:endParaRPr lang="en-US" altLang="en-US"/>
          </a:p>
        </p:txBody>
      </p:sp>
      <p:sp>
        <p:nvSpPr>
          <p:cNvPr id="157700" name="Text Box 4">
            <a:extLst>
              <a:ext uri="{FF2B5EF4-FFF2-40B4-BE49-F238E27FC236}">
                <a16:creationId xmlns:a16="http://schemas.microsoft.com/office/drawing/2014/main" id="{F42F11B2-1FF9-804D-845E-BA2EC7511FEA}"/>
              </a:ext>
            </a:extLst>
          </p:cNvPr>
          <p:cNvSpPr txBox="1">
            <a:spLocks noChangeArrowheads="1"/>
          </p:cNvSpPr>
          <p:nvPr/>
        </p:nvSpPr>
        <p:spPr bwMode="auto">
          <a:xfrm>
            <a:off x="472969" y="2976400"/>
            <a:ext cx="11429370" cy="89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ltLang="en-US" sz="5238" b="1">
                <a:latin typeface="Calibri" charset="0"/>
              </a:rPr>
              <a:t> </a:t>
            </a:r>
          </a:p>
        </p:txBody>
      </p:sp>
      <p:sp>
        <p:nvSpPr>
          <p:cNvPr id="157704" name="Text Box 8">
            <a:extLst>
              <a:ext uri="{FF2B5EF4-FFF2-40B4-BE49-F238E27FC236}">
                <a16:creationId xmlns:a16="http://schemas.microsoft.com/office/drawing/2014/main" id="{E7A1C66C-D1B6-B944-B40B-111759BB2D91}"/>
              </a:ext>
            </a:extLst>
          </p:cNvPr>
          <p:cNvSpPr txBox="1">
            <a:spLocks noChangeArrowheads="1"/>
          </p:cNvSpPr>
          <p:nvPr/>
        </p:nvSpPr>
        <p:spPr bwMode="auto">
          <a:xfrm>
            <a:off x="473915" y="385626"/>
            <a:ext cx="111553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b="1" dirty="0">
                <a:latin typeface="Garamond" panose="02020404030301010803" pitchFamily="18" charset="0"/>
              </a:rPr>
              <a:t>Discovery of Electrons as Cathode Ray by J. J. Thomson</a:t>
            </a:r>
            <a:endParaRPr lang="en-US" altLang="en-US" sz="3600" b="1" dirty="0">
              <a:latin typeface="Garamond" panose="02020404030301010803" pitchFamily="18" charset="0"/>
              <a:cs typeface="Arial" panose="020B0604020202020204" pitchFamily="34" charset="0"/>
            </a:endParaRPr>
          </a:p>
        </p:txBody>
      </p:sp>
      <p:pic>
        <p:nvPicPr>
          <p:cNvPr id="2" name="Sound 1">
            <a:hlinkClick r:id="" action="ppaction://media"/>
            <a:extLst>
              <a:ext uri="{FF2B5EF4-FFF2-40B4-BE49-F238E27FC236}">
                <a16:creationId xmlns:a16="http://schemas.microsoft.com/office/drawing/2014/main" id="{858173F9-F73A-AC4E-99A6-17B2EDF599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Diagram&#10;&#10;Description automatically generated with medium confidence">
            <a:extLst>
              <a:ext uri="{FF2B5EF4-FFF2-40B4-BE49-F238E27FC236}">
                <a16:creationId xmlns:a16="http://schemas.microsoft.com/office/drawing/2014/main" id="{7941EF5D-4BB8-B646-AA93-A0DC1D20649A}"/>
              </a:ext>
            </a:extLst>
          </p:cNvPr>
          <p:cNvPicPr>
            <a:picLocks noChangeAspect="1"/>
          </p:cNvPicPr>
          <p:nvPr/>
        </p:nvPicPr>
        <p:blipFill>
          <a:blip r:embed="rId6"/>
          <a:stretch>
            <a:fillRect/>
          </a:stretch>
        </p:blipFill>
        <p:spPr>
          <a:xfrm>
            <a:off x="0" y="1375450"/>
            <a:ext cx="12192000" cy="4107099"/>
          </a:xfrm>
          <a:prstGeom prst="rect">
            <a:avLst/>
          </a:prstGeom>
        </p:spPr>
      </p:pic>
      <p:sp>
        <p:nvSpPr>
          <p:cNvPr id="6" name="TextBox 5">
            <a:extLst>
              <a:ext uri="{FF2B5EF4-FFF2-40B4-BE49-F238E27FC236}">
                <a16:creationId xmlns:a16="http://schemas.microsoft.com/office/drawing/2014/main" id="{A78EAF0A-3746-AE47-88F6-4AC3D35EFB5A}"/>
              </a:ext>
            </a:extLst>
          </p:cNvPr>
          <p:cNvSpPr txBox="1"/>
          <p:nvPr/>
        </p:nvSpPr>
        <p:spPr>
          <a:xfrm>
            <a:off x="835807" y="5307496"/>
            <a:ext cx="9888515" cy="1077218"/>
          </a:xfrm>
          <a:prstGeom prst="rect">
            <a:avLst/>
          </a:prstGeom>
          <a:noFill/>
        </p:spPr>
        <p:txBody>
          <a:bodyPr wrap="square" rtlCol="0">
            <a:spAutoFit/>
          </a:bodyPr>
          <a:lstStyle/>
          <a:p>
            <a:r>
              <a:rPr lang="en-US" sz="3200" dirty="0">
                <a:latin typeface="Garamond" panose="02020404030301010803" pitchFamily="18" charset="0"/>
              </a:rPr>
              <a:t>The charge-mass ratio was measured. However, it was not known whether it was a particle stream or a wave.</a:t>
            </a:r>
          </a:p>
        </p:txBody>
      </p:sp>
      <p:pic>
        <p:nvPicPr>
          <p:cNvPr id="4" name="Audio 3">
            <a:hlinkClick r:id="" action="ppaction://media"/>
            <a:extLst>
              <a:ext uri="{FF2B5EF4-FFF2-40B4-BE49-F238E27FC236}">
                <a16:creationId xmlns:a16="http://schemas.microsoft.com/office/drawing/2014/main" id="{5D7C32F5-8631-48E4-BD59-5ECABCDF87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0005444"/>
      </p:ext>
    </p:extLst>
  </p:cSld>
  <p:clrMapOvr>
    <a:masterClrMapping/>
  </p:clrMapOvr>
  <p:transition spd="slow" advTm="399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F9EF7252-E91C-9B41-8ACA-B4DC276BBDCC}"/>
              </a:ext>
            </a:extLst>
          </p:cNvPr>
          <p:cNvSpPr>
            <a:spLocks noGrp="1" noChangeArrowheads="1"/>
          </p:cNvSpPr>
          <p:nvPr>
            <p:ph type="ctrTitle"/>
          </p:nvPr>
        </p:nvSpPr>
        <p:spPr>
          <a:xfrm>
            <a:off x="200842" y="617957"/>
            <a:ext cx="11701498" cy="2177023"/>
          </a:xfrm>
        </p:spPr>
        <p:txBody>
          <a:bodyPr anchor="ctr"/>
          <a:lstStyle/>
          <a:p>
            <a:pPr eaLnBrk="1" hangingPunct="1">
              <a:defRPr/>
            </a:pPr>
            <a:r>
              <a:rPr lang="en-US" altLang="en-US" sz="7857" b="1" dirty="0">
                <a:latin typeface="Calibri" charset="0"/>
              </a:rPr>
              <a:t>  </a:t>
            </a:r>
            <a:r>
              <a:rPr lang="en-US" altLang="en-US" sz="1071" dirty="0"/>
              <a:t>  </a:t>
            </a:r>
            <a:endParaRPr lang="en-US" altLang="en-US" sz="3809" dirty="0"/>
          </a:p>
        </p:txBody>
      </p:sp>
      <p:sp>
        <p:nvSpPr>
          <p:cNvPr id="157699" name="Rectangle 3">
            <a:extLst>
              <a:ext uri="{FF2B5EF4-FFF2-40B4-BE49-F238E27FC236}">
                <a16:creationId xmlns:a16="http://schemas.microsoft.com/office/drawing/2014/main" id="{8C554760-21CF-F548-A2A3-1F53F2E16135}"/>
              </a:ext>
            </a:extLst>
          </p:cNvPr>
          <p:cNvSpPr>
            <a:spLocks noGrp="1" noChangeArrowheads="1"/>
          </p:cNvSpPr>
          <p:nvPr>
            <p:ph type="subTitle" idx="1"/>
          </p:nvPr>
        </p:nvSpPr>
        <p:spPr>
          <a:xfrm>
            <a:off x="616226" y="5208104"/>
            <a:ext cx="10812723" cy="1293980"/>
          </a:xfrm>
        </p:spPr>
        <p:txBody>
          <a:bodyPr/>
          <a:lstStyle/>
          <a:p>
            <a:pPr eaLnBrk="1" hangingPunct="1">
              <a:lnSpc>
                <a:spcPct val="80000"/>
              </a:lnSpc>
              <a:defRPr/>
            </a:pPr>
            <a:r>
              <a:rPr lang="en-US" altLang="en-US" sz="5238" b="1" dirty="0">
                <a:latin typeface="Calibri" charset="0"/>
              </a:rPr>
              <a:t> </a:t>
            </a:r>
            <a:endParaRPr lang="en-US" altLang="en-US" sz="5238" dirty="0">
              <a:latin typeface="Calibri" charset="0"/>
            </a:endParaRPr>
          </a:p>
        </p:txBody>
      </p:sp>
      <p:sp>
        <p:nvSpPr>
          <p:cNvPr id="8" name="Slide Number Placeholder 5">
            <a:extLst>
              <a:ext uri="{FF2B5EF4-FFF2-40B4-BE49-F238E27FC236}">
                <a16:creationId xmlns:a16="http://schemas.microsoft.com/office/drawing/2014/main" id="{BB954FA0-8DE4-9F40-BBD2-1535BE5ECE8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AADD4F26-4E60-734C-AFCA-7F6DB54D4E92}" type="slidenum">
              <a:rPr lang="en-US" altLang="en-US"/>
              <a:pPr>
                <a:defRPr/>
              </a:pPr>
              <a:t>25</a:t>
            </a:fld>
            <a:endParaRPr lang="en-US" altLang="en-US"/>
          </a:p>
        </p:txBody>
      </p:sp>
      <p:sp>
        <p:nvSpPr>
          <p:cNvPr id="157700" name="Text Box 4">
            <a:extLst>
              <a:ext uri="{FF2B5EF4-FFF2-40B4-BE49-F238E27FC236}">
                <a16:creationId xmlns:a16="http://schemas.microsoft.com/office/drawing/2014/main" id="{F42F11B2-1FF9-804D-845E-BA2EC7511FEA}"/>
              </a:ext>
            </a:extLst>
          </p:cNvPr>
          <p:cNvSpPr txBox="1">
            <a:spLocks noChangeArrowheads="1"/>
          </p:cNvSpPr>
          <p:nvPr/>
        </p:nvSpPr>
        <p:spPr bwMode="auto">
          <a:xfrm>
            <a:off x="472969" y="2976400"/>
            <a:ext cx="11429370" cy="89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ltLang="en-US" sz="5238" b="1">
                <a:latin typeface="Calibri" charset="0"/>
              </a:rPr>
              <a:t> </a:t>
            </a:r>
          </a:p>
        </p:txBody>
      </p:sp>
      <p:sp>
        <p:nvSpPr>
          <p:cNvPr id="157704" name="Text Box 8">
            <a:extLst>
              <a:ext uri="{FF2B5EF4-FFF2-40B4-BE49-F238E27FC236}">
                <a16:creationId xmlns:a16="http://schemas.microsoft.com/office/drawing/2014/main" id="{E7A1C66C-D1B6-B944-B40B-111759BB2D91}"/>
              </a:ext>
            </a:extLst>
          </p:cNvPr>
          <p:cNvSpPr txBox="1">
            <a:spLocks noChangeArrowheads="1"/>
          </p:cNvSpPr>
          <p:nvPr/>
        </p:nvSpPr>
        <p:spPr bwMode="auto">
          <a:xfrm>
            <a:off x="472969" y="335521"/>
            <a:ext cx="1115535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a:latin typeface="Garamond" panose="02020404030301010803" pitchFamily="18" charset="0"/>
              </a:rPr>
              <a:t>Diffraction and Interference of Electrons</a:t>
            </a:r>
            <a:endParaRPr lang="en-US" altLang="en-US" sz="4000" b="1" dirty="0">
              <a:latin typeface="Garamond" panose="02020404030301010803" pitchFamily="18" charset="0"/>
              <a:cs typeface="Arial" panose="020B0604020202020204" pitchFamily="34" charset="0"/>
            </a:endParaRPr>
          </a:p>
        </p:txBody>
      </p:sp>
      <p:pic>
        <p:nvPicPr>
          <p:cNvPr id="2" name="Sound 1">
            <a:hlinkClick r:id="" action="ppaction://media"/>
            <a:extLst>
              <a:ext uri="{FF2B5EF4-FFF2-40B4-BE49-F238E27FC236}">
                <a16:creationId xmlns:a16="http://schemas.microsoft.com/office/drawing/2014/main" id="{858173F9-F73A-AC4E-99A6-17B2EDF599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78EAF0A-3746-AE47-88F6-4AC3D35EFB5A}"/>
              </a:ext>
            </a:extLst>
          </p:cNvPr>
          <p:cNvSpPr txBox="1"/>
          <p:nvPr/>
        </p:nvSpPr>
        <p:spPr>
          <a:xfrm>
            <a:off x="835807" y="5447313"/>
            <a:ext cx="10593142" cy="1077218"/>
          </a:xfrm>
          <a:prstGeom prst="rect">
            <a:avLst/>
          </a:prstGeom>
          <a:noFill/>
        </p:spPr>
        <p:txBody>
          <a:bodyPr wrap="square" rtlCol="0">
            <a:spAutoFit/>
          </a:bodyPr>
          <a:lstStyle/>
          <a:p>
            <a:r>
              <a:rPr lang="en-US" sz="3200" dirty="0">
                <a:latin typeface="Garamond" panose="02020404030301010803" pitchFamily="18" charset="0"/>
              </a:rPr>
              <a:t>By passing the cathode ray through two small holes, diffraction and interference patterns were observed. Electron is a wave. </a:t>
            </a:r>
          </a:p>
        </p:txBody>
      </p:sp>
      <p:pic>
        <p:nvPicPr>
          <p:cNvPr id="7" name="Picture 6" descr="A picture containing text&#10;&#10;Description automatically generated">
            <a:extLst>
              <a:ext uri="{FF2B5EF4-FFF2-40B4-BE49-F238E27FC236}">
                <a16:creationId xmlns:a16="http://schemas.microsoft.com/office/drawing/2014/main" id="{8F7D2BE8-35BB-3C4C-A4A4-A160EBB68B6A}"/>
              </a:ext>
            </a:extLst>
          </p:cNvPr>
          <p:cNvPicPr>
            <a:picLocks noChangeAspect="1"/>
          </p:cNvPicPr>
          <p:nvPr/>
        </p:nvPicPr>
        <p:blipFill>
          <a:blip r:embed="rId6"/>
          <a:stretch>
            <a:fillRect/>
          </a:stretch>
        </p:blipFill>
        <p:spPr>
          <a:xfrm>
            <a:off x="2885044" y="1243006"/>
            <a:ext cx="6605220" cy="3942651"/>
          </a:xfrm>
          <a:prstGeom prst="rect">
            <a:avLst/>
          </a:prstGeom>
        </p:spPr>
      </p:pic>
      <p:pic>
        <p:nvPicPr>
          <p:cNvPr id="4" name="Audio 3">
            <a:hlinkClick r:id="" action="ppaction://media"/>
            <a:extLst>
              <a:ext uri="{FF2B5EF4-FFF2-40B4-BE49-F238E27FC236}">
                <a16:creationId xmlns:a16="http://schemas.microsoft.com/office/drawing/2014/main" id="{D97989E4-B33D-4F63-89AC-45C8DB2634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87019464"/>
      </p:ext>
    </p:extLst>
  </p:cSld>
  <p:clrMapOvr>
    <a:masterClrMapping/>
  </p:clrMapOvr>
  <p:transition spd="slow" advTm="249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F9EF7252-E91C-9B41-8ACA-B4DC276BBDCC}"/>
              </a:ext>
            </a:extLst>
          </p:cNvPr>
          <p:cNvSpPr>
            <a:spLocks noGrp="1" noChangeArrowheads="1"/>
          </p:cNvSpPr>
          <p:nvPr>
            <p:ph type="ctrTitle"/>
          </p:nvPr>
        </p:nvSpPr>
        <p:spPr>
          <a:xfrm>
            <a:off x="200842" y="617957"/>
            <a:ext cx="11701498" cy="2177023"/>
          </a:xfrm>
        </p:spPr>
        <p:txBody>
          <a:bodyPr anchor="ctr"/>
          <a:lstStyle/>
          <a:p>
            <a:pPr eaLnBrk="1" hangingPunct="1">
              <a:defRPr/>
            </a:pPr>
            <a:r>
              <a:rPr lang="en-US" altLang="en-US" sz="7857" b="1">
                <a:latin typeface="Calibri" charset="0"/>
              </a:rPr>
              <a:t>  </a:t>
            </a:r>
            <a:r>
              <a:rPr lang="en-US" altLang="en-US" sz="1071"/>
              <a:t>  </a:t>
            </a:r>
            <a:endParaRPr lang="en-US" altLang="en-US" sz="3809"/>
          </a:p>
        </p:txBody>
      </p:sp>
      <p:sp>
        <p:nvSpPr>
          <p:cNvPr id="157699" name="Rectangle 3">
            <a:extLst>
              <a:ext uri="{FF2B5EF4-FFF2-40B4-BE49-F238E27FC236}">
                <a16:creationId xmlns:a16="http://schemas.microsoft.com/office/drawing/2014/main" id="{8C554760-21CF-F548-A2A3-1F53F2E16135}"/>
              </a:ext>
            </a:extLst>
          </p:cNvPr>
          <p:cNvSpPr>
            <a:spLocks noGrp="1" noChangeArrowheads="1"/>
          </p:cNvSpPr>
          <p:nvPr>
            <p:ph type="subTitle" idx="1"/>
          </p:nvPr>
        </p:nvSpPr>
        <p:spPr>
          <a:xfrm>
            <a:off x="616226" y="5208104"/>
            <a:ext cx="10812723" cy="1293980"/>
          </a:xfrm>
        </p:spPr>
        <p:txBody>
          <a:bodyPr/>
          <a:lstStyle/>
          <a:p>
            <a:pPr eaLnBrk="1" hangingPunct="1">
              <a:lnSpc>
                <a:spcPct val="80000"/>
              </a:lnSpc>
              <a:defRPr/>
            </a:pPr>
            <a:r>
              <a:rPr lang="en-US" altLang="en-US" sz="5238" b="1" dirty="0">
                <a:latin typeface="Calibri" charset="0"/>
              </a:rPr>
              <a:t> </a:t>
            </a:r>
            <a:endParaRPr lang="en-US" altLang="en-US" sz="5238" dirty="0">
              <a:latin typeface="Calibri" charset="0"/>
            </a:endParaRPr>
          </a:p>
        </p:txBody>
      </p:sp>
      <p:sp>
        <p:nvSpPr>
          <p:cNvPr id="8" name="Slide Number Placeholder 5">
            <a:extLst>
              <a:ext uri="{FF2B5EF4-FFF2-40B4-BE49-F238E27FC236}">
                <a16:creationId xmlns:a16="http://schemas.microsoft.com/office/drawing/2014/main" id="{BB954FA0-8DE4-9F40-BBD2-1535BE5ECE8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AADD4F26-4E60-734C-AFCA-7F6DB54D4E92}" type="slidenum">
              <a:rPr lang="en-US" altLang="en-US"/>
              <a:pPr>
                <a:defRPr/>
              </a:pPr>
              <a:t>26</a:t>
            </a:fld>
            <a:endParaRPr lang="en-US" altLang="en-US"/>
          </a:p>
        </p:txBody>
      </p:sp>
      <p:sp>
        <p:nvSpPr>
          <p:cNvPr id="157700" name="Text Box 4">
            <a:extLst>
              <a:ext uri="{FF2B5EF4-FFF2-40B4-BE49-F238E27FC236}">
                <a16:creationId xmlns:a16="http://schemas.microsoft.com/office/drawing/2014/main" id="{F42F11B2-1FF9-804D-845E-BA2EC7511FEA}"/>
              </a:ext>
            </a:extLst>
          </p:cNvPr>
          <p:cNvSpPr txBox="1">
            <a:spLocks noChangeArrowheads="1"/>
          </p:cNvSpPr>
          <p:nvPr/>
        </p:nvSpPr>
        <p:spPr bwMode="auto">
          <a:xfrm>
            <a:off x="472969" y="2976400"/>
            <a:ext cx="11429370" cy="89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altLang="en-US" sz="5238" b="1">
                <a:latin typeface="Calibri" charset="0"/>
              </a:rPr>
              <a:t> </a:t>
            </a:r>
          </a:p>
        </p:txBody>
      </p:sp>
      <p:sp>
        <p:nvSpPr>
          <p:cNvPr id="157704" name="Text Box 8">
            <a:extLst>
              <a:ext uri="{FF2B5EF4-FFF2-40B4-BE49-F238E27FC236}">
                <a16:creationId xmlns:a16="http://schemas.microsoft.com/office/drawing/2014/main" id="{E7A1C66C-D1B6-B944-B40B-111759BB2D91}"/>
              </a:ext>
            </a:extLst>
          </p:cNvPr>
          <p:cNvSpPr txBox="1">
            <a:spLocks noChangeArrowheads="1"/>
          </p:cNvSpPr>
          <p:nvPr/>
        </p:nvSpPr>
        <p:spPr bwMode="auto">
          <a:xfrm>
            <a:off x="609978" y="317890"/>
            <a:ext cx="11155351" cy="678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809" b="1" dirty="0">
                <a:latin typeface="Garamond" panose="02020404030301010803" pitchFamily="18" charset="0"/>
              </a:rPr>
              <a:t>Millikan’s Oil-Drop Experiment</a:t>
            </a:r>
            <a:endParaRPr lang="en-US" altLang="en-US" sz="3809" b="1" dirty="0">
              <a:latin typeface="Garamond" panose="02020404030301010803" pitchFamily="18" charset="0"/>
              <a:cs typeface="Arial" panose="020B0604020202020204" pitchFamily="34" charset="0"/>
            </a:endParaRPr>
          </a:p>
        </p:txBody>
      </p:sp>
      <p:pic>
        <p:nvPicPr>
          <p:cNvPr id="2" name="Sound 1">
            <a:hlinkClick r:id="" action="ppaction://media"/>
            <a:extLst>
              <a:ext uri="{FF2B5EF4-FFF2-40B4-BE49-F238E27FC236}">
                <a16:creationId xmlns:a16="http://schemas.microsoft.com/office/drawing/2014/main" id="{858173F9-F73A-AC4E-99A6-17B2EDF599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A78EAF0A-3746-AE47-88F6-4AC3D35EFB5A}"/>
              </a:ext>
            </a:extLst>
          </p:cNvPr>
          <p:cNvSpPr txBox="1"/>
          <p:nvPr/>
        </p:nvSpPr>
        <p:spPr>
          <a:xfrm>
            <a:off x="689638" y="5599364"/>
            <a:ext cx="10812723" cy="1077218"/>
          </a:xfrm>
          <a:prstGeom prst="rect">
            <a:avLst/>
          </a:prstGeom>
          <a:noFill/>
        </p:spPr>
        <p:txBody>
          <a:bodyPr wrap="square" rtlCol="0">
            <a:spAutoFit/>
          </a:bodyPr>
          <a:lstStyle/>
          <a:p>
            <a:r>
              <a:rPr lang="en-US" sz="3200" dirty="0">
                <a:latin typeface="Garamond" panose="02020404030301010803" pitchFamily="18" charset="0"/>
              </a:rPr>
              <a:t>The diameter of the oil drops is about 1 micron. Each electron as a field fills the entire oil drop. There is no point-like electrons</a:t>
            </a:r>
          </a:p>
        </p:txBody>
      </p:sp>
      <p:pic>
        <p:nvPicPr>
          <p:cNvPr id="7" name="Picture 6" descr="Timeline&#10;&#10;Description automatically generated with medium confidence">
            <a:extLst>
              <a:ext uri="{FF2B5EF4-FFF2-40B4-BE49-F238E27FC236}">
                <a16:creationId xmlns:a16="http://schemas.microsoft.com/office/drawing/2014/main" id="{6F092B19-8652-884B-9A02-F4F1AD974411}"/>
              </a:ext>
            </a:extLst>
          </p:cNvPr>
          <p:cNvPicPr>
            <a:picLocks noChangeAspect="1"/>
          </p:cNvPicPr>
          <p:nvPr/>
        </p:nvPicPr>
        <p:blipFill>
          <a:blip r:embed="rId6"/>
          <a:stretch>
            <a:fillRect/>
          </a:stretch>
        </p:blipFill>
        <p:spPr>
          <a:xfrm>
            <a:off x="2246242" y="947802"/>
            <a:ext cx="8603974" cy="4741889"/>
          </a:xfrm>
          <a:prstGeom prst="rect">
            <a:avLst/>
          </a:prstGeom>
        </p:spPr>
      </p:pic>
      <p:pic>
        <p:nvPicPr>
          <p:cNvPr id="4" name="Audio 3">
            <a:hlinkClick r:id="" action="ppaction://media"/>
            <a:extLst>
              <a:ext uri="{FF2B5EF4-FFF2-40B4-BE49-F238E27FC236}">
                <a16:creationId xmlns:a16="http://schemas.microsoft.com/office/drawing/2014/main" id="{9AE65D0D-E162-49D4-8BC7-3C5E4F72B2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9941232"/>
      </p:ext>
    </p:extLst>
  </p:cSld>
  <p:clrMapOvr>
    <a:masterClrMapping/>
  </p:clrMapOvr>
  <p:transition spd="slow" advTm="448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1266092" y="330592"/>
            <a:ext cx="9502726" cy="647114"/>
          </a:xfrm>
        </p:spPr>
        <p:txBody>
          <a:bodyPr>
            <a:noAutofit/>
          </a:bodyPr>
          <a:lstStyle/>
          <a:p>
            <a:pPr eaLnBrk="1" hangingPunct="1">
              <a:defRPr/>
            </a:pPr>
            <a:r>
              <a:rPr lang="en-US" altLang="en-US" sz="4800" b="1" dirty="0">
                <a:latin typeface="Garamond" panose="02020404030301010803" pitchFamily="18" charset="0"/>
              </a:rPr>
              <a:t>Particle tracks in a Wilson chamber</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27</a:t>
            </a:fld>
            <a:endParaRPr lang="en-US" altLang="en-US"/>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agram&#10;&#10;Description automatically generated">
            <a:extLst>
              <a:ext uri="{FF2B5EF4-FFF2-40B4-BE49-F238E27FC236}">
                <a16:creationId xmlns:a16="http://schemas.microsoft.com/office/drawing/2014/main" id="{55DB13BD-90AA-EA40-AA45-46D689524334}"/>
              </a:ext>
            </a:extLst>
          </p:cNvPr>
          <p:cNvPicPr>
            <a:picLocks noChangeAspect="1"/>
          </p:cNvPicPr>
          <p:nvPr/>
        </p:nvPicPr>
        <p:blipFill>
          <a:blip r:embed="rId6"/>
          <a:stretch>
            <a:fillRect/>
          </a:stretch>
        </p:blipFill>
        <p:spPr>
          <a:xfrm>
            <a:off x="1645921" y="853015"/>
            <a:ext cx="8557952" cy="4513947"/>
          </a:xfrm>
          <a:prstGeom prst="rect">
            <a:avLst/>
          </a:prstGeom>
        </p:spPr>
      </p:pic>
      <p:sp>
        <p:nvSpPr>
          <p:cNvPr id="7" name="TextBox 6">
            <a:extLst>
              <a:ext uri="{FF2B5EF4-FFF2-40B4-BE49-F238E27FC236}">
                <a16:creationId xmlns:a16="http://schemas.microsoft.com/office/drawing/2014/main" id="{AE831A29-2845-924B-B3EE-FB8B6B984D5F}"/>
              </a:ext>
            </a:extLst>
          </p:cNvPr>
          <p:cNvSpPr txBox="1"/>
          <p:nvPr/>
        </p:nvSpPr>
        <p:spPr>
          <a:xfrm>
            <a:off x="1645921" y="5170407"/>
            <a:ext cx="9214338" cy="1569660"/>
          </a:xfrm>
          <a:prstGeom prst="rect">
            <a:avLst/>
          </a:prstGeom>
          <a:noFill/>
        </p:spPr>
        <p:txBody>
          <a:bodyPr wrap="square" rtlCol="0">
            <a:spAutoFit/>
          </a:bodyPr>
          <a:lstStyle/>
          <a:p>
            <a:r>
              <a:rPr lang="en-US" sz="3200" dirty="0">
                <a:latin typeface="Garamond" panose="02020404030301010803" pitchFamily="18" charset="0"/>
              </a:rPr>
              <a:t>The cloud-chamber tracks are on a </a:t>
            </a:r>
            <a:r>
              <a:rPr lang="en-US" sz="3200">
                <a:latin typeface="Garamond" panose="02020404030301010803" pitchFamily="18" charset="0"/>
              </a:rPr>
              <a:t>macroscopic scale.</a:t>
            </a:r>
            <a:endParaRPr lang="en-US" sz="3200" dirty="0">
              <a:latin typeface="Garamond" panose="02020404030301010803" pitchFamily="18" charset="0"/>
            </a:endParaRPr>
          </a:p>
          <a:p>
            <a:r>
              <a:rPr lang="en-US" sz="3200" dirty="0">
                <a:latin typeface="Garamond" panose="02020404030301010803" pitchFamily="18" charset="0"/>
              </a:rPr>
              <a:t>Charged particles as electrons are not permanent:</a:t>
            </a:r>
          </a:p>
          <a:p>
            <a:r>
              <a:rPr lang="en-US" sz="3200" dirty="0">
                <a:latin typeface="Garamond" panose="02020404030301010803" pitchFamily="18" charset="0"/>
              </a:rPr>
              <a:t>   those particles can be created and annihilated. </a:t>
            </a:r>
          </a:p>
        </p:txBody>
      </p:sp>
      <p:pic>
        <p:nvPicPr>
          <p:cNvPr id="8" name="Picture 7">
            <a:extLst>
              <a:ext uri="{FF2B5EF4-FFF2-40B4-BE49-F238E27FC236}">
                <a16:creationId xmlns:a16="http://schemas.microsoft.com/office/drawing/2014/main" id="{FC2FA7FC-4737-EB4C-8367-AB4425F8F733}"/>
              </a:ext>
            </a:extLst>
          </p:cNvPr>
          <p:cNvPicPr>
            <a:picLocks noChangeAspect="1"/>
          </p:cNvPicPr>
          <p:nvPr/>
        </p:nvPicPr>
        <p:blipFill>
          <a:blip r:embed="rId7"/>
          <a:stretch>
            <a:fillRect/>
          </a:stretch>
        </p:blipFill>
        <p:spPr>
          <a:xfrm>
            <a:off x="1270000" y="1270000"/>
            <a:ext cx="63500" cy="76200"/>
          </a:xfrm>
          <a:prstGeom prst="rect">
            <a:avLst/>
          </a:prstGeom>
        </p:spPr>
      </p:pic>
      <p:pic>
        <p:nvPicPr>
          <p:cNvPr id="4" name="Audio 3">
            <a:hlinkClick r:id="" action="ppaction://media"/>
            <a:extLst>
              <a:ext uri="{FF2B5EF4-FFF2-40B4-BE49-F238E27FC236}">
                <a16:creationId xmlns:a16="http://schemas.microsoft.com/office/drawing/2014/main" id="{2A3AE3CE-23F1-41A0-98D3-EC5D7188225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63460086"/>
      </p:ext>
    </p:extLst>
  </p:cSld>
  <p:clrMapOvr>
    <a:masterClrMapping/>
  </p:clrMapOvr>
  <p:transition spd="slow" advTm="4185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1266092" y="330592"/>
            <a:ext cx="9502726" cy="445175"/>
          </a:xfrm>
        </p:spPr>
        <p:txBody>
          <a:bodyPr>
            <a:noAutofit/>
          </a:bodyPr>
          <a:lstStyle/>
          <a:p>
            <a:pPr eaLnBrk="1" hangingPunct="1">
              <a:defRPr/>
            </a:pPr>
            <a:r>
              <a:rPr lang="en-US" altLang="en-US" b="1" dirty="0">
                <a:latin typeface="Garamond" panose="02020404030301010803" pitchFamily="18" charset="0"/>
              </a:rPr>
              <a:t>The Puzzle of Double-Slit Experiment</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28</a:t>
            </a:fld>
            <a:endParaRPr lang="en-US" altLang="en-US"/>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C2FA7FC-4737-EB4C-8367-AB4425F8F733}"/>
              </a:ext>
            </a:extLst>
          </p:cNvPr>
          <p:cNvPicPr>
            <a:picLocks noChangeAspect="1"/>
          </p:cNvPicPr>
          <p:nvPr/>
        </p:nvPicPr>
        <p:blipFill>
          <a:blip r:embed="rId6"/>
          <a:stretch>
            <a:fillRect/>
          </a:stretch>
        </p:blipFill>
        <p:spPr>
          <a:xfrm>
            <a:off x="1270000" y="1270000"/>
            <a:ext cx="63500" cy="7620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DC6D0880-B0A7-48D7-B17D-1ED20B1E5C8F}"/>
              </a:ext>
            </a:extLst>
          </p:cNvPr>
          <p:cNvPicPr>
            <a:picLocks noChangeAspect="1"/>
          </p:cNvPicPr>
          <p:nvPr/>
        </p:nvPicPr>
        <p:blipFill>
          <a:blip r:embed="rId7"/>
          <a:stretch>
            <a:fillRect/>
          </a:stretch>
        </p:blipFill>
        <p:spPr>
          <a:xfrm>
            <a:off x="1059839" y="891445"/>
            <a:ext cx="10027514" cy="5204555"/>
          </a:xfrm>
          <a:prstGeom prst="rect">
            <a:avLst/>
          </a:prstGeom>
        </p:spPr>
      </p:pic>
      <p:sp>
        <p:nvSpPr>
          <p:cNvPr id="12" name="TextBox 11">
            <a:extLst>
              <a:ext uri="{FF2B5EF4-FFF2-40B4-BE49-F238E27FC236}">
                <a16:creationId xmlns:a16="http://schemas.microsoft.com/office/drawing/2014/main" id="{5B7B094E-9F93-4130-B418-7CE474DDC89A}"/>
              </a:ext>
            </a:extLst>
          </p:cNvPr>
          <p:cNvSpPr txBox="1"/>
          <p:nvPr/>
        </p:nvSpPr>
        <p:spPr>
          <a:xfrm>
            <a:off x="1002810" y="5709016"/>
            <a:ext cx="10664601" cy="1077218"/>
          </a:xfrm>
          <a:prstGeom prst="rect">
            <a:avLst/>
          </a:prstGeom>
          <a:noFill/>
        </p:spPr>
        <p:txBody>
          <a:bodyPr wrap="square" rtlCol="0">
            <a:spAutoFit/>
          </a:bodyPr>
          <a:lstStyle/>
          <a:p>
            <a:r>
              <a:rPr lang="en-US" sz="3200" dirty="0">
                <a:latin typeface="Garamond" panose="02020404030301010803" pitchFamily="18" charset="0"/>
              </a:rPr>
              <a:t>By considering that light is strictly a wave in space, the energy is quantized only at the detectors, there is no puzzle.</a:t>
            </a:r>
          </a:p>
        </p:txBody>
      </p:sp>
      <p:pic>
        <p:nvPicPr>
          <p:cNvPr id="13" name="Audio 12">
            <a:hlinkClick r:id="" action="ppaction://media"/>
            <a:extLst>
              <a:ext uri="{FF2B5EF4-FFF2-40B4-BE49-F238E27FC236}">
                <a16:creationId xmlns:a16="http://schemas.microsoft.com/office/drawing/2014/main" id="{864D6A47-A826-4340-81D6-2E881A7AA4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9574007"/>
      </p:ext>
    </p:extLst>
  </p:cSld>
  <p:clrMapOvr>
    <a:masterClrMapping/>
  </p:clrMapOvr>
  <p:transition spd="slow" advTm="2804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939263" y="330592"/>
            <a:ext cx="10537601" cy="939408"/>
          </a:xfrm>
        </p:spPr>
        <p:txBody>
          <a:bodyPr>
            <a:noAutofit/>
          </a:bodyPr>
          <a:lstStyle/>
          <a:p>
            <a:pPr eaLnBrk="1" hangingPunct="1">
              <a:defRPr/>
            </a:pPr>
            <a:r>
              <a:rPr lang="en-US" altLang="en-US" b="1" dirty="0">
                <a:latin typeface="Garamond" panose="02020404030301010803" pitchFamily="18" charset="0"/>
              </a:rPr>
              <a:t>The Puzzle of Three-Polarizer Experiment</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ma14="http://schemas.microsoft.com/office/mac/drawingml/2011/main" xmlns="" val="1"/>
            </a:ext>
          </a:extLst>
        </p:spPr>
        <p:txBody>
          <a:bodyPr/>
          <a:lstStyle/>
          <a:p>
            <a:pPr>
              <a:defRPr/>
            </a:pPr>
            <a:fld id="{3239A91E-53A7-9E46-9A1F-9BC414799F8F}" type="slidenum">
              <a:rPr lang="en-US" altLang="en-US"/>
              <a:pPr>
                <a:defRPr/>
              </a:pPr>
              <a:t>29</a:t>
            </a:fld>
            <a:endParaRPr lang="en-US" altLang="en-US"/>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C2FA7FC-4737-EB4C-8367-AB4425F8F733}"/>
              </a:ext>
            </a:extLst>
          </p:cNvPr>
          <p:cNvPicPr>
            <a:picLocks noChangeAspect="1"/>
          </p:cNvPicPr>
          <p:nvPr/>
        </p:nvPicPr>
        <p:blipFill>
          <a:blip r:embed="rId6"/>
          <a:stretch>
            <a:fillRect/>
          </a:stretch>
        </p:blipFill>
        <p:spPr>
          <a:xfrm>
            <a:off x="1270000" y="1270000"/>
            <a:ext cx="63500" cy="76200"/>
          </a:xfrm>
          <a:prstGeom prst="rect">
            <a:avLst/>
          </a:prstGeom>
        </p:spPr>
      </p:pic>
      <p:sp>
        <p:nvSpPr>
          <p:cNvPr id="12" name="TextBox 11">
            <a:extLst>
              <a:ext uri="{FF2B5EF4-FFF2-40B4-BE49-F238E27FC236}">
                <a16:creationId xmlns:a16="http://schemas.microsoft.com/office/drawing/2014/main" id="{5B7B094E-9F93-4130-B418-7CE474DDC89A}"/>
              </a:ext>
            </a:extLst>
          </p:cNvPr>
          <p:cNvSpPr txBox="1"/>
          <p:nvPr/>
        </p:nvSpPr>
        <p:spPr>
          <a:xfrm>
            <a:off x="897228" y="4540347"/>
            <a:ext cx="10837572" cy="2062103"/>
          </a:xfrm>
          <a:prstGeom prst="rect">
            <a:avLst/>
          </a:prstGeom>
          <a:noFill/>
        </p:spPr>
        <p:txBody>
          <a:bodyPr wrap="square" rtlCol="0">
            <a:spAutoFit/>
          </a:bodyPr>
          <a:lstStyle/>
          <a:p>
            <a:r>
              <a:rPr lang="en-US" sz="3200" dirty="0">
                <a:latin typeface="Garamond" panose="02020404030301010803" pitchFamily="18" charset="0"/>
              </a:rPr>
              <a:t>The origin of the puzzle is the erroneous concept that there are individual point-like photons, each with a well-defined polarization. By considering that light is strictly a wave in free space, energy is quantized only at the detectors, there is no puzzle.</a:t>
            </a:r>
          </a:p>
        </p:txBody>
      </p:sp>
      <p:pic>
        <p:nvPicPr>
          <p:cNvPr id="6" name="Picture 5" descr="A picture containing text, electronics, clipart&#10;&#10;Description automatically generated">
            <a:extLst>
              <a:ext uri="{FF2B5EF4-FFF2-40B4-BE49-F238E27FC236}">
                <a16:creationId xmlns:a16="http://schemas.microsoft.com/office/drawing/2014/main" id="{14B970FF-CBDC-45E9-BB72-08D79CB1408E}"/>
              </a:ext>
            </a:extLst>
          </p:cNvPr>
          <p:cNvPicPr>
            <a:picLocks noChangeAspect="1"/>
          </p:cNvPicPr>
          <p:nvPr/>
        </p:nvPicPr>
        <p:blipFill>
          <a:blip r:embed="rId7"/>
          <a:stretch>
            <a:fillRect/>
          </a:stretch>
        </p:blipFill>
        <p:spPr>
          <a:xfrm>
            <a:off x="939263" y="1186662"/>
            <a:ext cx="10351039" cy="3230681"/>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7" name="Ink 6">
                <a:extLst>
                  <a:ext uri="{FF2B5EF4-FFF2-40B4-BE49-F238E27FC236}">
                    <a16:creationId xmlns:a16="http://schemas.microsoft.com/office/drawing/2014/main" id="{FEA751B1-97A0-469A-A250-97E4F1D1AF4B}"/>
                  </a:ext>
                </a:extLst>
              </p14:cNvPr>
              <p14:cNvContentPartPr/>
              <p14:nvPr>
                <p:extLst>
                  <p:ext uri="{42D2F446-02D8-4167-A562-619A0277C38B}">
                    <p15:isNarration xmlns:p15="http://schemas.microsoft.com/office/powerpoint/2012/main" val="1"/>
                  </p:ext>
                </p:extLst>
              </p14:nvPr>
            </p14:nvContentPartPr>
            <p14:xfrm>
              <a:off x="995760" y="4947840"/>
              <a:ext cx="10271880" cy="1575000"/>
            </p14:xfrm>
          </p:contentPart>
        </mc:Choice>
        <mc:Fallback xmlns="">
          <p:pic>
            <p:nvPicPr>
              <p:cNvPr id="7" name="Ink 6">
                <a:extLst>
                  <a:ext uri="{FF2B5EF4-FFF2-40B4-BE49-F238E27FC236}">
                    <a16:creationId xmlns:a16="http://schemas.microsoft.com/office/drawing/2014/main" id="{FEA751B1-97A0-469A-A250-97E4F1D1AF4B}"/>
                  </a:ext>
                </a:extLst>
              </p:cNvPr>
              <p:cNvPicPr>
                <a:picLocks noGrp="1" noRot="1" noChangeAspect="1" noMove="1" noResize="1" noEditPoints="1" noAdjustHandles="1" noChangeArrowheads="1" noChangeShapeType="1"/>
              </p:cNvPicPr>
              <p:nvPr/>
            </p:nvPicPr>
            <p:blipFill>
              <a:blip r:embed="rId9"/>
              <a:stretch>
                <a:fillRect/>
              </a:stretch>
            </p:blipFill>
            <p:spPr>
              <a:xfrm>
                <a:off x="986400" y="4938480"/>
                <a:ext cx="10290600" cy="1593720"/>
              </a:xfrm>
              <a:prstGeom prst="rect">
                <a:avLst/>
              </a:prstGeom>
            </p:spPr>
          </p:pic>
        </mc:Fallback>
      </mc:AlternateContent>
      <p:pic>
        <p:nvPicPr>
          <p:cNvPr id="9" name="Audio 8">
            <a:hlinkClick r:id="" action="ppaction://media"/>
            <a:extLst>
              <a:ext uri="{FF2B5EF4-FFF2-40B4-BE49-F238E27FC236}">
                <a16:creationId xmlns:a16="http://schemas.microsoft.com/office/drawing/2014/main" id="{D4692C75-F302-40C1-A60A-1DCA953977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17896986"/>
      </p:ext>
    </p:extLst>
  </p:cSld>
  <p:clrMapOvr>
    <a:masterClrMapping/>
  </p:clrMapOvr>
  <p:transition spd="slow" advTm="6019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54388" y="436540"/>
            <a:ext cx="10970155" cy="882440"/>
          </a:xfrm>
        </p:spPr>
        <p:txBody>
          <a:bodyPr>
            <a:normAutofit fontScale="90000"/>
          </a:bodyPr>
          <a:lstStyle/>
          <a:p>
            <a:pPr algn="ctr" eaLnBrk="1" hangingPunct="1">
              <a:defRPr/>
            </a:pPr>
            <a:r>
              <a:rPr lang="en-US" altLang="en-US" sz="5714" b="1" dirty="0">
                <a:latin typeface="Garamond" panose="02020404030301010803" pitchFamily="18" charset="0"/>
              </a:rPr>
              <a:t>Synopsis</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3</a:t>
            </a:fld>
            <a:endParaRPr lang="en-US" altLang="en-US" dirty="0"/>
          </a:p>
        </p:txBody>
      </p:sp>
      <p:sp>
        <p:nvSpPr>
          <p:cNvPr id="115717" name="Text Box 5">
            <a:extLst>
              <a:ext uri="{FF2B5EF4-FFF2-40B4-BE49-F238E27FC236}">
                <a16:creationId xmlns:a16="http://schemas.microsoft.com/office/drawing/2014/main" id="{6A3C0877-C150-084C-B1DA-E370A0A13885}"/>
              </a:ext>
            </a:extLst>
          </p:cNvPr>
          <p:cNvSpPr txBox="1">
            <a:spLocks noChangeArrowheads="1"/>
          </p:cNvSpPr>
          <p:nvPr/>
        </p:nvSpPr>
        <p:spPr bwMode="auto">
          <a:xfrm>
            <a:off x="1236439" y="1359485"/>
            <a:ext cx="10117361"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571500" indent="-571500">
              <a:buFont typeface="Arial" panose="020B0604020202020204" pitchFamily="34" charset="0"/>
              <a:buChar char="•"/>
              <a:defRPr/>
            </a:pPr>
            <a:r>
              <a:rPr lang="en-US" sz="4000" b="1" dirty="0">
                <a:latin typeface="Garamond" panose="02020404030301010803" pitchFamily="18" charset="0"/>
              </a:rPr>
              <a:t>Using a scanning tunneling microscope, details of Schr</a:t>
            </a:r>
            <a:r>
              <a:rPr lang="en-US" altLang="en-US" sz="4000" b="1" dirty="0">
                <a:latin typeface="Garamond" panose="02020404030301010803" pitchFamily="18" charset="0"/>
              </a:rPr>
              <a:t>ödinger’s wavefunction are observed and mapped to sub-picometer resolution </a:t>
            </a:r>
            <a:r>
              <a:rPr lang="en-US" altLang="en-US" sz="4000" b="1" dirty="0">
                <a:solidFill>
                  <a:srgbClr val="FF0000"/>
                </a:solidFill>
                <a:latin typeface="Garamond" panose="02020404030301010803" pitchFamily="18" charset="0"/>
              </a:rPr>
              <a:t>with negligible disturbance</a:t>
            </a:r>
            <a:r>
              <a:rPr lang="en-US" altLang="en-US" sz="4000" b="1" dirty="0">
                <a:latin typeface="Garamond" panose="02020404030301010803" pitchFamily="18" charset="0"/>
              </a:rPr>
              <a:t>.</a:t>
            </a:r>
            <a:endParaRPr lang="en-US" sz="4000" b="1" dirty="0">
              <a:latin typeface="Garamond" panose="02020404030301010803" pitchFamily="18" charset="0"/>
            </a:endParaRPr>
          </a:p>
          <a:p>
            <a:pPr marL="571500" indent="-571500">
              <a:buFont typeface="Arial" panose="020B0604020202020204" pitchFamily="34" charset="0"/>
              <a:buChar char="•"/>
              <a:defRPr/>
            </a:pPr>
            <a:r>
              <a:rPr lang="en-US" altLang="en-US" sz="4000" b="1" dirty="0">
                <a:solidFill>
                  <a:srgbClr val="FF0000"/>
                </a:solidFill>
                <a:latin typeface="Garamond" panose="02020404030301010803" pitchFamily="18" charset="0"/>
              </a:rPr>
              <a:t>Wavefunction is a classical field</a:t>
            </a:r>
            <a:r>
              <a:rPr lang="en-US" altLang="en-US" sz="4000" b="1" dirty="0">
                <a:latin typeface="Garamond" panose="02020404030301010803" pitchFamily="18" charset="0"/>
              </a:rPr>
              <a:t>, the same as Maxwell’s electromagnetic fields.</a:t>
            </a:r>
          </a:p>
          <a:p>
            <a:pPr marL="571500" indent="-571500">
              <a:buFont typeface="Arial" panose="020B0604020202020204" pitchFamily="34" charset="0"/>
              <a:buChar char="•"/>
              <a:defRPr/>
            </a:pPr>
            <a:r>
              <a:rPr lang="en-US" sz="4000" b="1" dirty="0">
                <a:solidFill>
                  <a:srgbClr val="FF0000"/>
                </a:solidFill>
                <a:latin typeface="Garamond" panose="02020404030301010803" pitchFamily="18" charset="0"/>
              </a:rPr>
              <a:t>Electron is never a geometrical point. </a:t>
            </a:r>
            <a:r>
              <a:rPr lang="en-US" sz="4000" b="1" dirty="0">
                <a:latin typeface="Garamond" panose="02020404030301010803" pitchFamily="18" charset="0"/>
              </a:rPr>
              <a:t>It is only and always a field spread out in space.</a:t>
            </a:r>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4" name="Ink 13">
                <a:extLst>
                  <a:ext uri="{FF2B5EF4-FFF2-40B4-BE49-F238E27FC236}">
                    <a16:creationId xmlns:a16="http://schemas.microsoft.com/office/drawing/2014/main" id="{768FAE26-4677-416B-BB87-07C15B852908}"/>
                  </a:ext>
                </a:extLst>
              </p14:cNvPr>
              <p14:cNvContentPartPr/>
              <p14:nvPr>
                <p:extLst>
                  <p:ext uri="{42D2F446-02D8-4167-A562-619A0277C38B}">
                    <p15:isNarration xmlns:p15="http://schemas.microsoft.com/office/powerpoint/2012/main" val="1"/>
                  </p:ext>
                </p:extLst>
              </p14:nvPr>
            </p14:nvContentPartPr>
            <p14:xfrm>
              <a:off x="1107360" y="1564560"/>
              <a:ext cx="518760" cy="4043880"/>
            </p14:xfrm>
          </p:contentPart>
        </mc:Choice>
        <mc:Fallback xmlns="">
          <p:pic>
            <p:nvPicPr>
              <p:cNvPr id="14" name="Ink 13">
                <a:extLst>
                  <a:ext uri="{FF2B5EF4-FFF2-40B4-BE49-F238E27FC236}">
                    <a16:creationId xmlns:a16="http://schemas.microsoft.com/office/drawing/2014/main" id="{768FAE26-4677-416B-BB87-07C15B852908}"/>
                  </a:ext>
                </a:extLst>
              </p:cNvPr>
              <p:cNvPicPr>
                <a:picLocks noGrp="1" noRot="1" noChangeAspect="1" noMove="1" noResize="1" noEditPoints="1" noAdjustHandles="1" noChangeArrowheads="1" noChangeShapeType="1"/>
              </p:cNvPicPr>
              <p:nvPr/>
            </p:nvPicPr>
            <p:blipFill>
              <a:blip r:embed="rId7"/>
              <a:stretch>
                <a:fillRect/>
              </a:stretch>
            </p:blipFill>
            <p:spPr>
              <a:xfrm>
                <a:off x="1098000" y="1555200"/>
                <a:ext cx="537480" cy="4062600"/>
              </a:xfrm>
              <a:prstGeom prst="rect">
                <a:avLst/>
              </a:prstGeom>
            </p:spPr>
          </p:pic>
        </mc:Fallback>
      </mc:AlternateContent>
      <p:pic>
        <p:nvPicPr>
          <p:cNvPr id="15" name="Audio 14">
            <a:hlinkClick r:id="" action="ppaction://media"/>
            <a:extLst>
              <a:ext uri="{FF2B5EF4-FFF2-40B4-BE49-F238E27FC236}">
                <a16:creationId xmlns:a16="http://schemas.microsoft.com/office/drawing/2014/main" id="{B94BE9E0-3B43-443B-9528-811E8A3BFF6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64863534"/>
      </p:ext>
    </p:extLst>
  </p:cSld>
  <p:clrMapOvr>
    <a:masterClrMapping/>
  </p:clrMapOvr>
  <p:transition spd="slow" advTm="4944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59"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md type="call" cmd="playFrom(0.0)">
                                      <p:cBhvr>
                                        <p:cTn id="9"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36F0EE11-A5BE-BF4E-BC6C-3F7229BDFA60}"/>
              </a:ext>
            </a:extLst>
          </p:cNvPr>
          <p:cNvSpPr>
            <a:spLocks noGrp="1" noChangeArrowheads="1"/>
          </p:cNvSpPr>
          <p:nvPr>
            <p:ph type="title"/>
          </p:nvPr>
        </p:nvSpPr>
        <p:spPr>
          <a:xfrm>
            <a:off x="3790231" y="0"/>
            <a:ext cx="3988608" cy="1269930"/>
          </a:xfrm>
        </p:spPr>
        <p:txBody>
          <a:bodyPr>
            <a:noAutofit/>
          </a:bodyPr>
          <a:lstStyle/>
          <a:p>
            <a:pPr eaLnBrk="1" hangingPunct="1">
              <a:defRPr/>
            </a:pPr>
            <a:r>
              <a:rPr lang="en-US" altLang="en-US" sz="5400" b="1" dirty="0">
                <a:latin typeface="Garamond" panose="02020404030301010803" pitchFamily="18" charset="0"/>
              </a:rPr>
              <a:t>Conclusions</a:t>
            </a:r>
          </a:p>
        </p:txBody>
      </p:sp>
      <p:sp>
        <p:nvSpPr>
          <p:cNvPr id="5" name="Slide Number Placeholder 4">
            <a:extLst>
              <a:ext uri="{FF2B5EF4-FFF2-40B4-BE49-F238E27FC236}">
                <a16:creationId xmlns:a16="http://schemas.microsoft.com/office/drawing/2014/main" id="{84607C99-D860-AD45-A043-9100ED3DE212}"/>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3239A91E-53A7-9E46-9A1F-9BC414799F8F}" type="slidenum">
              <a:rPr lang="en-US" altLang="en-US"/>
              <a:pPr>
                <a:defRPr/>
              </a:pPr>
              <a:t>30</a:t>
            </a:fld>
            <a:endParaRPr lang="en-US" altLang="en-US"/>
          </a:p>
        </p:txBody>
      </p:sp>
      <p:sp>
        <p:nvSpPr>
          <p:cNvPr id="136195" name="Text Box 3">
            <a:extLst>
              <a:ext uri="{FF2B5EF4-FFF2-40B4-BE49-F238E27FC236}">
                <a16:creationId xmlns:a16="http://schemas.microsoft.com/office/drawing/2014/main" id="{866DCEAF-B87C-364B-8403-36172F3525A2}"/>
              </a:ext>
            </a:extLst>
          </p:cNvPr>
          <p:cNvSpPr txBox="1">
            <a:spLocks noChangeArrowheads="1"/>
          </p:cNvSpPr>
          <p:nvPr/>
        </p:nvSpPr>
        <p:spPr bwMode="auto">
          <a:xfrm>
            <a:off x="392533" y="3212600"/>
            <a:ext cx="10784003"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571500" indent="-571500">
              <a:buFont typeface="Arial" panose="020B0604020202020204" pitchFamily="34" charset="0"/>
              <a:buChar char="•"/>
              <a:defRPr/>
            </a:pPr>
            <a:r>
              <a:rPr lang="en-US" altLang="en-US" sz="4400" b="1" dirty="0">
                <a:latin typeface="Garamond" panose="02020404030301010803" pitchFamily="18" charset="0"/>
              </a:rPr>
              <a:t>Nature is composed of continuous fields</a:t>
            </a:r>
          </a:p>
          <a:p>
            <a:pPr marL="571500" indent="-571500">
              <a:buFont typeface="Arial" panose="020B0604020202020204" pitchFamily="34" charset="0"/>
              <a:buChar char="•"/>
              <a:defRPr/>
            </a:pPr>
            <a:r>
              <a:rPr lang="en-US" altLang="en-US" sz="4400" b="1" dirty="0">
                <a:latin typeface="Garamond" panose="02020404030301010803" pitchFamily="18" charset="0"/>
              </a:rPr>
              <a:t>Fields are observable physical objects </a:t>
            </a:r>
          </a:p>
          <a:p>
            <a:pPr marL="571500" indent="-571500">
              <a:buFont typeface="Arial" panose="020B0604020202020204" pitchFamily="34" charset="0"/>
              <a:buChar char="•"/>
              <a:defRPr/>
            </a:pPr>
            <a:r>
              <a:rPr lang="en-US" altLang="en-US" sz="4400" b="1" dirty="0">
                <a:latin typeface="Garamond" panose="02020404030301010803" pitchFamily="18" charset="0"/>
              </a:rPr>
              <a:t>Upon interacting with other fields, energy, mass, and electrical charge are quantized</a:t>
            </a:r>
          </a:p>
          <a:p>
            <a:pPr marL="571500" indent="-571500">
              <a:buFont typeface="Arial" panose="020B0604020202020204" pitchFamily="34" charset="0"/>
              <a:buChar char="•"/>
              <a:defRPr/>
            </a:pPr>
            <a:r>
              <a:rPr lang="en-US" altLang="en-US" sz="4400" b="1" dirty="0">
                <a:latin typeface="Garamond" panose="02020404030301010803" pitchFamily="18" charset="0"/>
              </a:rPr>
              <a:t>There is no point-like electrons. </a:t>
            </a:r>
          </a:p>
        </p:txBody>
      </p:sp>
      <p:pic>
        <p:nvPicPr>
          <p:cNvPr id="2" name="Sound 1">
            <a:hlinkClick r:id="" action="ppaction://media"/>
            <a:extLst>
              <a:ext uri="{FF2B5EF4-FFF2-40B4-BE49-F238E27FC236}">
                <a16:creationId xmlns:a16="http://schemas.microsoft.com/office/drawing/2014/main" id="{078260BE-B113-DF4B-8569-137D71F11F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48E1C24-C5CD-4716-8FB1-5E86D2FCA5B1}"/>
              </a:ext>
            </a:extLst>
          </p:cNvPr>
          <p:cNvSpPr txBox="1"/>
          <p:nvPr/>
        </p:nvSpPr>
        <p:spPr>
          <a:xfrm>
            <a:off x="781225" y="1051189"/>
            <a:ext cx="9685185" cy="2123658"/>
          </a:xfrm>
          <a:prstGeom prst="rect">
            <a:avLst/>
          </a:prstGeom>
          <a:noFill/>
        </p:spPr>
        <p:txBody>
          <a:bodyPr wrap="square" rtlCol="0">
            <a:spAutoFit/>
          </a:bodyPr>
          <a:lstStyle/>
          <a:p>
            <a:r>
              <a:rPr lang="en-US" sz="4400" b="1" dirty="0">
                <a:solidFill>
                  <a:srgbClr val="FF0000"/>
                </a:solidFill>
                <a:latin typeface="Garamond" panose="02020404030301010803" pitchFamily="18" charset="0"/>
              </a:rPr>
              <a:t>A unified view of quantum field theory and elementary quantum mechanics as supported by all experiments…</a:t>
            </a:r>
          </a:p>
        </p:txBody>
      </p:sp>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3" name="Ink 2">
                <a:extLst>
                  <a:ext uri="{FF2B5EF4-FFF2-40B4-BE49-F238E27FC236}">
                    <a16:creationId xmlns:a16="http://schemas.microsoft.com/office/drawing/2014/main" id="{A296F788-6D8A-4635-8467-99653CB0DC15}"/>
                  </a:ext>
                </a:extLst>
              </p14:cNvPr>
              <p14:cNvContentPartPr/>
              <p14:nvPr>
                <p:extLst>
                  <p:ext uri="{42D2F446-02D8-4167-A562-619A0277C38B}">
                    <p15:isNarration xmlns:p15="http://schemas.microsoft.com/office/powerpoint/2012/main" val="1"/>
                  </p:ext>
                </p:extLst>
              </p14:nvPr>
            </p14:nvContentPartPr>
            <p14:xfrm>
              <a:off x="609480" y="1239480"/>
              <a:ext cx="386640" cy="5273280"/>
            </p14:xfrm>
          </p:contentPart>
        </mc:Choice>
        <mc:Fallback xmlns="">
          <p:pic>
            <p:nvPicPr>
              <p:cNvPr id="3" name="Ink 2">
                <a:extLst>
                  <a:ext uri="{FF2B5EF4-FFF2-40B4-BE49-F238E27FC236}">
                    <a16:creationId xmlns:a16="http://schemas.microsoft.com/office/drawing/2014/main" id="{A296F788-6D8A-4635-8467-99653CB0DC15}"/>
                  </a:ext>
                </a:extLst>
              </p:cNvPr>
              <p:cNvPicPr>
                <a:picLocks noGrp="1" noRot="1" noChangeAspect="1" noMove="1" noResize="1" noEditPoints="1" noAdjustHandles="1" noChangeArrowheads="1" noChangeShapeType="1"/>
              </p:cNvPicPr>
              <p:nvPr/>
            </p:nvPicPr>
            <p:blipFill>
              <a:blip r:embed="rId7"/>
              <a:stretch>
                <a:fillRect/>
              </a:stretch>
            </p:blipFill>
            <p:spPr>
              <a:xfrm>
                <a:off x="600120" y="1230120"/>
                <a:ext cx="405360" cy="5292000"/>
              </a:xfrm>
              <a:prstGeom prst="rect">
                <a:avLst/>
              </a:prstGeom>
            </p:spPr>
          </p:pic>
        </mc:Fallback>
      </mc:AlternateContent>
      <p:pic>
        <p:nvPicPr>
          <p:cNvPr id="7" name="Audio 6">
            <a:hlinkClick r:id="" action="ppaction://media"/>
            <a:extLst>
              <a:ext uri="{FF2B5EF4-FFF2-40B4-BE49-F238E27FC236}">
                <a16:creationId xmlns:a16="http://schemas.microsoft.com/office/drawing/2014/main" id="{7D8C0767-F15D-4E42-90E3-1A25201AF83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37630844"/>
      </p:ext>
    </p:extLst>
  </p:cSld>
  <p:clrMapOvr>
    <a:masterClrMapping/>
  </p:clrMapOvr>
  <p:transition spd="slow" advTm="503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54388" y="436539"/>
            <a:ext cx="10970155" cy="1360639"/>
          </a:xfrm>
        </p:spPr>
        <p:txBody>
          <a:bodyPr/>
          <a:lstStyle/>
          <a:p>
            <a:pPr algn="ctr" eaLnBrk="1" hangingPunct="1">
              <a:defRPr/>
            </a:pPr>
            <a:r>
              <a:rPr lang="en-US" altLang="en-US" sz="5714" b="1" dirty="0">
                <a:latin typeface="Garamond" panose="02020404030301010803" pitchFamily="18" charset="0"/>
              </a:rPr>
              <a:t>Outline</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4</a:t>
            </a:fld>
            <a:endParaRPr lang="en-US" altLang="en-US" dirty="0"/>
          </a:p>
        </p:txBody>
      </p:sp>
      <p:sp>
        <p:nvSpPr>
          <p:cNvPr id="115717" name="Text Box 5">
            <a:extLst>
              <a:ext uri="{FF2B5EF4-FFF2-40B4-BE49-F238E27FC236}">
                <a16:creationId xmlns:a16="http://schemas.microsoft.com/office/drawing/2014/main" id="{6A3C0877-C150-084C-B1DA-E370A0A13885}"/>
              </a:ext>
            </a:extLst>
          </p:cNvPr>
          <p:cNvSpPr txBox="1">
            <a:spLocks noChangeArrowheads="1"/>
          </p:cNvSpPr>
          <p:nvPr/>
        </p:nvSpPr>
        <p:spPr bwMode="auto">
          <a:xfrm>
            <a:off x="654388" y="1797178"/>
            <a:ext cx="110665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571500" indent="-571500">
              <a:buFont typeface="Arial" panose="020B0604020202020204" pitchFamily="34" charset="0"/>
              <a:buChar char="•"/>
              <a:defRPr/>
            </a:pPr>
            <a:r>
              <a:rPr lang="en-US" sz="4000" b="1" dirty="0">
                <a:latin typeface="Garamond" panose="02020404030301010803" pitchFamily="18" charset="0"/>
              </a:rPr>
              <a:t>The Scanning Tunneling Microscope</a:t>
            </a:r>
          </a:p>
          <a:p>
            <a:pPr marL="571500" indent="-571500">
              <a:buFont typeface="Arial" panose="020B0604020202020204" pitchFamily="34" charset="0"/>
              <a:buChar char="•"/>
              <a:defRPr/>
            </a:pPr>
            <a:r>
              <a:rPr lang="en-US" sz="4000" b="1" dirty="0">
                <a:latin typeface="Garamond" panose="02020404030301010803" pitchFamily="18" charset="0"/>
              </a:rPr>
              <a:t>Experimental observation and mapping of atomic and molecular wavefunctions</a:t>
            </a:r>
          </a:p>
          <a:p>
            <a:pPr marL="571500" indent="-571500">
              <a:buFont typeface="Arial" panose="020B0604020202020204" pitchFamily="34" charset="0"/>
              <a:buChar char="•"/>
              <a:defRPr/>
            </a:pPr>
            <a:r>
              <a:rPr lang="en-US" sz="4000" b="1" dirty="0">
                <a:latin typeface="Garamond" panose="02020404030301010803" pitchFamily="18" charset="0"/>
              </a:rPr>
              <a:t>Classical fields in quantum field theory</a:t>
            </a:r>
          </a:p>
          <a:p>
            <a:pPr marL="571500" indent="-571500">
              <a:buFont typeface="Arial" panose="020B0604020202020204" pitchFamily="34" charset="0"/>
              <a:buChar char="•"/>
              <a:defRPr/>
            </a:pPr>
            <a:r>
              <a:rPr lang="en-US" sz="4000" b="1" dirty="0">
                <a:latin typeface="Garamond" panose="02020404030301010803" pitchFamily="18" charset="0"/>
              </a:rPr>
              <a:t>Second quantization as the only quantization</a:t>
            </a:r>
          </a:p>
          <a:p>
            <a:pPr marL="571500" indent="-571500">
              <a:buFont typeface="Arial" panose="020B0604020202020204" pitchFamily="34" charset="0"/>
              <a:buChar char="•"/>
              <a:defRPr/>
            </a:pPr>
            <a:r>
              <a:rPr lang="en-US" sz="4000" b="1" dirty="0">
                <a:latin typeface="Garamond" panose="02020404030301010803" pitchFamily="18" charset="0"/>
              </a:rPr>
              <a:t>Schr</a:t>
            </a:r>
            <a:r>
              <a:rPr lang="en-US" altLang="en-US" sz="4000" b="1" dirty="0">
                <a:latin typeface="Garamond" panose="02020404030301010803" pitchFamily="18" charset="0"/>
              </a:rPr>
              <a:t>ödinger wavefunction as a classical field</a:t>
            </a:r>
          </a:p>
          <a:p>
            <a:pPr marL="571500" indent="-571500">
              <a:buFont typeface="Arial" panose="020B0604020202020204" pitchFamily="34" charset="0"/>
              <a:buChar char="•"/>
              <a:defRPr/>
            </a:pPr>
            <a:r>
              <a:rPr lang="en-US" sz="4000" b="1" dirty="0">
                <a:latin typeface="Garamond" panose="02020404030301010803" pitchFamily="18" charset="0"/>
              </a:rPr>
              <a:t>The non-existence of point-like electrons</a:t>
            </a:r>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6" name="Ink 5">
                <a:extLst>
                  <a:ext uri="{FF2B5EF4-FFF2-40B4-BE49-F238E27FC236}">
                    <a16:creationId xmlns:a16="http://schemas.microsoft.com/office/drawing/2014/main" id="{CD44206A-E9B5-4C73-9AB8-69DEFD429F90}"/>
                  </a:ext>
                </a:extLst>
              </p14:cNvPr>
              <p14:cNvContentPartPr/>
              <p14:nvPr>
                <p:extLst>
                  <p:ext uri="{42D2F446-02D8-4167-A562-619A0277C38B}">
                    <p15:isNarration xmlns:p15="http://schemas.microsoft.com/office/powerpoint/2012/main" val="1"/>
                  </p:ext>
                </p:extLst>
              </p14:nvPr>
            </p14:nvContentPartPr>
            <p14:xfrm>
              <a:off x="345240" y="2163240"/>
              <a:ext cx="782280" cy="3647880"/>
            </p14:xfrm>
          </p:contentPart>
        </mc:Choice>
        <mc:Fallback xmlns="">
          <p:pic>
            <p:nvPicPr>
              <p:cNvPr id="6" name="Ink 5">
                <a:extLst>
                  <a:ext uri="{FF2B5EF4-FFF2-40B4-BE49-F238E27FC236}">
                    <a16:creationId xmlns:a16="http://schemas.microsoft.com/office/drawing/2014/main" id="{CD44206A-E9B5-4C73-9AB8-69DEFD429F90}"/>
                  </a:ext>
                </a:extLst>
              </p:cNvPr>
              <p:cNvPicPr>
                <a:picLocks noGrp="1" noRot="1" noChangeAspect="1" noMove="1" noResize="1" noEditPoints="1" noAdjustHandles="1" noChangeArrowheads="1" noChangeShapeType="1"/>
              </p:cNvPicPr>
              <p:nvPr/>
            </p:nvPicPr>
            <p:blipFill>
              <a:blip r:embed="rId7"/>
              <a:stretch>
                <a:fillRect/>
              </a:stretch>
            </p:blipFill>
            <p:spPr>
              <a:xfrm>
                <a:off x="335880" y="2153880"/>
                <a:ext cx="801000" cy="3666600"/>
              </a:xfrm>
              <a:prstGeom prst="rect">
                <a:avLst/>
              </a:prstGeom>
            </p:spPr>
          </p:pic>
        </mc:Fallback>
      </mc:AlternateContent>
      <p:pic>
        <p:nvPicPr>
          <p:cNvPr id="7" name="Audio 6">
            <a:hlinkClick r:id="" action="ppaction://media"/>
            <a:extLst>
              <a:ext uri="{FF2B5EF4-FFF2-40B4-BE49-F238E27FC236}">
                <a16:creationId xmlns:a16="http://schemas.microsoft.com/office/drawing/2014/main" id="{DD662ED2-32EF-4828-8FAC-593742F65A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5119352"/>
      </p:ext>
    </p:extLst>
  </p:cSld>
  <p:clrMapOvr>
    <a:masterClrMapping/>
  </p:clrMapOvr>
  <p:transition spd="slow" advTm="3681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406863" y="355898"/>
            <a:ext cx="11331466" cy="782661"/>
          </a:xfrm>
        </p:spPr>
        <p:txBody>
          <a:bodyPr>
            <a:normAutofit fontScale="90000"/>
          </a:bodyPr>
          <a:lstStyle/>
          <a:p>
            <a:pPr algn="ctr" eaLnBrk="1" hangingPunct="1">
              <a:defRPr/>
            </a:pPr>
            <a:r>
              <a:rPr lang="en-US" altLang="en-US" sz="5714" b="1" dirty="0">
                <a:latin typeface="Garamond" panose="02020404030301010803" pitchFamily="18" charset="0"/>
              </a:rPr>
              <a:t>The Scanning Tunneling Microscope (1)</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5</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group of people posing for a photo&#10;&#10;Description automatically generated with medium confidence">
            <a:extLst>
              <a:ext uri="{FF2B5EF4-FFF2-40B4-BE49-F238E27FC236}">
                <a16:creationId xmlns:a16="http://schemas.microsoft.com/office/drawing/2014/main" id="{903CDCD4-BEC2-B04D-846D-505FEE59A0B1}"/>
              </a:ext>
            </a:extLst>
          </p:cNvPr>
          <p:cNvPicPr>
            <a:picLocks noChangeAspect="1"/>
          </p:cNvPicPr>
          <p:nvPr/>
        </p:nvPicPr>
        <p:blipFill>
          <a:blip r:embed="rId5"/>
          <a:stretch>
            <a:fillRect/>
          </a:stretch>
        </p:blipFill>
        <p:spPr>
          <a:xfrm>
            <a:off x="2552009" y="1284312"/>
            <a:ext cx="7430191" cy="5217790"/>
          </a:xfrm>
          <a:prstGeom prst="rect">
            <a:avLst/>
          </a:prstGeom>
        </p:spPr>
      </p:pic>
      <p:sp>
        <p:nvSpPr>
          <p:cNvPr id="7" name="TextBox 6">
            <a:extLst>
              <a:ext uri="{FF2B5EF4-FFF2-40B4-BE49-F238E27FC236}">
                <a16:creationId xmlns:a16="http://schemas.microsoft.com/office/drawing/2014/main" id="{8BC91403-7176-DB45-955C-C740B2F55CCF}"/>
              </a:ext>
            </a:extLst>
          </p:cNvPr>
          <p:cNvSpPr txBox="1"/>
          <p:nvPr/>
        </p:nvSpPr>
        <p:spPr>
          <a:xfrm>
            <a:off x="10226911" y="2318658"/>
            <a:ext cx="1631161" cy="3416320"/>
          </a:xfrm>
          <a:prstGeom prst="rect">
            <a:avLst/>
          </a:prstGeom>
          <a:noFill/>
        </p:spPr>
        <p:txBody>
          <a:bodyPr wrap="square" rtlCol="0">
            <a:spAutoFit/>
          </a:bodyPr>
          <a:lstStyle/>
          <a:p>
            <a:r>
              <a:rPr lang="en-US" sz="3600" b="1" dirty="0">
                <a:latin typeface="Garamond" panose="02020404030301010803" pitchFamily="18" charset="0"/>
              </a:rPr>
              <a:t>Gerd</a:t>
            </a:r>
          </a:p>
          <a:p>
            <a:r>
              <a:rPr lang="en-US" sz="3600" b="1" dirty="0">
                <a:latin typeface="Garamond" panose="02020404030301010803" pitchFamily="18" charset="0"/>
              </a:rPr>
              <a:t>Binnig</a:t>
            </a:r>
          </a:p>
          <a:p>
            <a:endParaRPr lang="en-US" sz="3600" b="1" dirty="0">
              <a:latin typeface="Garamond" panose="02020404030301010803" pitchFamily="18" charset="0"/>
            </a:endParaRPr>
          </a:p>
          <a:p>
            <a:r>
              <a:rPr lang="en-US" sz="3600" b="1" dirty="0">
                <a:latin typeface="Garamond" panose="02020404030301010803" pitchFamily="18" charset="0"/>
              </a:rPr>
              <a:t>Nobel Prize</a:t>
            </a:r>
          </a:p>
          <a:p>
            <a:r>
              <a:rPr lang="en-US" sz="3600" b="1" dirty="0">
                <a:latin typeface="Garamond" panose="02020404030301010803" pitchFamily="18" charset="0"/>
              </a:rPr>
              <a:t>1986</a:t>
            </a:r>
          </a:p>
        </p:txBody>
      </p:sp>
      <p:sp>
        <p:nvSpPr>
          <p:cNvPr id="8" name="TextBox 7">
            <a:extLst>
              <a:ext uri="{FF2B5EF4-FFF2-40B4-BE49-F238E27FC236}">
                <a16:creationId xmlns:a16="http://schemas.microsoft.com/office/drawing/2014/main" id="{9818B8F0-DB67-D640-A969-DF4CA73A2643}"/>
              </a:ext>
            </a:extLst>
          </p:cNvPr>
          <p:cNvSpPr txBox="1"/>
          <p:nvPr/>
        </p:nvSpPr>
        <p:spPr>
          <a:xfrm>
            <a:off x="191797" y="2318658"/>
            <a:ext cx="2235244" cy="2862322"/>
          </a:xfrm>
          <a:prstGeom prst="rect">
            <a:avLst/>
          </a:prstGeom>
          <a:noFill/>
        </p:spPr>
        <p:txBody>
          <a:bodyPr wrap="square" rtlCol="0">
            <a:spAutoFit/>
          </a:bodyPr>
          <a:lstStyle/>
          <a:p>
            <a:r>
              <a:rPr lang="en-US" sz="3600" b="1" dirty="0">
                <a:latin typeface="Garamond" panose="02020404030301010803" pitchFamily="18" charset="0"/>
              </a:rPr>
              <a:t>Heinrich</a:t>
            </a:r>
          </a:p>
          <a:p>
            <a:r>
              <a:rPr lang="en-US" sz="3600" b="1" dirty="0">
                <a:latin typeface="Garamond" panose="02020404030301010803" pitchFamily="18" charset="0"/>
              </a:rPr>
              <a:t>Rohrer</a:t>
            </a:r>
          </a:p>
          <a:p>
            <a:endParaRPr lang="en-US" sz="3600" b="1" dirty="0">
              <a:latin typeface="Garamond" panose="02020404030301010803" pitchFamily="18" charset="0"/>
            </a:endParaRPr>
          </a:p>
          <a:p>
            <a:r>
              <a:rPr lang="en-US" sz="3600" b="1" dirty="0">
                <a:latin typeface="Garamond" panose="02020404030301010803" pitchFamily="18" charset="0"/>
              </a:rPr>
              <a:t>Invented</a:t>
            </a:r>
          </a:p>
          <a:p>
            <a:r>
              <a:rPr lang="en-US" sz="3600" b="1" dirty="0">
                <a:latin typeface="Garamond" panose="02020404030301010803" pitchFamily="18" charset="0"/>
              </a:rPr>
              <a:t>In 1981</a:t>
            </a:r>
          </a:p>
        </p:txBody>
      </p:sp>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A927C6A1-5875-416F-9F8A-E0AC5773F9CC}"/>
                  </a:ext>
                </a:extLst>
              </p14:cNvPr>
              <p14:cNvContentPartPr/>
              <p14:nvPr/>
            </p14:nvContentPartPr>
            <p14:xfrm>
              <a:off x="10109160" y="3088440"/>
              <a:ext cx="91800" cy="30960"/>
            </p14:xfrm>
          </p:contentPart>
        </mc:Choice>
        <mc:Fallback xmlns="">
          <p:pic>
            <p:nvPicPr>
              <p:cNvPr id="10" name="Ink 9">
                <a:extLst>
                  <a:ext uri="{FF2B5EF4-FFF2-40B4-BE49-F238E27FC236}">
                    <a16:creationId xmlns:a16="http://schemas.microsoft.com/office/drawing/2014/main" id="{A927C6A1-5875-416F-9F8A-E0AC5773F9CC}"/>
                  </a:ext>
                </a:extLst>
              </p:cNvPr>
              <p:cNvPicPr/>
              <p:nvPr/>
            </p:nvPicPr>
            <p:blipFill>
              <a:blip r:embed="rId7"/>
              <a:stretch>
                <a:fillRect/>
              </a:stretch>
            </p:blipFill>
            <p:spPr>
              <a:xfrm>
                <a:off x="10099800" y="3079080"/>
                <a:ext cx="11052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Ink 12">
                <a:extLst>
                  <a:ext uri="{FF2B5EF4-FFF2-40B4-BE49-F238E27FC236}">
                    <a16:creationId xmlns:a16="http://schemas.microsoft.com/office/drawing/2014/main" id="{996CBECD-B8B9-4C45-A034-D11B050B890F}"/>
                  </a:ext>
                </a:extLst>
              </p14:cNvPr>
              <p14:cNvContentPartPr/>
              <p14:nvPr/>
            </p14:nvContentPartPr>
            <p14:xfrm>
              <a:off x="7782480" y="3119040"/>
              <a:ext cx="2428560" cy="457560"/>
            </p14:xfrm>
          </p:contentPart>
        </mc:Choice>
        <mc:Fallback xmlns="">
          <p:pic>
            <p:nvPicPr>
              <p:cNvPr id="13" name="Ink 12">
                <a:extLst>
                  <a:ext uri="{FF2B5EF4-FFF2-40B4-BE49-F238E27FC236}">
                    <a16:creationId xmlns:a16="http://schemas.microsoft.com/office/drawing/2014/main" id="{996CBECD-B8B9-4C45-A034-D11B050B890F}"/>
                  </a:ext>
                </a:extLst>
              </p:cNvPr>
              <p:cNvPicPr/>
              <p:nvPr/>
            </p:nvPicPr>
            <p:blipFill>
              <a:blip r:embed="rId9"/>
              <a:stretch>
                <a:fillRect/>
              </a:stretch>
            </p:blipFill>
            <p:spPr>
              <a:xfrm>
                <a:off x="7773120" y="3109680"/>
                <a:ext cx="2447280" cy="4762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19" name="Ink 18">
                <a:extLst>
                  <a:ext uri="{FF2B5EF4-FFF2-40B4-BE49-F238E27FC236}">
                    <a16:creationId xmlns:a16="http://schemas.microsoft.com/office/drawing/2014/main" id="{FA6820E2-85A5-44D2-BFCA-295C6766E18B}"/>
                  </a:ext>
                </a:extLst>
              </p14:cNvPr>
              <p14:cNvContentPartPr/>
              <p14:nvPr>
                <p:extLst>
                  <p:ext uri="{42D2F446-02D8-4167-A562-619A0277C38B}">
                    <p15:isNarration xmlns:p15="http://schemas.microsoft.com/office/powerpoint/2012/main" val="1"/>
                  </p:ext>
                </p:extLst>
              </p14:nvPr>
            </p14:nvContentPartPr>
            <p14:xfrm>
              <a:off x="1991520" y="3047760"/>
              <a:ext cx="2306520" cy="630360"/>
            </p14:xfrm>
          </p:contentPart>
        </mc:Choice>
        <mc:Fallback xmlns="">
          <p:pic>
            <p:nvPicPr>
              <p:cNvPr id="19" name="Ink 18">
                <a:extLst>
                  <a:ext uri="{FF2B5EF4-FFF2-40B4-BE49-F238E27FC236}">
                    <a16:creationId xmlns:a16="http://schemas.microsoft.com/office/drawing/2014/main" id="{FA6820E2-85A5-44D2-BFCA-295C6766E18B}"/>
                  </a:ext>
                </a:extLst>
              </p:cNvPr>
              <p:cNvPicPr>
                <a:picLocks noGrp="1" noRot="1" noChangeAspect="1" noMove="1" noResize="1" noEditPoints="1" noAdjustHandles="1" noChangeArrowheads="1" noChangeShapeType="1"/>
              </p:cNvPicPr>
              <p:nvPr/>
            </p:nvPicPr>
            <p:blipFill>
              <a:blip r:embed="rId11"/>
              <a:stretch>
                <a:fillRect/>
              </a:stretch>
            </p:blipFill>
            <p:spPr>
              <a:xfrm>
                <a:off x="1982160" y="3038400"/>
                <a:ext cx="2325240" cy="649080"/>
              </a:xfrm>
              <a:prstGeom prst="rect">
                <a:avLst/>
              </a:prstGeom>
            </p:spPr>
          </p:pic>
        </mc:Fallback>
      </mc:AlternateContent>
      <p:pic>
        <p:nvPicPr>
          <p:cNvPr id="20" name="Audio 19">
            <a:hlinkClick r:id="" action="ppaction://media"/>
            <a:extLst>
              <a:ext uri="{FF2B5EF4-FFF2-40B4-BE49-F238E27FC236}">
                <a16:creationId xmlns:a16="http://schemas.microsoft.com/office/drawing/2014/main" id="{E0DDE3AE-D6F7-49ED-AEE5-3D460E41BAB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3067966"/>
      </p:ext>
    </p:extLst>
  </p:cSld>
  <p:clrMapOvr>
    <a:masterClrMapping/>
  </p:clrMapOvr>
  <p:transition spd="slow" advTm="570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59"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md type="call" cmd="playFrom(0.0)">
                                      <p:cBhvr>
                                        <p:cTn id="9"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363416" y="136526"/>
            <a:ext cx="11418276" cy="967566"/>
          </a:xfrm>
        </p:spPr>
        <p:txBody>
          <a:bodyPr>
            <a:normAutofit fontScale="90000"/>
          </a:bodyPr>
          <a:lstStyle/>
          <a:p>
            <a:pPr algn="ctr" eaLnBrk="1" hangingPunct="1">
              <a:defRPr/>
            </a:pPr>
            <a:r>
              <a:rPr lang="en-US" altLang="en-US" sz="5714" b="1" dirty="0">
                <a:latin typeface="Garamond" panose="02020404030301010803" pitchFamily="18" charset="0"/>
              </a:rPr>
              <a:t>The Scanning Tunneling Microscope (2)</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6</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iagram&#10;&#10;Description automatically generated">
            <a:extLst>
              <a:ext uri="{FF2B5EF4-FFF2-40B4-BE49-F238E27FC236}">
                <a16:creationId xmlns:a16="http://schemas.microsoft.com/office/drawing/2014/main" id="{73A70088-A2EE-AE4A-9F1C-5204D5CA7318}"/>
              </a:ext>
            </a:extLst>
          </p:cNvPr>
          <p:cNvPicPr>
            <a:picLocks noChangeAspect="1"/>
          </p:cNvPicPr>
          <p:nvPr/>
        </p:nvPicPr>
        <p:blipFill>
          <a:blip r:embed="rId5"/>
          <a:stretch>
            <a:fillRect/>
          </a:stretch>
        </p:blipFill>
        <p:spPr>
          <a:xfrm>
            <a:off x="1240972" y="1303291"/>
            <a:ext cx="9621024" cy="5630909"/>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6A29ACB2-792B-40BF-8B6B-5659DE4CEDDE}"/>
                  </a:ext>
                </a:extLst>
              </p14:cNvPr>
              <p14:cNvContentPartPr/>
              <p14:nvPr>
                <p:extLst>
                  <p:ext uri="{42D2F446-02D8-4167-A562-619A0277C38B}">
                    <p15:isNarration xmlns:p15="http://schemas.microsoft.com/office/powerpoint/2012/main" val="1"/>
                  </p:ext>
                </p:extLst>
              </p14:nvPr>
            </p14:nvContentPartPr>
            <p14:xfrm>
              <a:off x="3098880" y="2966760"/>
              <a:ext cx="7833600" cy="3200760"/>
            </p14:xfrm>
          </p:contentPart>
        </mc:Choice>
        <mc:Fallback xmlns="">
          <p:pic>
            <p:nvPicPr>
              <p:cNvPr id="4" name="Ink 3">
                <a:extLst>
                  <a:ext uri="{FF2B5EF4-FFF2-40B4-BE49-F238E27FC236}">
                    <a16:creationId xmlns:a16="http://schemas.microsoft.com/office/drawing/2014/main" id="{6A29ACB2-792B-40BF-8B6B-5659DE4CEDDE}"/>
                  </a:ext>
                </a:extLst>
              </p:cNvPr>
              <p:cNvPicPr>
                <a:picLocks noGrp="1" noRot="1" noChangeAspect="1" noMove="1" noResize="1" noEditPoints="1" noAdjustHandles="1" noChangeArrowheads="1" noChangeShapeType="1"/>
              </p:cNvPicPr>
              <p:nvPr/>
            </p:nvPicPr>
            <p:blipFill>
              <a:blip r:embed="rId7"/>
              <a:stretch>
                <a:fillRect/>
              </a:stretch>
            </p:blipFill>
            <p:spPr>
              <a:xfrm>
                <a:off x="3089520" y="2957400"/>
                <a:ext cx="7852320" cy="3219480"/>
              </a:xfrm>
              <a:prstGeom prst="rect">
                <a:avLst/>
              </a:prstGeom>
            </p:spPr>
          </p:pic>
        </mc:Fallback>
      </mc:AlternateContent>
      <p:pic>
        <p:nvPicPr>
          <p:cNvPr id="6" name="Audio 5">
            <a:hlinkClick r:id="" action="ppaction://media"/>
            <a:extLst>
              <a:ext uri="{FF2B5EF4-FFF2-40B4-BE49-F238E27FC236}">
                <a16:creationId xmlns:a16="http://schemas.microsoft.com/office/drawing/2014/main" id="{775D9C79-8028-44C2-80CD-EA96CD0854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6493007"/>
      </p:ext>
    </p:extLst>
  </p:cSld>
  <p:clrMapOvr>
    <a:masterClrMapping/>
  </p:clrMapOvr>
  <p:transition spd="slow" advTm="514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508900" y="319088"/>
            <a:ext cx="11339663" cy="782661"/>
          </a:xfrm>
        </p:spPr>
        <p:txBody>
          <a:bodyPr>
            <a:normAutofit fontScale="90000"/>
          </a:bodyPr>
          <a:lstStyle/>
          <a:p>
            <a:pPr algn="ctr" eaLnBrk="1" hangingPunct="1">
              <a:defRPr/>
            </a:pPr>
            <a:r>
              <a:rPr lang="en-US" altLang="en-US" sz="5714" b="1" dirty="0">
                <a:latin typeface="Garamond" panose="02020404030301010803" pitchFamily="18" charset="0"/>
              </a:rPr>
              <a:t>The Scanning Tunneling Microscope (3)</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7</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 picture containing background pattern&#10;&#10;Description automatically generated">
            <a:extLst>
              <a:ext uri="{FF2B5EF4-FFF2-40B4-BE49-F238E27FC236}">
                <a16:creationId xmlns:a16="http://schemas.microsoft.com/office/drawing/2014/main" id="{55A9E225-8493-9F40-9419-305F66DD4CE9}"/>
              </a:ext>
            </a:extLst>
          </p:cNvPr>
          <p:cNvPicPr>
            <a:picLocks noChangeAspect="1"/>
          </p:cNvPicPr>
          <p:nvPr/>
        </p:nvPicPr>
        <p:blipFill>
          <a:blip r:embed="rId5"/>
          <a:stretch>
            <a:fillRect/>
          </a:stretch>
        </p:blipFill>
        <p:spPr>
          <a:xfrm>
            <a:off x="1909493" y="1146767"/>
            <a:ext cx="8373014" cy="5209583"/>
          </a:xfrm>
          <a:prstGeom prst="rect">
            <a:avLst/>
          </a:prstGeom>
        </p:spPr>
      </p:pic>
      <p:sp>
        <p:nvSpPr>
          <p:cNvPr id="10" name="TextBox 9">
            <a:extLst>
              <a:ext uri="{FF2B5EF4-FFF2-40B4-BE49-F238E27FC236}">
                <a16:creationId xmlns:a16="http://schemas.microsoft.com/office/drawing/2014/main" id="{02C282F1-2959-594C-B479-975C4141F17F}"/>
              </a:ext>
            </a:extLst>
          </p:cNvPr>
          <p:cNvSpPr txBox="1"/>
          <p:nvPr/>
        </p:nvSpPr>
        <p:spPr>
          <a:xfrm>
            <a:off x="351046" y="6136202"/>
            <a:ext cx="11002754" cy="646331"/>
          </a:xfrm>
          <a:prstGeom prst="rect">
            <a:avLst/>
          </a:prstGeom>
          <a:noFill/>
        </p:spPr>
        <p:txBody>
          <a:bodyPr wrap="square" rtlCol="0">
            <a:spAutoFit/>
          </a:bodyPr>
          <a:lstStyle/>
          <a:p>
            <a:r>
              <a:rPr lang="en-US" sz="3600" b="1" dirty="0">
                <a:latin typeface="Garamond" panose="02020404030301010803" pitchFamily="18" charset="0"/>
              </a:rPr>
              <a:t>The resolution can be adjusted to zoom in to the atoms</a:t>
            </a:r>
          </a:p>
        </p:txBody>
      </p:sp>
      <p:pic>
        <p:nvPicPr>
          <p:cNvPr id="7" name="Audio 6">
            <a:hlinkClick r:id="" action="ppaction://media"/>
            <a:extLst>
              <a:ext uri="{FF2B5EF4-FFF2-40B4-BE49-F238E27FC236}">
                <a16:creationId xmlns:a16="http://schemas.microsoft.com/office/drawing/2014/main" id="{444A52F4-F9BE-47DA-ABEF-3260A1B31D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4079152"/>
      </p:ext>
    </p:extLst>
  </p:cSld>
  <p:clrMapOvr>
    <a:masterClrMapping/>
  </p:clrMapOvr>
  <p:transition spd="slow" advTm="298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6"/>
            <a:ext cx="10970155" cy="1275030"/>
          </a:xfrm>
        </p:spPr>
        <p:txBody>
          <a:bodyPr>
            <a:normAutofit/>
          </a:bodyPr>
          <a:lstStyle/>
          <a:p>
            <a:pPr algn="ctr" eaLnBrk="1" hangingPunct="1">
              <a:defRPr/>
            </a:pPr>
            <a:r>
              <a:rPr lang="en-US" altLang="en-US" sz="4800" b="1" dirty="0">
                <a:latin typeface="Garamond" panose="02020404030301010803" pitchFamily="18" charset="0"/>
              </a:rPr>
              <a:t>Imaging Wavefunctions (1)</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8</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Diagram&#10;&#10;Description automatically generated">
            <a:extLst>
              <a:ext uri="{FF2B5EF4-FFF2-40B4-BE49-F238E27FC236}">
                <a16:creationId xmlns:a16="http://schemas.microsoft.com/office/drawing/2014/main" id="{ABDD871C-FDDC-0849-BB05-413157DF1F16}"/>
              </a:ext>
            </a:extLst>
          </p:cNvPr>
          <p:cNvPicPr>
            <a:picLocks noChangeAspect="1"/>
          </p:cNvPicPr>
          <p:nvPr/>
        </p:nvPicPr>
        <p:blipFill>
          <a:blip r:embed="rId5"/>
          <a:stretch>
            <a:fillRect/>
          </a:stretch>
        </p:blipFill>
        <p:spPr>
          <a:xfrm>
            <a:off x="775738" y="1682180"/>
            <a:ext cx="11234320" cy="4994402"/>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13" name="Ink 12">
                <a:extLst>
                  <a:ext uri="{FF2B5EF4-FFF2-40B4-BE49-F238E27FC236}">
                    <a16:creationId xmlns:a16="http://schemas.microsoft.com/office/drawing/2014/main" id="{BE0FAE4A-E191-4D6E-AAB6-9A0CFEA92B21}"/>
                  </a:ext>
                </a:extLst>
              </p14:cNvPr>
              <p14:cNvContentPartPr/>
              <p14:nvPr>
                <p:extLst>
                  <p:ext uri="{42D2F446-02D8-4167-A562-619A0277C38B}">
                    <p15:isNarration xmlns:p15="http://schemas.microsoft.com/office/powerpoint/2012/main" val="1"/>
                  </p:ext>
                </p:extLst>
              </p14:nvPr>
            </p14:nvContentPartPr>
            <p14:xfrm>
              <a:off x="2153880" y="3108960"/>
              <a:ext cx="5141520" cy="2835000"/>
            </p14:xfrm>
          </p:contentPart>
        </mc:Choice>
        <mc:Fallback xmlns="">
          <p:pic>
            <p:nvPicPr>
              <p:cNvPr id="13" name="Ink 12">
                <a:extLst>
                  <a:ext uri="{FF2B5EF4-FFF2-40B4-BE49-F238E27FC236}">
                    <a16:creationId xmlns:a16="http://schemas.microsoft.com/office/drawing/2014/main" id="{BE0FAE4A-E191-4D6E-AAB6-9A0CFEA92B21}"/>
                  </a:ext>
                </a:extLst>
              </p:cNvPr>
              <p:cNvPicPr>
                <a:picLocks noGrp="1" noRot="1" noChangeAspect="1" noMove="1" noResize="1" noEditPoints="1" noAdjustHandles="1" noChangeArrowheads="1" noChangeShapeType="1"/>
              </p:cNvPicPr>
              <p:nvPr/>
            </p:nvPicPr>
            <p:blipFill>
              <a:blip r:embed="rId7"/>
              <a:stretch>
                <a:fillRect/>
              </a:stretch>
            </p:blipFill>
            <p:spPr>
              <a:xfrm>
                <a:off x="2138040" y="3045600"/>
                <a:ext cx="5172840" cy="2961720"/>
              </a:xfrm>
              <a:prstGeom prst="rect">
                <a:avLst/>
              </a:prstGeom>
            </p:spPr>
          </p:pic>
        </mc:Fallback>
      </mc:AlternateContent>
      <p:pic>
        <p:nvPicPr>
          <p:cNvPr id="14" name="Audio 13">
            <a:hlinkClick r:id="" action="ppaction://media"/>
            <a:extLst>
              <a:ext uri="{FF2B5EF4-FFF2-40B4-BE49-F238E27FC236}">
                <a16:creationId xmlns:a16="http://schemas.microsoft.com/office/drawing/2014/main" id="{80231976-9923-4FE9-90E7-1847F6BCCEC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21280928"/>
      </p:ext>
    </p:extLst>
  </p:cSld>
  <p:clrMapOvr>
    <a:masterClrMapping/>
  </p:clrMapOvr>
  <p:transition spd="slow" advTm="813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md type="call" cmd="playFrom(0.0)">
                                      <p:cBhvr>
                                        <p:cTn id="9"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Rectangle 4">
            <a:extLst>
              <a:ext uri="{FF2B5EF4-FFF2-40B4-BE49-F238E27FC236}">
                <a16:creationId xmlns:a16="http://schemas.microsoft.com/office/drawing/2014/main" id="{D347CF74-BC57-CE47-AED6-492C50228D95}"/>
              </a:ext>
            </a:extLst>
          </p:cNvPr>
          <p:cNvSpPr>
            <a:spLocks noGrp="1" noChangeArrowheads="1"/>
          </p:cNvSpPr>
          <p:nvPr>
            <p:ph type="title"/>
          </p:nvPr>
        </p:nvSpPr>
        <p:spPr>
          <a:xfrm>
            <a:off x="610922" y="350536"/>
            <a:ext cx="10970155" cy="1275030"/>
          </a:xfrm>
        </p:spPr>
        <p:txBody>
          <a:bodyPr>
            <a:normAutofit/>
          </a:bodyPr>
          <a:lstStyle/>
          <a:p>
            <a:pPr algn="ctr" eaLnBrk="1" hangingPunct="1">
              <a:defRPr/>
            </a:pPr>
            <a:r>
              <a:rPr lang="en-US" altLang="en-US" sz="4800" b="1" dirty="0">
                <a:latin typeface="Garamond" panose="02020404030301010803" pitchFamily="18" charset="0"/>
              </a:rPr>
              <a:t>Imaging Wavefunctions (2)</a:t>
            </a:r>
          </a:p>
        </p:txBody>
      </p:sp>
      <p:sp>
        <p:nvSpPr>
          <p:cNvPr id="5" name="Slide Number Placeholder 4">
            <a:extLst>
              <a:ext uri="{FF2B5EF4-FFF2-40B4-BE49-F238E27FC236}">
                <a16:creationId xmlns:a16="http://schemas.microsoft.com/office/drawing/2014/main" id="{BCC6E4D5-2202-1E4B-87C0-BD4E4130C7BC}"/>
              </a:ext>
            </a:extLst>
          </p:cNvPr>
          <p:cNvSpPr>
            <a:spLocks noGrp="1"/>
          </p:cNvSpPr>
          <p:nvPr>
            <p:ph type="sldNum" sz="quarter" idx="12"/>
          </p:nvPr>
        </p:nvSpPr>
        <p:spPr>
          <a:extLst>
            <a:ext uri="{FAA26D3D-D897-4be2-8F04-BA451C77F1D7}">
              <ma14:placeholderFlag xmlns="" xmlns:ma14="http://schemas.microsoft.com/office/mac/drawingml/2011/main" val="1"/>
            </a:ext>
          </a:extLst>
        </p:spPr>
        <p:txBody>
          <a:bodyPr/>
          <a:lstStyle/>
          <a:p>
            <a:pPr>
              <a:defRPr/>
            </a:pPr>
            <a:fld id="{77D8147A-1ADC-D642-A08E-F83A365515C8}" type="slidenum">
              <a:rPr lang="en-US" altLang="en-US"/>
              <a:pPr>
                <a:defRPr/>
              </a:pPr>
              <a:t>9</a:t>
            </a:fld>
            <a:endParaRPr lang="en-US" altLang="en-US" dirty="0"/>
          </a:p>
        </p:txBody>
      </p:sp>
      <p:pic>
        <p:nvPicPr>
          <p:cNvPr id="2" name="Sound 1">
            <a:hlinkClick r:id="" action="ppaction://media"/>
            <a:extLst>
              <a:ext uri="{FF2B5EF4-FFF2-40B4-BE49-F238E27FC236}">
                <a16:creationId xmlns:a16="http://schemas.microsoft.com/office/drawing/2014/main" id="{AD18AC5C-CF5A-2948-9BAE-2D8D6DD1DD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42492" y="5709016"/>
            <a:ext cx="967566" cy="967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picture containing diagram&#10;&#10;Description automatically generated">
            <a:extLst>
              <a:ext uri="{FF2B5EF4-FFF2-40B4-BE49-F238E27FC236}">
                <a16:creationId xmlns:a16="http://schemas.microsoft.com/office/drawing/2014/main" id="{65D5EA10-D96A-6A4B-82D7-9875B055D3D7}"/>
              </a:ext>
            </a:extLst>
          </p:cNvPr>
          <p:cNvPicPr>
            <a:picLocks noChangeAspect="1"/>
          </p:cNvPicPr>
          <p:nvPr/>
        </p:nvPicPr>
        <p:blipFill>
          <a:blip r:embed="rId5"/>
          <a:stretch>
            <a:fillRect/>
          </a:stretch>
        </p:blipFill>
        <p:spPr>
          <a:xfrm>
            <a:off x="1500142" y="1591592"/>
            <a:ext cx="8886092" cy="5266408"/>
          </a:xfrm>
          <a:prstGeom prst="rect">
            <a:avLst/>
          </a:prstGeom>
        </p:spPr>
      </p:pic>
      <p:pic>
        <p:nvPicPr>
          <p:cNvPr id="4" name="Audio 3">
            <a:hlinkClick r:id="" action="ppaction://media"/>
            <a:extLst>
              <a:ext uri="{FF2B5EF4-FFF2-40B4-BE49-F238E27FC236}">
                <a16:creationId xmlns:a16="http://schemas.microsoft.com/office/drawing/2014/main" id="{9DB0011E-19BE-441E-A25C-8EFB4A690B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8764143"/>
      </p:ext>
    </p:extLst>
  </p:cSld>
  <p:clrMapOvr>
    <a:masterClrMapping/>
  </p:clrMapOvr>
  <p:transition spd="slow" advTm="225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14569</TotalTime>
  <Words>1275</Words>
  <Application>Microsoft Macintosh PowerPoint</Application>
  <PresentationFormat>Widescreen</PresentationFormat>
  <Paragraphs>158</Paragraphs>
  <Slides>30</Slides>
  <Notes>16</Notes>
  <HiddenSlides>0</HiddenSlides>
  <MMClips>30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Bernard MT Condensed</vt:lpstr>
      <vt:lpstr>Bodoni MT Poster Compressed</vt:lpstr>
      <vt:lpstr>Calibri</vt:lpstr>
      <vt:lpstr>Calibri Light</vt:lpstr>
      <vt:lpstr>Garamond</vt:lpstr>
      <vt:lpstr>Office Theme</vt:lpstr>
      <vt:lpstr>Wavefunction is an observable physical field</vt:lpstr>
      <vt:lpstr>The Philosophy of Physics</vt:lpstr>
      <vt:lpstr>Synopsis</vt:lpstr>
      <vt:lpstr>Outline</vt:lpstr>
      <vt:lpstr>The Scanning Tunneling Microscope (1)</vt:lpstr>
      <vt:lpstr>The Scanning Tunneling Microscope (2)</vt:lpstr>
      <vt:lpstr>The Scanning Tunneling Microscope (3)</vt:lpstr>
      <vt:lpstr>Imaging Wavefunctions (1)</vt:lpstr>
      <vt:lpstr>Imaging Wavefunctions (2)</vt:lpstr>
      <vt:lpstr>Imaging Atomic Wavefunctions</vt:lpstr>
      <vt:lpstr>Imaging Molecular Wavefunctions (1)</vt:lpstr>
      <vt:lpstr>Imaging Molecular Wavefunctions (2)</vt:lpstr>
      <vt:lpstr>Imaging Nodal Structures in Wavefunctions (1)</vt:lpstr>
      <vt:lpstr>Imaging Nodal Structures in Wavefunctions (2)</vt:lpstr>
      <vt:lpstr>A key publication on the observation of nodal structures</vt:lpstr>
      <vt:lpstr>Similarity with mapping magnetic fields</vt:lpstr>
      <vt:lpstr>Similarity with mapping electric fields</vt:lpstr>
      <vt:lpstr>Introduction to Scanning Tunneling Microscopy, Third Edition</vt:lpstr>
      <vt:lpstr>Quantum Electrodynamics (QED)</vt:lpstr>
      <vt:lpstr>Second Quantization in QED</vt:lpstr>
      <vt:lpstr>Concept of Electrons in QED</vt:lpstr>
      <vt:lpstr>How is the Dirac field classical before second quantization?  Maybe this is why I can't seem to understand the first thing about QFT. They say that the name shouldn't really be "second quantization", because:  One is not quantizing "again", as the term "second" might suggest; the field that is being quantized is not a Schrödinger wave function that was produced as the result of quantizing a particle but is a classical field (such as the electromagnetic field or Dirac spinor field), essentially an assembly of coupled oscillators, that was not previously quantized.  WHAT??? I thought the Dirac equation was just the relativistic Schrodinger equation, albeit with the added benefit of spin and relativistic corrections. It still gives discrete energy states, involves complex numbers, etc. etc. I thought, a classical field is something where you can directly measure the value at any point, like you can measure the electric/magnetic field by putting a stationary/moving charge there. </vt:lpstr>
      <vt:lpstr>Absence of Point-like Electrons      as an Experimental Fact</vt:lpstr>
      <vt:lpstr>    </vt:lpstr>
      <vt:lpstr>    </vt:lpstr>
      <vt:lpstr>    </vt:lpstr>
      <vt:lpstr>Particle tracks in a Wilson chamber</vt:lpstr>
      <vt:lpstr>The Puzzle of Double-Slit Experiment</vt:lpstr>
      <vt:lpstr>The Puzzle of Three-Polarizer Experiment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 intuitive and practical quantum mechanics with real Schrödinger equations</dc:title>
  <dc:creator>Microsoft Office User</dc:creator>
  <cp:lastModifiedBy>Julian Chen</cp:lastModifiedBy>
  <cp:revision>102</cp:revision>
  <dcterms:created xsi:type="dcterms:W3CDTF">2020-07-19T19:25:45Z</dcterms:created>
  <dcterms:modified xsi:type="dcterms:W3CDTF">2021-12-27T00:41:51Z</dcterms:modified>
</cp:coreProperties>
</file>